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CD5D-7AED-478E-AEDA-0948F625E0AA}" type="datetimeFigureOut">
              <a:rPr lang="en-US" smtClean="0"/>
              <a:t>10/13/2009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175D4-10AD-424D-8228-75ABC98515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C175D4-10AD-424D-8228-75ABC98515F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10/13/2009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10/13/2009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13, 2009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Systems of Equations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Dependent systems have an infinite number of solutions.</a:t>
            </a:r>
          </a:p>
          <a:p>
            <a:pPr>
              <a:buNone/>
            </a:pPr>
            <a:r>
              <a:rPr lang="en-US" dirty="0" smtClean="0"/>
              <a:t>-15x+21y=-27</a:t>
            </a:r>
          </a:p>
          <a:p>
            <a:pPr>
              <a:buNone/>
            </a:pPr>
            <a:r>
              <a:rPr lang="en-US" dirty="0" smtClean="0"/>
              <a:t>15y-21y=27</a:t>
            </a:r>
          </a:p>
        </p:txBody>
      </p:sp>
      <p:sp>
        <p:nvSpPr>
          <p:cNvPr id="4" name="SMARTPenAnnotation853"/>
          <p:cNvSpPr/>
          <p:nvPr/>
        </p:nvSpPr>
        <p:spPr>
          <a:xfrm>
            <a:off x="375902" y="3437604"/>
            <a:ext cx="2190133" cy="51019"/>
          </a:xfrm>
          <a:custGeom>
            <a:avLst/>
            <a:gdLst/>
            <a:ahLst/>
            <a:cxnLst/>
            <a:rect l="0" t="0" r="0" b="0"/>
            <a:pathLst>
              <a:path w="2190133" h="51019">
                <a:moveTo>
                  <a:pt x="12717" y="25686"/>
                </a:moveTo>
                <a:lnTo>
                  <a:pt x="8167" y="25686"/>
                </a:lnTo>
                <a:lnTo>
                  <a:pt x="5873" y="24733"/>
                </a:lnTo>
                <a:lnTo>
                  <a:pt x="3392" y="23146"/>
                </a:lnTo>
                <a:lnTo>
                  <a:pt x="786" y="21135"/>
                </a:lnTo>
                <a:lnTo>
                  <a:pt x="0" y="20746"/>
                </a:lnTo>
                <a:lnTo>
                  <a:pt x="429" y="21441"/>
                </a:lnTo>
                <a:lnTo>
                  <a:pt x="3411" y="24847"/>
                </a:lnTo>
                <a:lnTo>
                  <a:pt x="13029" y="25437"/>
                </a:lnTo>
                <a:lnTo>
                  <a:pt x="16735" y="26472"/>
                </a:lnTo>
                <a:lnTo>
                  <a:pt x="20158" y="28115"/>
                </a:lnTo>
                <a:lnTo>
                  <a:pt x="23393" y="30163"/>
                </a:lnTo>
                <a:lnTo>
                  <a:pt x="26502" y="31528"/>
                </a:lnTo>
                <a:lnTo>
                  <a:pt x="32496" y="33045"/>
                </a:lnTo>
                <a:lnTo>
                  <a:pt x="41226" y="33899"/>
                </a:lnTo>
                <a:lnTo>
                  <a:pt x="44106" y="34971"/>
                </a:lnTo>
                <a:lnTo>
                  <a:pt x="46978" y="36638"/>
                </a:lnTo>
                <a:lnTo>
                  <a:pt x="49845" y="38703"/>
                </a:lnTo>
                <a:lnTo>
                  <a:pt x="53662" y="40079"/>
                </a:lnTo>
                <a:lnTo>
                  <a:pt x="62982" y="41608"/>
                </a:lnTo>
                <a:lnTo>
                  <a:pt x="110796" y="47019"/>
                </a:lnTo>
                <a:lnTo>
                  <a:pt x="128585" y="48480"/>
                </a:lnTo>
                <a:lnTo>
                  <a:pt x="145208" y="49455"/>
                </a:lnTo>
                <a:lnTo>
                  <a:pt x="197003" y="51018"/>
                </a:lnTo>
                <a:lnTo>
                  <a:pt x="234751" y="50374"/>
                </a:lnTo>
                <a:lnTo>
                  <a:pt x="243607" y="48812"/>
                </a:lnTo>
                <a:lnTo>
                  <a:pt x="252369" y="46818"/>
                </a:lnTo>
                <a:lnTo>
                  <a:pt x="268688" y="45489"/>
                </a:lnTo>
                <a:lnTo>
                  <a:pt x="314760" y="44012"/>
                </a:lnTo>
                <a:lnTo>
                  <a:pt x="394981" y="42986"/>
                </a:lnTo>
                <a:lnTo>
                  <a:pt x="678139" y="42831"/>
                </a:lnTo>
                <a:lnTo>
                  <a:pt x="692552" y="41878"/>
                </a:lnTo>
                <a:lnTo>
                  <a:pt x="706923" y="40291"/>
                </a:lnTo>
                <a:lnTo>
                  <a:pt x="721266" y="38280"/>
                </a:lnTo>
                <a:lnTo>
                  <a:pt x="736543" y="36939"/>
                </a:lnTo>
                <a:lnTo>
                  <a:pt x="768758" y="35450"/>
                </a:lnTo>
                <a:lnTo>
                  <a:pt x="814474" y="34611"/>
                </a:lnTo>
                <a:lnTo>
                  <a:pt x="835829" y="33541"/>
                </a:lnTo>
                <a:lnTo>
                  <a:pt x="952230" y="24979"/>
                </a:lnTo>
                <a:lnTo>
                  <a:pt x="984817" y="22357"/>
                </a:lnTo>
                <a:lnTo>
                  <a:pt x="1038804" y="16904"/>
                </a:lnTo>
                <a:lnTo>
                  <a:pt x="1062535" y="14116"/>
                </a:lnTo>
                <a:lnTo>
                  <a:pt x="1084071" y="12257"/>
                </a:lnTo>
                <a:lnTo>
                  <a:pt x="1104143" y="11019"/>
                </a:lnTo>
                <a:lnTo>
                  <a:pt x="1141685" y="9642"/>
                </a:lnTo>
                <a:lnTo>
                  <a:pt x="1177421" y="9030"/>
                </a:lnTo>
                <a:lnTo>
                  <a:pt x="1195904" y="7914"/>
                </a:lnTo>
                <a:lnTo>
                  <a:pt x="1214894" y="6218"/>
                </a:lnTo>
                <a:lnTo>
                  <a:pt x="1234221" y="4135"/>
                </a:lnTo>
                <a:lnTo>
                  <a:pt x="1252821" y="2746"/>
                </a:lnTo>
                <a:lnTo>
                  <a:pt x="1288727" y="1203"/>
                </a:lnTo>
                <a:lnTo>
                  <a:pt x="1336521" y="334"/>
                </a:lnTo>
                <a:lnTo>
                  <a:pt x="1620594" y="0"/>
                </a:lnTo>
                <a:lnTo>
                  <a:pt x="1711897" y="2522"/>
                </a:lnTo>
                <a:lnTo>
                  <a:pt x="1837931" y="6757"/>
                </a:lnTo>
                <a:lnTo>
                  <a:pt x="1894534" y="7748"/>
                </a:lnTo>
                <a:lnTo>
                  <a:pt x="1964140" y="8188"/>
                </a:lnTo>
                <a:lnTo>
                  <a:pt x="1990893" y="9258"/>
                </a:lnTo>
                <a:lnTo>
                  <a:pt x="2011586" y="10924"/>
                </a:lnTo>
                <a:lnTo>
                  <a:pt x="2028239" y="12987"/>
                </a:lnTo>
                <a:lnTo>
                  <a:pt x="2043151" y="14362"/>
                </a:lnTo>
                <a:lnTo>
                  <a:pt x="2069880" y="15891"/>
                </a:lnTo>
                <a:lnTo>
                  <a:pt x="2133902" y="17006"/>
                </a:lnTo>
                <a:lnTo>
                  <a:pt x="2176059" y="17104"/>
                </a:lnTo>
                <a:lnTo>
                  <a:pt x="2178845" y="16154"/>
                </a:lnTo>
                <a:lnTo>
                  <a:pt x="2181655" y="14569"/>
                </a:lnTo>
                <a:lnTo>
                  <a:pt x="2190132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4"/>
          <p:cNvSpPr/>
          <p:nvPr/>
        </p:nvSpPr>
        <p:spPr>
          <a:xfrm>
            <a:off x="885847" y="3609412"/>
            <a:ext cx="308243" cy="263730"/>
          </a:xfrm>
          <a:custGeom>
            <a:avLst/>
            <a:gdLst/>
            <a:ahLst/>
            <a:cxnLst/>
            <a:rect l="0" t="0" r="0" b="0"/>
            <a:pathLst>
              <a:path w="308243" h="263730">
                <a:moveTo>
                  <a:pt x="180000" y="33900"/>
                </a:moveTo>
                <a:lnTo>
                  <a:pt x="175449" y="24799"/>
                </a:lnTo>
                <a:lnTo>
                  <a:pt x="172204" y="22117"/>
                </a:lnTo>
                <a:lnTo>
                  <a:pt x="168135" y="20330"/>
                </a:lnTo>
                <a:lnTo>
                  <a:pt x="163517" y="19138"/>
                </a:lnTo>
                <a:lnTo>
                  <a:pt x="160439" y="17391"/>
                </a:lnTo>
                <a:lnTo>
                  <a:pt x="158387" y="15274"/>
                </a:lnTo>
                <a:lnTo>
                  <a:pt x="157019" y="12911"/>
                </a:lnTo>
                <a:lnTo>
                  <a:pt x="154202" y="11334"/>
                </a:lnTo>
                <a:lnTo>
                  <a:pt x="145992" y="9584"/>
                </a:lnTo>
                <a:lnTo>
                  <a:pt x="138533" y="6265"/>
                </a:lnTo>
                <a:lnTo>
                  <a:pt x="135210" y="4047"/>
                </a:lnTo>
                <a:lnTo>
                  <a:pt x="128978" y="1582"/>
                </a:lnTo>
                <a:lnTo>
                  <a:pt x="120115" y="195"/>
                </a:lnTo>
                <a:lnTo>
                  <a:pt x="117217" y="0"/>
                </a:lnTo>
                <a:lnTo>
                  <a:pt x="112427" y="823"/>
                </a:lnTo>
                <a:lnTo>
                  <a:pt x="106376" y="2323"/>
                </a:lnTo>
                <a:lnTo>
                  <a:pt x="99485" y="4277"/>
                </a:lnTo>
                <a:lnTo>
                  <a:pt x="92033" y="7483"/>
                </a:lnTo>
                <a:lnTo>
                  <a:pt x="84208" y="11527"/>
                </a:lnTo>
                <a:lnTo>
                  <a:pt x="76134" y="16127"/>
                </a:lnTo>
                <a:lnTo>
                  <a:pt x="69798" y="20146"/>
                </a:lnTo>
                <a:lnTo>
                  <a:pt x="60219" y="27152"/>
                </a:lnTo>
                <a:lnTo>
                  <a:pt x="52786" y="33441"/>
                </a:lnTo>
                <a:lnTo>
                  <a:pt x="46308" y="39411"/>
                </a:lnTo>
                <a:lnTo>
                  <a:pt x="40254" y="45239"/>
                </a:lnTo>
                <a:lnTo>
                  <a:pt x="37306" y="49080"/>
                </a:lnTo>
                <a:lnTo>
                  <a:pt x="34388" y="53545"/>
                </a:lnTo>
                <a:lnTo>
                  <a:pt x="31490" y="58426"/>
                </a:lnTo>
                <a:lnTo>
                  <a:pt x="28606" y="63586"/>
                </a:lnTo>
                <a:lnTo>
                  <a:pt x="22861" y="74399"/>
                </a:lnTo>
                <a:lnTo>
                  <a:pt x="19043" y="80902"/>
                </a:lnTo>
                <a:lnTo>
                  <a:pt x="9721" y="95747"/>
                </a:lnTo>
                <a:lnTo>
                  <a:pt x="6473" y="102754"/>
                </a:lnTo>
                <a:lnTo>
                  <a:pt x="4308" y="109330"/>
                </a:lnTo>
                <a:lnTo>
                  <a:pt x="2864" y="115619"/>
                </a:lnTo>
                <a:lnTo>
                  <a:pt x="1902" y="123622"/>
                </a:lnTo>
                <a:lnTo>
                  <a:pt x="1261" y="132767"/>
                </a:lnTo>
                <a:lnTo>
                  <a:pt x="358" y="156222"/>
                </a:lnTo>
                <a:lnTo>
                  <a:pt x="90" y="169204"/>
                </a:lnTo>
                <a:lnTo>
                  <a:pt x="0" y="186674"/>
                </a:lnTo>
                <a:lnTo>
                  <a:pt x="945" y="190994"/>
                </a:lnTo>
                <a:lnTo>
                  <a:pt x="4535" y="198335"/>
                </a:lnTo>
                <a:lnTo>
                  <a:pt x="9305" y="204772"/>
                </a:lnTo>
                <a:lnTo>
                  <a:pt x="11911" y="207822"/>
                </a:lnTo>
                <a:lnTo>
                  <a:pt x="13648" y="211761"/>
                </a:lnTo>
                <a:lnTo>
                  <a:pt x="14806" y="216292"/>
                </a:lnTo>
                <a:lnTo>
                  <a:pt x="15578" y="221217"/>
                </a:lnTo>
                <a:lnTo>
                  <a:pt x="17998" y="226405"/>
                </a:lnTo>
                <a:lnTo>
                  <a:pt x="21516" y="231769"/>
                </a:lnTo>
                <a:lnTo>
                  <a:pt x="25767" y="237250"/>
                </a:lnTo>
                <a:lnTo>
                  <a:pt x="29553" y="240904"/>
                </a:lnTo>
                <a:lnTo>
                  <a:pt x="33029" y="243341"/>
                </a:lnTo>
                <a:lnTo>
                  <a:pt x="41337" y="247000"/>
                </a:lnTo>
                <a:lnTo>
                  <a:pt x="54554" y="251801"/>
                </a:lnTo>
                <a:lnTo>
                  <a:pt x="61127" y="254415"/>
                </a:lnTo>
                <a:lnTo>
                  <a:pt x="67414" y="257110"/>
                </a:lnTo>
                <a:lnTo>
                  <a:pt x="73510" y="259859"/>
                </a:lnTo>
                <a:lnTo>
                  <a:pt x="79479" y="261692"/>
                </a:lnTo>
                <a:lnTo>
                  <a:pt x="85364" y="262914"/>
                </a:lnTo>
                <a:lnTo>
                  <a:pt x="91192" y="263729"/>
                </a:lnTo>
                <a:lnTo>
                  <a:pt x="97934" y="263319"/>
                </a:lnTo>
                <a:lnTo>
                  <a:pt x="105287" y="262093"/>
                </a:lnTo>
                <a:lnTo>
                  <a:pt x="131828" y="255818"/>
                </a:lnTo>
                <a:lnTo>
                  <a:pt x="142170" y="253283"/>
                </a:lnTo>
                <a:lnTo>
                  <a:pt x="151923" y="250640"/>
                </a:lnTo>
                <a:lnTo>
                  <a:pt x="170379" y="245164"/>
                </a:lnTo>
                <a:lnTo>
                  <a:pt x="178348" y="242370"/>
                </a:lnTo>
                <a:lnTo>
                  <a:pt x="185566" y="239555"/>
                </a:lnTo>
                <a:lnTo>
                  <a:pt x="192283" y="236726"/>
                </a:lnTo>
                <a:lnTo>
                  <a:pt x="201524" y="231982"/>
                </a:lnTo>
                <a:lnTo>
                  <a:pt x="212447" y="225962"/>
                </a:lnTo>
                <a:lnTo>
                  <a:pt x="224491" y="219092"/>
                </a:lnTo>
                <a:lnTo>
                  <a:pt x="238236" y="209749"/>
                </a:lnTo>
                <a:lnTo>
                  <a:pt x="253114" y="198757"/>
                </a:lnTo>
                <a:lnTo>
                  <a:pt x="280122" y="177655"/>
                </a:lnTo>
                <a:lnTo>
                  <a:pt x="288658" y="170694"/>
                </a:lnTo>
                <a:lnTo>
                  <a:pt x="295301" y="165101"/>
                </a:lnTo>
                <a:lnTo>
                  <a:pt x="299730" y="160420"/>
                </a:lnTo>
                <a:lnTo>
                  <a:pt x="304651" y="152679"/>
                </a:lnTo>
                <a:lnTo>
                  <a:pt x="306838" y="146063"/>
                </a:lnTo>
                <a:lnTo>
                  <a:pt x="307810" y="138043"/>
                </a:lnTo>
                <a:lnTo>
                  <a:pt x="308069" y="131904"/>
                </a:lnTo>
                <a:lnTo>
                  <a:pt x="308242" y="124953"/>
                </a:lnTo>
                <a:lnTo>
                  <a:pt x="307405" y="119367"/>
                </a:lnTo>
                <a:lnTo>
                  <a:pt x="305894" y="114691"/>
                </a:lnTo>
                <a:lnTo>
                  <a:pt x="303934" y="110621"/>
                </a:lnTo>
                <a:lnTo>
                  <a:pt x="301675" y="105050"/>
                </a:lnTo>
                <a:lnTo>
                  <a:pt x="299217" y="98478"/>
                </a:lnTo>
                <a:lnTo>
                  <a:pt x="296625" y="91240"/>
                </a:lnTo>
                <a:lnTo>
                  <a:pt x="292993" y="85462"/>
                </a:lnTo>
                <a:lnTo>
                  <a:pt x="288666" y="80657"/>
                </a:lnTo>
                <a:lnTo>
                  <a:pt x="279731" y="72778"/>
                </a:lnTo>
                <a:lnTo>
                  <a:pt x="272585" y="66102"/>
                </a:lnTo>
                <a:lnTo>
                  <a:pt x="269346" y="62035"/>
                </a:lnTo>
                <a:lnTo>
                  <a:pt x="266234" y="57419"/>
                </a:lnTo>
                <a:lnTo>
                  <a:pt x="263207" y="52437"/>
                </a:lnTo>
                <a:lnTo>
                  <a:pt x="257379" y="48163"/>
                </a:lnTo>
                <a:lnTo>
                  <a:pt x="249683" y="44361"/>
                </a:lnTo>
                <a:lnTo>
                  <a:pt x="240743" y="40874"/>
                </a:lnTo>
                <a:lnTo>
                  <a:pt x="232878" y="37597"/>
                </a:lnTo>
                <a:lnTo>
                  <a:pt x="225729" y="34460"/>
                </a:lnTo>
                <a:lnTo>
                  <a:pt x="219059" y="31416"/>
                </a:lnTo>
                <a:lnTo>
                  <a:pt x="212706" y="29386"/>
                </a:lnTo>
                <a:lnTo>
                  <a:pt x="206567" y="28033"/>
                </a:lnTo>
                <a:lnTo>
                  <a:pt x="200569" y="27132"/>
                </a:lnTo>
                <a:lnTo>
                  <a:pt x="194665" y="25578"/>
                </a:lnTo>
                <a:lnTo>
                  <a:pt x="188824" y="23589"/>
                </a:lnTo>
                <a:lnTo>
                  <a:pt x="183025" y="21311"/>
                </a:lnTo>
                <a:lnTo>
                  <a:pt x="177254" y="19793"/>
                </a:lnTo>
                <a:lnTo>
                  <a:pt x="171502" y="18780"/>
                </a:lnTo>
                <a:lnTo>
                  <a:pt x="165762" y="18105"/>
                </a:lnTo>
                <a:lnTo>
                  <a:pt x="160031" y="17655"/>
                </a:lnTo>
                <a:lnTo>
                  <a:pt x="154305" y="17355"/>
                </a:lnTo>
                <a:lnTo>
                  <a:pt x="139684" y="16933"/>
                </a:lnTo>
                <a:lnTo>
                  <a:pt x="135978" y="16874"/>
                </a:lnTo>
                <a:lnTo>
                  <a:pt x="126780" y="19348"/>
                </a:lnTo>
                <a:lnTo>
                  <a:pt x="121660" y="21341"/>
                </a:lnTo>
                <a:lnTo>
                  <a:pt x="108351" y="26096"/>
                </a:lnTo>
                <a:lnTo>
                  <a:pt x="100801" y="28697"/>
                </a:lnTo>
                <a:lnTo>
                  <a:pt x="95768" y="31384"/>
                </a:lnTo>
                <a:lnTo>
                  <a:pt x="92413" y="34128"/>
                </a:lnTo>
                <a:lnTo>
                  <a:pt x="85702" y="42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5"/>
          <p:cNvSpPr/>
          <p:nvPr/>
        </p:nvSpPr>
        <p:spPr>
          <a:xfrm>
            <a:off x="1460182" y="3643312"/>
            <a:ext cx="240031" cy="8221"/>
          </a:xfrm>
          <a:custGeom>
            <a:avLst/>
            <a:gdLst/>
            <a:ahLst/>
            <a:cxnLst/>
            <a:rect l="0" t="0" r="0" b="0"/>
            <a:pathLst>
              <a:path w="240031" h="822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8749" y="7778"/>
                </a:lnTo>
                <a:lnTo>
                  <a:pt x="14405" y="8043"/>
                </a:lnTo>
                <a:lnTo>
                  <a:pt x="21033" y="8220"/>
                </a:lnTo>
                <a:lnTo>
                  <a:pt x="31167" y="7385"/>
                </a:lnTo>
                <a:lnTo>
                  <a:pt x="43638" y="5876"/>
                </a:lnTo>
                <a:lnTo>
                  <a:pt x="57667" y="3917"/>
                </a:lnTo>
                <a:lnTo>
                  <a:pt x="68925" y="2611"/>
                </a:lnTo>
                <a:lnTo>
                  <a:pt x="78335" y="1741"/>
                </a:lnTo>
                <a:lnTo>
                  <a:pt x="86513" y="1161"/>
                </a:lnTo>
                <a:lnTo>
                  <a:pt x="98633" y="774"/>
                </a:lnTo>
                <a:lnTo>
                  <a:pt x="165992" y="15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6"/>
          <p:cNvSpPr/>
          <p:nvPr/>
        </p:nvSpPr>
        <p:spPr>
          <a:xfrm>
            <a:off x="1400174" y="3729037"/>
            <a:ext cx="351474" cy="13513"/>
          </a:xfrm>
          <a:custGeom>
            <a:avLst/>
            <a:gdLst/>
            <a:ahLst/>
            <a:cxnLst/>
            <a:rect l="0" t="0" r="0" b="0"/>
            <a:pathLst>
              <a:path w="351474" h="13513">
                <a:moveTo>
                  <a:pt x="0" y="8573"/>
                </a:moveTo>
                <a:lnTo>
                  <a:pt x="11932" y="8573"/>
                </a:lnTo>
                <a:lnTo>
                  <a:pt x="16527" y="9525"/>
                </a:lnTo>
                <a:lnTo>
                  <a:pt x="22449" y="11113"/>
                </a:lnTo>
                <a:lnTo>
                  <a:pt x="29253" y="13124"/>
                </a:lnTo>
                <a:lnTo>
                  <a:pt x="38552" y="13512"/>
                </a:lnTo>
                <a:lnTo>
                  <a:pt x="49514" y="12818"/>
                </a:lnTo>
                <a:lnTo>
                  <a:pt x="61585" y="11403"/>
                </a:lnTo>
                <a:lnTo>
                  <a:pt x="72489" y="10459"/>
                </a:lnTo>
                <a:lnTo>
                  <a:pt x="82616" y="9830"/>
                </a:lnTo>
                <a:lnTo>
                  <a:pt x="101489" y="9132"/>
                </a:lnTo>
                <a:lnTo>
                  <a:pt x="119401" y="8821"/>
                </a:lnTo>
                <a:lnTo>
                  <a:pt x="132941" y="7786"/>
                </a:lnTo>
                <a:lnTo>
                  <a:pt x="182688" y="2730"/>
                </a:lnTo>
                <a:lnTo>
                  <a:pt x="194182" y="1820"/>
                </a:lnTo>
                <a:lnTo>
                  <a:pt x="203750" y="1213"/>
                </a:lnTo>
                <a:lnTo>
                  <a:pt x="222001" y="540"/>
                </a:lnTo>
                <a:lnTo>
                  <a:pt x="257001" y="107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7"/>
          <p:cNvSpPr/>
          <p:nvPr/>
        </p:nvSpPr>
        <p:spPr>
          <a:xfrm>
            <a:off x="1915970" y="3540651"/>
            <a:ext cx="324017" cy="248382"/>
          </a:xfrm>
          <a:custGeom>
            <a:avLst/>
            <a:gdLst/>
            <a:ahLst/>
            <a:cxnLst/>
            <a:rect l="0" t="0" r="0" b="0"/>
            <a:pathLst>
              <a:path w="324017" h="248382">
                <a:moveTo>
                  <a:pt x="212867" y="16936"/>
                </a:moveTo>
                <a:lnTo>
                  <a:pt x="203765" y="7835"/>
                </a:lnTo>
                <a:lnTo>
                  <a:pt x="200132" y="5153"/>
                </a:lnTo>
                <a:lnTo>
                  <a:pt x="193554" y="2174"/>
                </a:lnTo>
                <a:lnTo>
                  <a:pt x="184916" y="850"/>
                </a:lnTo>
                <a:lnTo>
                  <a:pt x="179945" y="497"/>
                </a:lnTo>
                <a:lnTo>
                  <a:pt x="161723" y="105"/>
                </a:lnTo>
                <a:lnTo>
                  <a:pt x="150196" y="0"/>
                </a:lnTo>
                <a:lnTo>
                  <a:pt x="141559" y="883"/>
                </a:lnTo>
                <a:lnTo>
                  <a:pt x="134848" y="2424"/>
                </a:lnTo>
                <a:lnTo>
                  <a:pt x="124852" y="5724"/>
                </a:lnTo>
                <a:lnTo>
                  <a:pt x="117234" y="7190"/>
                </a:lnTo>
                <a:lnTo>
                  <a:pt x="111964" y="8534"/>
                </a:lnTo>
                <a:lnTo>
                  <a:pt x="105594" y="10382"/>
                </a:lnTo>
                <a:lnTo>
                  <a:pt x="98489" y="12566"/>
                </a:lnTo>
                <a:lnTo>
                  <a:pt x="90895" y="15928"/>
                </a:lnTo>
                <a:lnTo>
                  <a:pt x="82975" y="20074"/>
                </a:lnTo>
                <a:lnTo>
                  <a:pt x="74837" y="24743"/>
                </a:lnTo>
                <a:lnTo>
                  <a:pt x="68460" y="28808"/>
                </a:lnTo>
                <a:lnTo>
                  <a:pt x="58834" y="35865"/>
                </a:lnTo>
                <a:lnTo>
                  <a:pt x="54933" y="40033"/>
                </a:lnTo>
                <a:lnTo>
                  <a:pt x="51380" y="44716"/>
                </a:lnTo>
                <a:lnTo>
                  <a:pt x="48059" y="49744"/>
                </a:lnTo>
                <a:lnTo>
                  <a:pt x="44892" y="54048"/>
                </a:lnTo>
                <a:lnTo>
                  <a:pt x="38834" y="61370"/>
                </a:lnTo>
                <a:lnTo>
                  <a:pt x="35885" y="65609"/>
                </a:lnTo>
                <a:lnTo>
                  <a:pt x="32967" y="70340"/>
                </a:lnTo>
                <a:lnTo>
                  <a:pt x="30068" y="75398"/>
                </a:lnTo>
                <a:lnTo>
                  <a:pt x="26231" y="79724"/>
                </a:lnTo>
                <a:lnTo>
                  <a:pt x="16888" y="87069"/>
                </a:lnTo>
                <a:lnTo>
                  <a:pt x="13634" y="91314"/>
                </a:lnTo>
                <a:lnTo>
                  <a:pt x="11465" y="96049"/>
                </a:lnTo>
                <a:lnTo>
                  <a:pt x="10019" y="101110"/>
                </a:lnTo>
                <a:lnTo>
                  <a:pt x="5872" y="114354"/>
                </a:lnTo>
                <a:lnTo>
                  <a:pt x="3433" y="121887"/>
                </a:lnTo>
                <a:lnTo>
                  <a:pt x="1807" y="130718"/>
                </a:lnTo>
                <a:lnTo>
                  <a:pt x="723" y="140416"/>
                </a:lnTo>
                <a:lnTo>
                  <a:pt x="0" y="150691"/>
                </a:lnTo>
                <a:lnTo>
                  <a:pt x="471" y="159446"/>
                </a:lnTo>
                <a:lnTo>
                  <a:pt x="1737" y="167188"/>
                </a:lnTo>
                <a:lnTo>
                  <a:pt x="3533" y="174254"/>
                </a:lnTo>
                <a:lnTo>
                  <a:pt x="4731" y="179917"/>
                </a:lnTo>
                <a:lnTo>
                  <a:pt x="5530" y="184645"/>
                </a:lnTo>
                <a:lnTo>
                  <a:pt x="6062" y="188750"/>
                </a:lnTo>
                <a:lnTo>
                  <a:pt x="7370" y="192438"/>
                </a:lnTo>
                <a:lnTo>
                  <a:pt x="11362" y="199077"/>
                </a:lnTo>
                <a:lnTo>
                  <a:pt x="16312" y="205203"/>
                </a:lnTo>
                <a:lnTo>
                  <a:pt x="21687" y="212053"/>
                </a:lnTo>
                <a:lnTo>
                  <a:pt x="24454" y="216546"/>
                </a:lnTo>
                <a:lnTo>
                  <a:pt x="27251" y="221447"/>
                </a:lnTo>
                <a:lnTo>
                  <a:pt x="30068" y="224714"/>
                </a:lnTo>
                <a:lnTo>
                  <a:pt x="32898" y="226893"/>
                </a:lnTo>
                <a:lnTo>
                  <a:pt x="38583" y="230265"/>
                </a:lnTo>
                <a:lnTo>
                  <a:pt x="48092" y="237519"/>
                </a:lnTo>
                <a:lnTo>
                  <a:pt x="57401" y="242925"/>
                </a:lnTo>
                <a:lnTo>
                  <a:pt x="62550" y="244748"/>
                </a:lnTo>
                <a:lnTo>
                  <a:pt x="67888" y="245963"/>
                </a:lnTo>
                <a:lnTo>
                  <a:pt x="77947" y="247313"/>
                </a:lnTo>
                <a:lnTo>
                  <a:pt x="85592" y="247913"/>
                </a:lnTo>
                <a:lnTo>
                  <a:pt x="97246" y="248180"/>
                </a:lnTo>
                <a:lnTo>
                  <a:pt x="155947" y="248381"/>
                </a:lnTo>
                <a:lnTo>
                  <a:pt x="164443" y="247433"/>
                </a:lnTo>
                <a:lnTo>
                  <a:pt x="173917" y="245848"/>
                </a:lnTo>
                <a:lnTo>
                  <a:pt x="184043" y="243839"/>
                </a:lnTo>
                <a:lnTo>
                  <a:pt x="194603" y="240595"/>
                </a:lnTo>
                <a:lnTo>
                  <a:pt x="205454" y="236527"/>
                </a:lnTo>
                <a:lnTo>
                  <a:pt x="216497" y="231910"/>
                </a:lnTo>
                <a:lnTo>
                  <a:pt x="225765" y="228832"/>
                </a:lnTo>
                <a:lnTo>
                  <a:pt x="233848" y="226780"/>
                </a:lnTo>
                <a:lnTo>
                  <a:pt x="241142" y="225412"/>
                </a:lnTo>
                <a:lnTo>
                  <a:pt x="246957" y="223547"/>
                </a:lnTo>
                <a:lnTo>
                  <a:pt x="255958" y="218936"/>
                </a:lnTo>
                <a:lnTo>
                  <a:pt x="263134" y="213712"/>
                </a:lnTo>
                <a:lnTo>
                  <a:pt x="270450" y="208214"/>
                </a:lnTo>
                <a:lnTo>
                  <a:pt x="280052" y="202596"/>
                </a:lnTo>
                <a:lnTo>
                  <a:pt x="285280" y="196907"/>
                </a:lnTo>
                <a:lnTo>
                  <a:pt x="290670" y="189304"/>
                </a:lnTo>
                <a:lnTo>
                  <a:pt x="296168" y="180426"/>
                </a:lnTo>
                <a:lnTo>
                  <a:pt x="301738" y="172602"/>
                </a:lnTo>
                <a:lnTo>
                  <a:pt x="307357" y="165481"/>
                </a:lnTo>
                <a:lnTo>
                  <a:pt x="313008" y="158829"/>
                </a:lnTo>
                <a:lnTo>
                  <a:pt x="316775" y="152489"/>
                </a:lnTo>
                <a:lnTo>
                  <a:pt x="319286" y="146357"/>
                </a:lnTo>
                <a:lnTo>
                  <a:pt x="320961" y="140364"/>
                </a:lnTo>
                <a:lnTo>
                  <a:pt x="322077" y="135416"/>
                </a:lnTo>
                <a:lnTo>
                  <a:pt x="322821" y="131165"/>
                </a:lnTo>
                <a:lnTo>
                  <a:pt x="323317" y="127379"/>
                </a:lnTo>
                <a:lnTo>
                  <a:pt x="323648" y="122950"/>
                </a:lnTo>
                <a:lnTo>
                  <a:pt x="323869" y="118092"/>
                </a:lnTo>
                <a:lnTo>
                  <a:pt x="324016" y="112948"/>
                </a:lnTo>
                <a:lnTo>
                  <a:pt x="322208" y="106662"/>
                </a:lnTo>
                <a:lnTo>
                  <a:pt x="319099" y="99613"/>
                </a:lnTo>
                <a:lnTo>
                  <a:pt x="315121" y="92057"/>
                </a:lnTo>
                <a:lnTo>
                  <a:pt x="311516" y="86067"/>
                </a:lnTo>
                <a:lnTo>
                  <a:pt x="308161" y="81120"/>
                </a:lnTo>
                <a:lnTo>
                  <a:pt x="304971" y="76871"/>
                </a:lnTo>
                <a:lnTo>
                  <a:pt x="301892" y="72133"/>
                </a:lnTo>
                <a:lnTo>
                  <a:pt x="298887" y="67069"/>
                </a:lnTo>
                <a:lnTo>
                  <a:pt x="295931" y="61788"/>
                </a:lnTo>
                <a:lnTo>
                  <a:pt x="293008" y="57315"/>
                </a:lnTo>
                <a:lnTo>
                  <a:pt x="287220" y="49805"/>
                </a:lnTo>
                <a:lnTo>
                  <a:pt x="281473" y="43292"/>
                </a:lnTo>
                <a:lnTo>
                  <a:pt x="278607" y="40222"/>
                </a:lnTo>
                <a:lnTo>
                  <a:pt x="274791" y="38175"/>
                </a:lnTo>
                <a:lnTo>
                  <a:pt x="265471" y="35901"/>
                </a:lnTo>
                <a:lnTo>
                  <a:pt x="258414" y="33389"/>
                </a:lnTo>
                <a:lnTo>
                  <a:pt x="249899" y="29810"/>
                </a:lnTo>
                <a:lnTo>
                  <a:pt x="240413" y="25518"/>
                </a:lnTo>
                <a:lnTo>
                  <a:pt x="232183" y="22658"/>
                </a:lnTo>
                <a:lnTo>
                  <a:pt x="224792" y="20750"/>
                </a:lnTo>
                <a:lnTo>
                  <a:pt x="217960" y="19479"/>
                </a:lnTo>
                <a:lnTo>
                  <a:pt x="210547" y="18631"/>
                </a:lnTo>
                <a:lnTo>
                  <a:pt x="202748" y="18066"/>
                </a:lnTo>
                <a:lnTo>
                  <a:pt x="187414" y="17438"/>
                </a:lnTo>
                <a:lnTo>
                  <a:pt x="174250" y="17159"/>
                </a:lnTo>
                <a:lnTo>
                  <a:pt x="168072" y="18037"/>
                </a:lnTo>
                <a:lnTo>
                  <a:pt x="162049" y="19575"/>
                </a:lnTo>
                <a:lnTo>
                  <a:pt x="135714" y="25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8"/>
          <p:cNvSpPr/>
          <p:nvPr/>
        </p:nvSpPr>
        <p:spPr>
          <a:xfrm>
            <a:off x="4529137" y="2957896"/>
            <a:ext cx="360046" cy="385220"/>
          </a:xfrm>
          <a:custGeom>
            <a:avLst/>
            <a:gdLst/>
            <a:ahLst/>
            <a:cxnLst/>
            <a:rect l="0" t="0" r="0" b="0"/>
            <a:pathLst>
              <a:path w="360046" h="385220">
                <a:moveTo>
                  <a:pt x="360045" y="16761"/>
                </a:moveTo>
                <a:lnTo>
                  <a:pt x="346392" y="12210"/>
                </a:lnTo>
                <a:lnTo>
                  <a:pt x="337150" y="9976"/>
                </a:lnTo>
                <a:lnTo>
                  <a:pt x="333352" y="9380"/>
                </a:lnTo>
                <a:lnTo>
                  <a:pt x="326591" y="6178"/>
                </a:lnTo>
                <a:lnTo>
                  <a:pt x="323455" y="3991"/>
                </a:lnTo>
                <a:lnTo>
                  <a:pt x="317554" y="2532"/>
                </a:lnTo>
                <a:lnTo>
                  <a:pt x="309810" y="1560"/>
                </a:lnTo>
                <a:lnTo>
                  <a:pt x="300838" y="912"/>
                </a:lnTo>
                <a:lnTo>
                  <a:pt x="291999" y="480"/>
                </a:lnTo>
                <a:lnTo>
                  <a:pt x="274557" y="0"/>
                </a:lnTo>
                <a:lnTo>
                  <a:pt x="264953" y="825"/>
                </a:lnTo>
                <a:lnTo>
                  <a:pt x="254740" y="2327"/>
                </a:lnTo>
                <a:lnTo>
                  <a:pt x="244122" y="4281"/>
                </a:lnTo>
                <a:lnTo>
                  <a:pt x="235138" y="6536"/>
                </a:lnTo>
                <a:lnTo>
                  <a:pt x="227243" y="8992"/>
                </a:lnTo>
                <a:lnTo>
                  <a:pt x="220076" y="11582"/>
                </a:lnTo>
                <a:lnTo>
                  <a:pt x="211487" y="15213"/>
                </a:lnTo>
                <a:lnTo>
                  <a:pt x="201951" y="19539"/>
                </a:lnTo>
                <a:lnTo>
                  <a:pt x="168373" y="35619"/>
                </a:lnTo>
                <a:lnTo>
                  <a:pt x="116915" y="61189"/>
                </a:lnTo>
                <a:lnTo>
                  <a:pt x="106572" y="67622"/>
                </a:lnTo>
                <a:lnTo>
                  <a:pt x="95395" y="76599"/>
                </a:lnTo>
                <a:lnTo>
                  <a:pt x="92172" y="79513"/>
                </a:lnTo>
                <a:lnTo>
                  <a:pt x="86050" y="87831"/>
                </a:lnTo>
                <a:lnTo>
                  <a:pt x="78910" y="99591"/>
                </a:lnTo>
                <a:lnTo>
                  <a:pt x="71608" y="108758"/>
                </a:lnTo>
                <a:lnTo>
                  <a:pt x="69926" y="114164"/>
                </a:lnTo>
                <a:lnTo>
                  <a:pt x="70429" y="116938"/>
                </a:lnTo>
                <a:lnTo>
                  <a:pt x="76079" y="126532"/>
                </a:lnTo>
                <a:lnTo>
                  <a:pt x="81385" y="132259"/>
                </a:lnTo>
                <a:lnTo>
                  <a:pt x="87594" y="134717"/>
                </a:lnTo>
                <a:lnTo>
                  <a:pt x="96496" y="137309"/>
                </a:lnTo>
                <a:lnTo>
                  <a:pt x="107193" y="139989"/>
                </a:lnTo>
                <a:lnTo>
                  <a:pt x="116230" y="142728"/>
                </a:lnTo>
                <a:lnTo>
                  <a:pt x="124159" y="145506"/>
                </a:lnTo>
                <a:lnTo>
                  <a:pt x="131350" y="148311"/>
                </a:lnTo>
                <a:lnTo>
                  <a:pt x="138049" y="151134"/>
                </a:lnTo>
                <a:lnTo>
                  <a:pt x="144420" y="153968"/>
                </a:lnTo>
                <a:lnTo>
                  <a:pt x="150573" y="156810"/>
                </a:lnTo>
                <a:lnTo>
                  <a:pt x="191088" y="174462"/>
                </a:lnTo>
                <a:lnTo>
                  <a:pt x="204544" y="179997"/>
                </a:lnTo>
                <a:lnTo>
                  <a:pt x="227116" y="188688"/>
                </a:lnTo>
                <a:lnTo>
                  <a:pt x="236183" y="193292"/>
                </a:lnTo>
                <a:lnTo>
                  <a:pt x="244133" y="198266"/>
                </a:lnTo>
                <a:lnTo>
                  <a:pt x="251338" y="203487"/>
                </a:lnTo>
                <a:lnTo>
                  <a:pt x="258046" y="208872"/>
                </a:lnTo>
                <a:lnTo>
                  <a:pt x="264423" y="214368"/>
                </a:lnTo>
                <a:lnTo>
                  <a:pt x="270580" y="219936"/>
                </a:lnTo>
                <a:lnTo>
                  <a:pt x="282500" y="231204"/>
                </a:lnTo>
                <a:lnTo>
                  <a:pt x="293196" y="242561"/>
                </a:lnTo>
                <a:lnTo>
                  <a:pt x="301124" y="253959"/>
                </a:lnTo>
                <a:lnTo>
                  <a:pt x="310363" y="262835"/>
                </a:lnTo>
                <a:lnTo>
                  <a:pt x="315494" y="266535"/>
                </a:lnTo>
                <a:lnTo>
                  <a:pt x="318914" y="270907"/>
                </a:lnTo>
                <a:lnTo>
                  <a:pt x="321195" y="275727"/>
                </a:lnTo>
                <a:lnTo>
                  <a:pt x="322714" y="280845"/>
                </a:lnTo>
                <a:lnTo>
                  <a:pt x="323728" y="288067"/>
                </a:lnTo>
                <a:lnTo>
                  <a:pt x="324404" y="296692"/>
                </a:lnTo>
                <a:lnTo>
                  <a:pt x="324855" y="306252"/>
                </a:lnTo>
                <a:lnTo>
                  <a:pt x="324202" y="314530"/>
                </a:lnTo>
                <a:lnTo>
                  <a:pt x="322815" y="321954"/>
                </a:lnTo>
                <a:lnTo>
                  <a:pt x="320937" y="328808"/>
                </a:lnTo>
                <a:lnTo>
                  <a:pt x="316311" y="338964"/>
                </a:lnTo>
                <a:lnTo>
                  <a:pt x="311080" y="347605"/>
                </a:lnTo>
                <a:lnTo>
                  <a:pt x="305581" y="357795"/>
                </a:lnTo>
                <a:lnTo>
                  <a:pt x="300875" y="362227"/>
                </a:lnTo>
                <a:lnTo>
                  <a:pt x="294881" y="366134"/>
                </a:lnTo>
                <a:lnTo>
                  <a:pt x="269280" y="379249"/>
                </a:lnTo>
                <a:lnTo>
                  <a:pt x="263340" y="381292"/>
                </a:lnTo>
                <a:lnTo>
                  <a:pt x="257475" y="382654"/>
                </a:lnTo>
                <a:lnTo>
                  <a:pt x="251660" y="383562"/>
                </a:lnTo>
                <a:lnTo>
                  <a:pt x="244926" y="384168"/>
                </a:lnTo>
                <a:lnTo>
                  <a:pt x="237579" y="384572"/>
                </a:lnTo>
                <a:lnTo>
                  <a:pt x="229824" y="384841"/>
                </a:lnTo>
                <a:lnTo>
                  <a:pt x="196154" y="385219"/>
                </a:lnTo>
                <a:lnTo>
                  <a:pt x="182204" y="384320"/>
                </a:lnTo>
                <a:lnTo>
                  <a:pt x="167190" y="382768"/>
                </a:lnTo>
                <a:lnTo>
                  <a:pt x="151465" y="380780"/>
                </a:lnTo>
                <a:lnTo>
                  <a:pt x="138124" y="378503"/>
                </a:lnTo>
                <a:lnTo>
                  <a:pt x="126373" y="376033"/>
                </a:lnTo>
                <a:lnTo>
                  <a:pt x="115681" y="373433"/>
                </a:lnTo>
                <a:lnTo>
                  <a:pt x="106648" y="370747"/>
                </a:lnTo>
                <a:lnTo>
                  <a:pt x="98721" y="368004"/>
                </a:lnTo>
                <a:lnTo>
                  <a:pt x="91532" y="365224"/>
                </a:lnTo>
                <a:lnTo>
                  <a:pt x="75923" y="359593"/>
                </a:lnTo>
                <a:lnTo>
                  <a:pt x="67761" y="356758"/>
                </a:lnTo>
                <a:lnTo>
                  <a:pt x="60413" y="353916"/>
                </a:lnTo>
                <a:lnTo>
                  <a:pt x="53611" y="351069"/>
                </a:lnTo>
                <a:lnTo>
                  <a:pt x="47171" y="348218"/>
                </a:lnTo>
                <a:lnTo>
                  <a:pt x="34935" y="342510"/>
                </a:lnTo>
                <a:lnTo>
                  <a:pt x="24099" y="336799"/>
                </a:lnTo>
                <a:lnTo>
                  <a:pt x="16108" y="331085"/>
                </a:lnTo>
                <a:lnTo>
                  <a:pt x="6255" y="322513"/>
                </a:lnTo>
                <a:lnTo>
                  <a:pt x="4170" y="319656"/>
                </a:lnTo>
                <a:lnTo>
                  <a:pt x="1853" y="313941"/>
                </a:lnTo>
                <a:lnTo>
                  <a:pt x="824" y="308226"/>
                </a:lnTo>
                <a:lnTo>
                  <a:pt x="0" y="2910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9"/>
          <p:cNvSpPr/>
          <p:nvPr/>
        </p:nvSpPr>
        <p:spPr>
          <a:xfrm>
            <a:off x="4987460" y="3002789"/>
            <a:ext cx="321775" cy="297624"/>
          </a:xfrm>
          <a:custGeom>
            <a:avLst/>
            <a:gdLst/>
            <a:ahLst/>
            <a:cxnLst/>
            <a:rect l="0" t="0" r="0" b="0"/>
            <a:pathLst>
              <a:path w="321775" h="297624">
                <a:moveTo>
                  <a:pt x="150324" y="31875"/>
                </a:moveTo>
                <a:lnTo>
                  <a:pt x="138393" y="19944"/>
                </a:lnTo>
                <a:lnTo>
                  <a:pt x="134750" y="18206"/>
                </a:lnTo>
                <a:lnTo>
                  <a:pt x="125623" y="16275"/>
                </a:lnTo>
                <a:lnTo>
                  <a:pt x="117756" y="15417"/>
                </a:lnTo>
                <a:lnTo>
                  <a:pt x="110132" y="15036"/>
                </a:lnTo>
                <a:lnTo>
                  <a:pt x="100394" y="14866"/>
                </a:lnTo>
                <a:lnTo>
                  <a:pt x="95130" y="15774"/>
                </a:lnTo>
                <a:lnTo>
                  <a:pt x="89716" y="17331"/>
                </a:lnTo>
                <a:lnTo>
                  <a:pt x="84201" y="19322"/>
                </a:lnTo>
                <a:lnTo>
                  <a:pt x="75534" y="21533"/>
                </a:lnTo>
                <a:lnTo>
                  <a:pt x="71889" y="22124"/>
                </a:lnTo>
                <a:lnTo>
                  <a:pt x="68507" y="24422"/>
                </a:lnTo>
                <a:lnTo>
                  <a:pt x="62209" y="32055"/>
                </a:lnTo>
                <a:lnTo>
                  <a:pt x="57290" y="37710"/>
                </a:lnTo>
                <a:lnTo>
                  <a:pt x="51155" y="44338"/>
                </a:lnTo>
                <a:lnTo>
                  <a:pt x="44206" y="51614"/>
                </a:lnTo>
                <a:lnTo>
                  <a:pt x="38621" y="58370"/>
                </a:lnTo>
                <a:lnTo>
                  <a:pt x="33946" y="64778"/>
                </a:lnTo>
                <a:lnTo>
                  <a:pt x="29876" y="70956"/>
                </a:lnTo>
                <a:lnTo>
                  <a:pt x="26211" y="77932"/>
                </a:lnTo>
                <a:lnTo>
                  <a:pt x="22814" y="85440"/>
                </a:lnTo>
                <a:lnTo>
                  <a:pt x="19598" y="93302"/>
                </a:lnTo>
                <a:lnTo>
                  <a:pt x="16501" y="100449"/>
                </a:lnTo>
                <a:lnTo>
                  <a:pt x="10520" y="113470"/>
                </a:lnTo>
                <a:lnTo>
                  <a:pt x="8544" y="119609"/>
                </a:lnTo>
                <a:lnTo>
                  <a:pt x="7227" y="125608"/>
                </a:lnTo>
                <a:lnTo>
                  <a:pt x="6348" y="131511"/>
                </a:lnTo>
                <a:lnTo>
                  <a:pt x="2833" y="150771"/>
                </a:lnTo>
                <a:lnTo>
                  <a:pt x="561" y="162574"/>
                </a:lnTo>
                <a:lnTo>
                  <a:pt x="0" y="175205"/>
                </a:lnTo>
                <a:lnTo>
                  <a:pt x="578" y="188389"/>
                </a:lnTo>
                <a:lnTo>
                  <a:pt x="1916" y="201940"/>
                </a:lnTo>
                <a:lnTo>
                  <a:pt x="3760" y="212880"/>
                </a:lnTo>
                <a:lnTo>
                  <a:pt x="5943" y="222077"/>
                </a:lnTo>
                <a:lnTo>
                  <a:pt x="8350" y="230114"/>
                </a:lnTo>
                <a:lnTo>
                  <a:pt x="10907" y="236425"/>
                </a:lnTo>
                <a:lnTo>
                  <a:pt x="13565" y="241584"/>
                </a:lnTo>
                <a:lnTo>
                  <a:pt x="19058" y="250810"/>
                </a:lnTo>
                <a:lnTo>
                  <a:pt x="24674" y="261259"/>
                </a:lnTo>
                <a:lnTo>
                  <a:pt x="30344" y="269714"/>
                </a:lnTo>
                <a:lnTo>
                  <a:pt x="33190" y="273302"/>
                </a:lnTo>
                <a:lnTo>
                  <a:pt x="36993" y="275694"/>
                </a:lnTo>
                <a:lnTo>
                  <a:pt x="46298" y="278352"/>
                </a:lnTo>
                <a:lnTo>
                  <a:pt x="51445" y="280013"/>
                </a:lnTo>
                <a:lnTo>
                  <a:pt x="56783" y="282073"/>
                </a:lnTo>
                <a:lnTo>
                  <a:pt x="62246" y="284399"/>
                </a:lnTo>
                <a:lnTo>
                  <a:pt x="70856" y="286983"/>
                </a:lnTo>
                <a:lnTo>
                  <a:pt x="77857" y="288132"/>
                </a:lnTo>
                <a:lnTo>
                  <a:pt x="84145" y="288642"/>
                </a:lnTo>
                <a:lnTo>
                  <a:pt x="87155" y="287826"/>
                </a:lnTo>
                <a:lnTo>
                  <a:pt x="93039" y="284379"/>
                </a:lnTo>
                <a:lnTo>
                  <a:pt x="101707" y="277083"/>
                </a:lnTo>
                <a:lnTo>
                  <a:pt x="110308" y="268889"/>
                </a:lnTo>
                <a:lnTo>
                  <a:pt x="123439" y="255877"/>
                </a:lnTo>
                <a:lnTo>
                  <a:pt x="126686" y="249790"/>
                </a:lnTo>
                <a:lnTo>
                  <a:pt x="128851" y="242874"/>
                </a:lnTo>
                <a:lnTo>
                  <a:pt x="130293" y="235406"/>
                </a:lnTo>
                <a:lnTo>
                  <a:pt x="132208" y="228523"/>
                </a:lnTo>
                <a:lnTo>
                  <a:pt x="134437" y="222029"/>
                </a:lnTo>
                <a:lnTo>
                  <a:pt x="136876" y="215794"/>
                </a:lnTo>
                <a:lnTo>
                  <a:pt x="140406" y="208781"/>
                </a:lnTo>
                <a:lnTo>
                  <a:pt x="144665" y="201247"/>
                </a:lnTo>
                <a:lnTo>
                  <a:pt x="149409" y="193368"/>
                </a:lnTo>
                <a:lnTo>
                  <a:pt x="153524" y="184305"/>
                </a:lnTo>
                <a:lnTo>
                  <a:pt x="157220" y="174452"/>
                </a:lnTo>
                <a:lnTo>
                  <a:pt x="169996" y="135816"/>
                </a:lnTo>
                <a:lnTo>
                  <a:pt x="172964" y="127839"/>
                </a:lnTo>
                <a:lnTo>
                  <a:pt x="175895" y="120616"/>
                </a:lnTo>
                <a:lnTo>
                  <a:pt x="178801" y="113896"/>
                </a:lnTo>
                <a:lnTo>
                  <a:pt x="181692" y="106558"/>
                </a:lnTo>
                <a:lnTo>
                  <a:pt x="187443" y="90786"/>
                </a:lnTo>
                <a:lnTo>
                  <a:pt x="189358" y="83531"/>
                </a:lnTo>
                <a:lnTo>
                  <a:pt x="190634" y="76790"/>
                </a:lnTo>
                <a:lnTo>
                  <a:pt x="191485" y="70391"/>
                </a:lnTo>
                <a:lnTo>
                  <a:pt x="192053" y="62315"/>
                </a:lnTo>
                <a:lnTo>
                  <a:pt x="192431" y="53121"/>
                </a:lnTo>
                <a:lnTo>
                  <a:pt x="192963" y="27058"/>
                </a:lnTo>
                <a:lnTo>
                  <a:pt x="193037" y="20091"/>
                </a:lnTo>
                <a:lnTo>
                  <a:pt x="192135" y="14495"/>
                </a:lnTo>
                <a:lnTo>
                  <a:pt x="188592" y="5736"/>
                </a:lnTo>
                <a:lnTo>
                  <a:pt x="185793" y="0"/>
                </a:lnTo>
                <a:lnTo>
                  <a:pt x="185400" y="148"/>
                </a:lnTo>
                <a:lnTo>
                  <a:pt x="184963" y="2852"/>
                </a:lnTo>
                <a:lnTo>
                  <a:pt x="183894" y="3954"/>
                </a:lnTo>
                <a:lnTo>
                  <a:pt x="182230" y="4689"/>
                </a:lnTo>
                <a:lnTo>
                  <a:pt x="180167" y="5178"/>
                </a:lnTo>
                <a:lnTo>
                  <a:pt x="178792" y="6458"/>
                </a:lnTo>
                <a:lnTo>
                  <a:pt x="177875" y="8263"/>
                </a:lnTo>
                <a:lnTo>
                  <a:pt x="177264" y="10419"/>
                </a:lnTo>
                <a:lnTo>
                  <a:pt x="177809" y="18523"/>
                </a:lnTo>
                <a:lnTo>
                  <a:pt x="179125" y="30594"/>
                </a:lnTo>
                <a:lnTo>
                  <a:pt x="180955" y="45309"/>
                </a:lnTo>
                <a:lnTo>
                  <a:pt x="182175" y="59881"/>
                </a:lnTo>
                <a:lnTo>
                  <a:pt x="182988" y="74359"/>
                </a:lnTo>
                <a:lnTo>
                  <a:pt x="183530" y="88773"/>
                </a:lnTo>
                <a:lnTo>
                  <a:pt x="186749" y="104097"/>
                </a:lnTo>
                <a:lnTo>
                  <a:pt x="191753" y="120028"/>
                </a:lnTo>
                <a:lnTo>
                  <a:pt x="197946" y="136364"/>
                </a:lnTo>
                <a:lnTo>
                  <a:pt x="202074" y="149160"/>
                </a:lnTo>
                <a:lnTo>
                  <a:pt x="204827" y="159595"/>
                </a:lnTo>
                <a:lnTo>
                  <a:pt x="206662" y="168457"/>
                </a:lnTo>
                <a:lnTo>
                  <a:pt x="208838" y="177222"/>
                </a:lnTo>
                <a:lnTo>
                  <a:pt x="211241" y="185923"/>
                </a:lnTo>
                <a:lnTo>
                  <a:pt x="213795" y="194582"/>
                </a:lnTo>
                <a:lnTo>
                  <a:pt x="216451" y="202259"/>
                </a:lnTo>
                <a:lnTo>
                  <a:pt x="219174" y="209282"/>
                </a:lnTo>
                <a:lnTo>
                  <a:pt x="221942" y="215869"/>
                </a:lnTo>
                <a:lnTo>
                  <a:pt x="226644" y="223118"/>
                </a:lnTo>
                <a:lnTo>
                  <a:pt x="232637" y="230808"/>
                </a:lnTo>
                <a:lnTo>
                  <a:pt x="239489" y="238792"/>
                </a:lnTo>
                <a:lnTo>
                  <a:pt x="245962" y="246020"/>
                </a:lnTo>
                <a:lnTo>
                  <a:pt x="258235" y="259131"/>
                </a:lnTo>
                <a:lnTo>
                  <a:pt x="275855" y="277222"/>
                </a:lnTo>
                <a:lnTo>
                  <a:pt x="284856" y="283794"/>
                </a:lnTo>
                <a:lnTo>
                  <a:pt x="292031" y="287667"/>
                </a:lnTo>
                <a:lnTo>
                  <a:pt x="301426" y="294250"/>
                </a:lnTo>
                <a:lnTo>
                  <a:pt x="304399" y="295374"/>
                </a:lnTo>
                <a:lnTo>
                  <a:pt x="321774" y="2976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0"/>
          <p:cNvSpPr/>
          <p:nvPr/>
        </p:nvSpPr>
        <p:spPr>
          <a:xfrm>
            <a:off x="5345908" y="3002077"/>
            <a:ext cx="486250" cy="319170"/>
          </a:xfrm>
          <a:custGeom>
            <a:avLst/>
            <a:gdLst/>
            <a:ahLst/>
            <a:cxnLst/>
            <a:rect l="0" t="0" r="0" b="0"/>
            <a:pathLst>
              <a:path w="486250" h="319170">
                <a:moveTo>
                  <a:pt x="14762" y="15443"/>
                </a:moveTo>
                <a:lnTo>
                  <a:pt x="5660" y="19993"/>
                </a:lnTo>
                <a:lnTo>
                  <a:pt x="2979" y="23239"/>
                </a:lnTo>
                <a:lnTo>
                  <a:pt x="1191" y="27308"/>
                </a:lnTo>
                <a:lnTo>
                  <a:pt x="0" y="31925"/>
                </a:lnTo>
                <a:lnTo>
                  <a:pt x="158" y="36908"/>
                </a:lnTo>
                <a:lnTo>
                  <a:pt x="1216" y="42136"/>
                </a:lnTo>
                <a:lnTo>
                  <a:pt x="2873" y="47525"/>
                </a:lnTo>
                <a:lnTo>
                  <a:pt x="3979" y="53024"/>
                </a:lnTo>
                <a:lnTo>
                  <a:pt x="4716" y="58594"/>
                </a:lnTo>
                <a:lnTo>
                  <a:pt x="5207" y="64213"/>
                </a:lnTo>
                <a:lnTo>
                  <a:pt x="6487" y="69864"/>
                </a:lnTo>
                <a:lnTo>
                  <a:pt x="8292" y="75536"/>
                </a:lnTo>
                <a:lnTo>
                  <a:pt x="10449" y="81222"/>
                </a:lnTo>
                <a:lnTo>
                  <a:pt x="13791" y="93585"/>
                </a:lnTo>
                <a:lnTo>
                  <a:pt x="26645" y="146229"/>
                </a:lnTo>
                <a:lnTo>
                  <a:pt x="33695" y="171677"/>
                </a:lnTo>
                <a:lnTo>
                  <a:pt x="35957" y="182464"/>
                </a:lnTo>
                <a:lnTo>
                  <a:pt x="37464" y="192513"/>
                </a:lnTo>
                <a:lnTo>
                  <a:pt x="38469" y="202069"/>
                </a:lnTo>
                <a:lnTo>
                  <a:pt x="41044" y="213203"/>
                </a:lnTo>
                <a:lnTo>
                  <a:pt x="44666" y="225388"/>
                </a:lnTo>
                <a:lnTo>
                  <a:pt x="48985" y="238274"/>
                </a:lnTo>
                <a:lnTo>
                  <a:pt x="51865" y="248769"/>
                </a:lnTo>
                <a:lnTo>
                  <a:pt x="53784" y="257671"/>
                </a:lnTo>
                <a:lnTo>
                  <a:pt x="55065" y="265511"/>
                </a:lnTo>
                <a:lnTo>
                  <a:pt x="56870" y="272642"/>
                </a:lnTo>
                <a:lnTo>
                  <a:pt x="59027" y="279302"/>
                </a:lnTo>
                <a:lnTo>
                  <a:pt x="61417" y="285646"/>
                </a:lnTo>
                <a:lnTo>
                  <a:pt x="66612" y="295236"/>
                </a:lnTo>
                <a:lnTo>
                  <a:pt x="71143" y="302673"/>
                </a:lnTo>
                <a:lnTo>
                  <a:pt x="73158" y="309153"/>
                </a:lnTo>
                <a:lnTo>
                  <a:pt x="74292" y="318156"/>
                </a:lnTo>
                <a:lnTo>
                  <a:pt x="74451" y="319169"/>
                </a:lnTo>
                <a:lnTo>
                  <a:pt x="74557" y="318892"/>
                </a:lnTo>
                <a:lnTo>
                  <a:pt x="74727" y="316154"/>
                </a:lnTo>
                <a:lnTo>
                  <a:pt x="70206" y="306578"/>
                </a:lnTo>
                <a:lnTo>
                  <a:pt x="67978" y="296919"/>
                </a:lnTo>
                <a:lnTo>
                  <a:pt x="67385" y="291676"/>
                </a:lnTo>
                <a:lnTo>
                  <a:pt x="66036" y="284370"/>
                </a:lnTo>
                <a:lnTo>
                  <a:pt x="61997" y="266094"/>
                </a:lnTo>
                <a:lnTo>
                  <a:pt x="61492" y="251123"/>
                </a:lnTo>
                <a:lnTo>
                  <a:pt x="62108" y="232571"/>
                </a:lnTo>
                <a:lnTo>
                  <a:pt x="63471" y="211629"/>
                </a:lnTo>
                <a:lnTo>
                  <a:pt x="65332" y="192907"/>
                </a:lnTo>
                <a:lnTo>
                  <a:pt x="67525" y="175662"/>
                </a:lnTo>
                <a:lnTo>
                  <a:pt x="69940" y="159403"/>
                </a:lnTo>
                <a:lnTo>
                  <a:pt x="75163" y="128638"/>
                </a:lnTo>
                <a:lnTo>
                  <a:pt x="77889" y="113766"/>
                </a:lnTo>
                <a:lnTo>
                  <a:pt x="80659" y="102899"/>
                </a:lnTo>
                <a:lnTo>
                  <a:pt x="83458" y="94702"/>
                </a:lnTo>
                <a:lnTo>
                  <a:pt x="86277" y="88285"/>
                </a:lnTo>
                <a:lnTo>
                  <a:pt x="91948" y="78614"/>
                </a:lnTo>
                <a:lnTo>
                  <a:pt x="97645" y="71141"/>
                </a:lnTo>
                <a:lnTo>
                  <a:pt x="103351" y="64645"/>
                </a:lnTo>
                <a:lnTo>
                  <a:pt x="107159" y="62532"/>
                </a:lnTo>
                <a:lnTo>
                  <a:pt x="116469" y="60184"/>
                </a:lnTo>
                <a:lnTo>
                  <a:pt x="120667" y="60510"/>
                </a:lnTo>
                <a:lnTo>
                  <a:pt x="124418" y="61680"/>
                </a:lnTo>
                <a:lnTo>
                  <a:pt x="141832" y="70402"/>
                </a:lnTo>
                <a:lnTo>
                  <a:pt x="153483" y="78505"/>
                </a:lnTo>
                <a:lnTo>
                  <a:pt x="159918" y="86650"/>
                </a:lnTo>
                <a:lnTo>
                  <a:pt x="165953" y="96621"/>
                </a:lnTo>
                <a:lnTo>
                  <a:pt x="168896" y="101946"/>
                </a:lnTo>
                <a:lnTo>
                  <a:pt x="171810" y="107401"/>
                </a:lnTo>
                <a:lnTo>
                  <a:pt x="175658" y="112943"/>
                </a:lnTo>
                <a:lnTo>
                  <a:pt x="180129" y="118543"/>
                </a:lnTo>
                <a:lnTo>
                  <a:pt x="185014" y="124181"/>
                </a:lnTo>
                <a:lnTo>
                  <a:pt x="189223" y="130798"/>
                </a:lnTo>
                <a:lnTo>
                  <a:pt x="192982" y="138066"/>
                </a:lnTo>
                <a:lnTo>
                  <a:pt x="199698" y="152810"/>
                </a:lnTo>
                <a:lnTo>
                  <a:pt x="209787" y="173725"/>
                </a:lnTo>
                <a:lnTo>
                  <a:pt x="219232" y="192788"/>
                </a:lnTo>
                <a:lnTo>
                  <a:pt x="222513" y="201300"/>
                </a:lnTo>
                <a:lnTo>
                  <a:pt x="224700" y="208880"/>
                </a:lnTo>
                <a:lnTo>
                  <a:pt x="226158" y="215838"/>
                </a:lnTo>
                <a:lnTo>
                  <a:pt x="227130" y="224287"/>
                </a:lnTo>
                <a:lnTo>
                  <a:pt x="227778" y="233730"/>
                </a:lnTo>
                <a:lnTo>
                  <a:pt x="228498" y="253429"/>
                </a:lnTo>
                <a:lnTo>
                  <a:pt x="228998" y="284413"/>
                </a:lnTo>
                <a:lnTo>
                  <a:pt x="228071" y="285244"/>
                </a:lnTo>
                <a:lnTo>
                  <a:pt x="226500" y="284845"/>
                </a:lnTo>
                <a:lnTo>
                  <a:pt x="222215" y="281862"/>
                </a:lnTo>
                <a:lnTo>
                  <a:pt x="217136" y="277361"/>
                </a:lnTo>
                <a:lnTo>
                  <a:pt x="215400" y="273875"/>
                </a:lnTo>
                <a:lnTo>
                  <a:pt x="213472" y="264922"/>
                </a:lnTo>
                <a:lnTo>
                  <a:pt x="212958" y="259867"/>
                </a:lnTo>
                <a:lnTo>
                  <a:pt x="212615" y="254592"/>
                </a:lnTo>
                <a:lnTo>
                  <a:pt x="212386" y="249171"/>
                </a:lnTo>
                <a:lnTo>
                  <a:pt x="212132" y="235527"/>
                </a:lnTo>
                <a:lnTo>
                  <a:pt x="211941" y="178156"/>
                </a:lnTo>
                <a:lnTo>
                  <a:pt x="212890" y="168686"/>
                </a:lnTo>
                <a:lnTo>
                  <a:pt x="214475" y="158562"/>
                </a:lnTo>
                <a:lnTo>
                  <a:pt x="216484" y="148003"/>
                </a:lnTo>
                <a:lnTo>
                  <a:pt x="219728" y="138106"/>
                </a:lnTo>
                <a:lnTo>
                  <a:pt x="223796" y="128651"/>
                </a:lnTo>
                <a:lnTo>
                  <a:pt x="228412" y="119490"/>
                </a:lnTo>
                <a:lnTo>
                  <a:pt x="232443" y="110525"/>
                </a:lnTo>
                <a:lnTo>
                  <a:pt x="236083" y="101691"/>
                </a:lnTo>
                <a:lnTo>
                  <a:pt x="239461" y="92944"/>
                </a:lnTo>
                <a:lnTo>
                  <a:pt x="242666" y="85208"/>
                </a:lnTo>
                <a:lnTo>
                  <a:pt x="245755" y="78145"/>
                </a:lnTo>
                <a:lnTo>
                  <a:pt x="248767" y="71532"/>
                </a:lnTo>
                <a:lnTo>
                  <a:pt x="252681" y="65218"/>
                </a:lnTo>
                <a:lnTo>
                  <a:pt x="257194" y="59103"/>
                </a:lnTo>
                <a:lnTo>
                  <a:pt x="262108" y="53122"/>
                </a:lnTo>
                <a:lnTo>
                  <a:pt x="269194" y="45325"/>
                </a:lnTo>
                <a:lnTo>
                  <a:pt x="287228" y="26501"/>
                </a:lnTo>
                <a:lnTo>
                  <a:pt x="295466" y="19957"/>
                </a:lnTo>
                <a:lnTo>
                  <a:pt x="309699" y="12687"/>
                </a:lnTo>
                <a:lnTo>
                  <a:pt x="322375" y="6915"/>
                </a:lnTo>
                <a:lnTo>
                  <a:pt x="334359" y="2127"/>
                </a:lnTo>
                <a:lnTo>
                  <a:pt x="346034" y="0"/>
                </a:lnTo>
                <a:lnTo>
                  <a:pt x="357574" y="1594"/>
                </a:lnTo>
                <a:lnTo>
                  <a:pt x="368100" y="5478"/>
                </a:lnTo>
                <a:lnTo>
                  <a:pt x="385159" y="15732"/>
                </a:lnTo>
                <a:lnTo>
                  <a:pt x="390281" y="18493"/>
                </a:lnTo>
                <a:lnTo>
                  <a:pt x="394648" y="23191"/>
                </a:lnTo>
                <a:lnTo>
                  <a:pt x="398512" y="29181"/>
                </a:lnTo>
                <a:lnTo>
                  <a:pt x="411557" y="54775"/>
                </a:lnTo>
                <a:lnTo>
                  <a:pt x="414546" y="61667"/>
                </a:lnTo>
                <a:lnTo>
                  <a:pt x="417493" y="69119"/>
                </a:lnTo>
                <a:lnTo>
                  <a:pt x="423306" y="85019"/>
                </a:lnTo>
                <a:lnTo>
                  <a:pt x="429064" y="101610"/>
                </a:lnTo>
                <a:lnTo>
                  <a:pt x="430981" y="110035"/>
                </a:lnTo>
                <a:lnTo>
                  <a:pt x="432259" y="118509"/>
                </a:lnTo>
                <a:lnTo>
                  <a:pt x="433110" y="127016"/>
                </a:lnTo>
                <a:lnTo>
                  <a:pt x="434631" y="135545"/>
                </a:lnTo>
                <a:lnTo>
                  <a:pt x="436597" y="144088"/>
                </a:lnTo>
                <a:lnTo>
                  <a:pt x="438860" y="152642"/>
                </a:lnTo>
                <a:lnTo>
                  <a:pt x="443915" y="169765"/>
                </a:lnTo>
                <a:lnTo>
                  <a:pt x="446596" y="178331"/>
                </a:lnTo>
                <a:lnTo>
                  <a:pt x="448384" y="185948"/>
                </a:lnTo>
                <a:lnTo>
                  <a:pt x="449576" y="192930"/>
                </a:lnTo>
                <a:lnTo>
                  <a:pt x="450370" y="199490"/>
                </a:lnTo>
                <a:lnTo>
                  <a:pt x="450899" y="206721"/>
                </a:lnTo>
                <a:lnTo>
                  <a:pt x="451253" y="214399"/>
                </a:lnTo>
                <a:lnTo>
                  <a:pt x="451489" y="222375"/>
                </a:lnTo>
                <a:lnTo>
                  <a:pt x="452598" y="233408"/>
                </a:lnTo>
                <a:lnTo>
                  <a:pt x="454290" y="246478"/>
                </a:lnTo>
                <a:lnTo>
                  <a:pt x="456371" y="260906"/>
                </a:lnTo>
                <a:lnTo>
                  <a:pt x="458710" y="271477"/>
                </a:lnTo>
                <a:lnTo>
                  <a:pt x="461222" y="279478"/>
                </a:lnTo>
                <a:lnTo>
                  <a:pt x="463849" y="285763"/>
                </a:lnTo>
                <a:lnTo>
                  <a:pt x="466769" y="295288"/>
                </a:lnTo>
                <a:lnTo>
                  <a:pt x="467548" y="299161"/>
                </a:lnTo>
                <a:lnTo>
                  <a:pt x="469019" y="301743"/>
                </a:lnTo>
                <a:lnTo>
                  <a:pt x="470952" y="303465"/>
                </a:lnTo>
                <a:lnTo>
                  <a:pt x="473194" y="304612"/>
                </a:lnTo>
                <a:lnTo>
                  <a:pt x="478224" y="305888"/>
                </a:lnTo>
                <a:lnTo>
                  <a:pt x="486249" y="306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1"/>
          <p:cNvSpPr/>
          <p:nvPr/>
        </p:nvSpPr>
        <p:spPr>
          <a:xfrm>
            <a:off x="5926454" y="3009137"/>
            <a:ext cx="214314" cy="333977"/>
          </a:xfrm>
          <a:custGeom>
            <a:avLst/>
            <a:gdLst/>
            <a:ahLst/>
            <a:cxnLst/>
            <a:rect l="0" t="0" r="0" b="0"/>
            <a:pathLst>
              <a:path w="214314" h="333977">
                <a:moveTo>
                  <a:pt x="0" y="196977"/>
                </a:moveTo>
                <a:lnTo>
                  <a:pt x="13653" y="192427"/>
                </a:lnTo>
                <a:lnTo>
                  <a:pt x="19579" y="190133"/>
                </a:lnTo>
                <a:lnTo>
                  <a:pt x="25436" y="187652"/>
                </a:lnTo>
                <a:lnTo>
                  <a:pt x="31245" y="185046"/>
                </a:lnTo>
                <a:lnTo>
                  <a:pt x="36070" y="183308"/>
                </a:lnTo>
                <a:lnTo>
                  <a:pt x="40239" y="182150"/>
                </a:lnTo>
                <a:lnTo>
                  <a:pt x="43972" y="181377"/>
                </a:lnTo>
                <a:lnTo>
                  <a:pt x="48365" y="178957"/>
                </a:lnTo>
                <a:lnTo>
                  <a:pt x="53198" y="175439"/>
                </a:lnTo>
                <a:lnTo>
                  <a:pt x="58326" y="171189"/>
                </a:lnTo>
                <a:lnTo>
                  <a:pt x="63649" y="167402"/>
                </a:lnTo>
                <a:lnTo>
                  <a:pt x="69103" y="163926"/>
                </a:lnTo>
                <a:lnTo>
                  <a:pt x="74644" y="160656"/>
                </a:lnTo>
                <a:lnTo>
                  <a:pt x="81195" y="154666"/>
                </a:lnTo>
                <a:lnTo>
                  <a:pt x="88420" y="146862"/>
                </a:lnTo>
                <a:lnTo>
                  <a:pt x="96095" y="137850"/>
                </a:lnTo>
                <a:lnTo>
                  <a:pt x="112241" y="117676"/>
                </a:lnTo>
                <a:lnTo>
                  <a:pt x="120548" y="106962"/>
                </a:lnTo>
                <a:lnTo>
                  <a:pt x="127038" y="97915"/>
                </a:lnTo>
                <a:lnTo>
                  <a:pt x="132317" y="89978"/>
                </a:lnTo>
                <a:lnTo>
                  <a:pt x="136789" y="82782"/>
                </a:lnTo>
                <a:lnTo>
                  <a:pt x="140723" y="74175"/>
                </a:lnTo>
                <a:lnTo>
                  <a:pt x="144298" y="64626"/>
                </a:lnTo>
                <a:lnTo>
                  <a:pt x="147634" y="54451"/>
                </a:lnTo>
                <a:lnTo>
                  <a:pt x="148905" y="46715"/>
                </a:lnTo>
                <a:lnTo>
                  <a:pt x="148800" y="40605"/>
                </a:lnTo>
                <a:lnTo>
                  <a:pt x="147096" y="30324"/>
                </a:lnTo>
                <a:lnTo>
                  <a:pt x="146642" y="24915"/>
                </a:lnTo>
                <a:lnTo>
                  <a:pt x="146339" y="19404"/>
                </a:lnTo>
                <a:lnTo>
                  <a:pt x="145185" y="14778"/>
                </a:lnTo>
                <a:lnTo>
                  <a:pt x="141362" y="7097"/>
                </a:lnTo>
                <a:lnTo>
                  <a:pt x="138056" y="4668"/>
                </a:lnTo>
                <a:lnTo>
                  <a:pt x="133948" y="3049"/>
                </a:lnTo>
                <a:lnTo>
                  <a:pt x="129304" y="1969"/>
                </a:lnTo>
                <a:lnTo>
                  <a:pt x="125255" y="1250"/>
                </a:lnTo>
                <a:lnTo>
                  <a:pt x="121603" y="770"/>
                </a:lnTo>
                <a:lnTo>
                  <a:pt x="115007" y="237"/>
                </a:lnTo>
                <a:lnTo>
                  <a:pt x="108899" y="0"/>
                </a:lnTo>
                <a:lnTo>
                  <a:pt x="104985" y="889"/>
                </a:lnTo>
                <a:lnTo>
                  <a:pt x="100470" y="2434"/>
                </a:lnTo>
                <a:lnTo>
                  <a:pt x="95555" y="4417"/>
                </a:lnTo>
                <a:lnTo>
                  <a:pt x="89421" y="9549"/>
                </a:lnTo>
                <a:lnTo>
                  <a:pt x="82474" y="16780"/>
                </a:lnTo>
                <a:lnTo>
                  <a:pt x="74986" y="25411"/>
                </a:lnTo>
                <a:lnTo>
                  <a:pt x="67136" y="34975"/>
                </a:lnTo>
                <a:lnTo>
                  <a:pt x="50793" y="55761"/>
                </a:lnTo>
                <a:lnTo>
                  <a:pt x="44340" y="65686"/>
                </a:lnTo>
                <a:lnTo>
                  <a:pt x="39085" y="75160"/>
                </a:lnTo>
                <a:lnTo>
                  <a:pt x="34630" y="84333"/>
                </a:lnTo>
                <a:lnTo>
                  <a:pt x="30706" y="95211"/>
                </a:lnTo>
                <a:lnTo>
                  <a:pt x="27139" y="107226"/>
                </a:lnTo>
                <a:lnTo>
                  <a:pt x="23808" y="119998"/>
                </a:lnTo>
                <a:lnTo>
                  <a:pt x="21587" y="132323"/>
                </a:lnTo>
                <a:lnTo>
                  <a:pt x="20107" y="144350"/>
                </a:lnTo>
                <a:lnTo>
                  <a:pt x="19120" y="156177"/>
                </a:lnTo>
                <a:lnTo>
                  <a:pt x="18461" y="169778"/>
                </a:lnTo>
                <a:lnTo>
                  <a:pt x="17730" y="200129"/>
                </a:lnTo>
                <a:lnTo>
                  <a:pt x="18488" y="215271"/>
                </a:lnTo>
                <a:lnTo>
                  <a:pt x="19946" y="230128"/>
                </a:lnTo>
                <a:lnTo>
                  <a:pt x="21870" y="244796"/>
                </a:lnTo>
                <a:lnTo>
                  <a:pt x="25058" y="258384"/>
                </a:lnTo>
                <a:lnTo>
                  <a:pt x="29087" y="271253"/>
                </a:lnTo>
                <a:lnTo>
                  <a:pt x="33679" y="283642"/>
                </a:lnTo>
                <a:lnTo>
                  <a:pt x="38646" y="292854"/>
                </a:lnTo>
                <a:lnTo>
                  <a:pt x="43861" y="299947"/>
                </a:lnTo>
                <a:lnTo>
                  <a:pt x="57764" y="314482"/>
                </a:lnTo>
                <a:lnTo>
                  <a:pt x="61370" y="318176"/>
                </a:lnTo>
                <a:lnTo>
                  <a:pt x="65678" y="321592"/>
                </a:lnTo>
                <a:lnTo>
                  <a:pt x="70456" y="324821"/>
                </a:lnTo>
                <a:lnTo>
                  <a:pt x="75546" y="327927"/>
                </a:lnTo>
                <a:lnTo>
                  <a:pt x="80844" y="329997"/>
                </a:lnTo>
                <a:lnTo>
                  <a:pt x="86281" y="331377"/>
                </a:lnTo>
                <a:lnTo>
                  <a:pt x="91811" y="332297"/>
                </a:lnTo>
                <a:lnTo>
                  <a:pt x="97403" y="332911"/>
                </a:lnTo>
                <a:lnTo>
                  <a:pt x="103035" y="333320"/>
                </a:lnTo>
                <a:lnTo>
                  <a:pt x="113421" y="333774"/>
                </a:lnTo>
                <a:lnTo>
                  <a:pt x="121213" y="333976"/>
                </a:lnTo>
                <a:lnTo>
                  <a:pt x="125576" y="333077"/>
                </a:lnTo>
                <a:lnTo>
                  <a:pt x="130390" y="331526"/>
                </a:lnTo>
                <a:lnTo>
                  <a:pt x="135504" y="329539"/>
                </a:lnTo>
                <a:lnTo>
                  <a:pt x="139866" y="327262"/>
                </a:lnTo>
                <a:lnTo>
                  <a:pt x="143727" y="324791"/>
                </a:lnTo>
                <a:lnTo>
                  <a:pt x="147253" y="322192"/>
                </a:lnTo>
                <a:lnTo>
                  <a:pt x="151509" y="318554"/>
                </a:lnTo>
                <a:lnTo>
                  <a:pt x="156251" y="314223"/>
                </a:lnTo>
                <a:lnTo>
                  <a:pt x="214313" y="265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2"/>
          <p:cNvSpPr/>
          <p:nvPr/>
        </p:nvSpPr>
        <p:spPr>
          <a:xfrm>
            <a:off x="6500812" y="2811944"/>
            <a:ext cx="342901" cy="514186"/>
          </a:xfrm>
          <a:custGeom>
            <a:avLst/>
            <a:gdLst/>
            <a:ahLst/>
            <a:cxnLst/>
            <a:rect l="0" t="0" r="0" b="0"/>
            <a:pathLst>
              <a:path w="342901" h="514186">
                <a:moveTo>
                  <a:pt x="0" y="342736"/>
                </a:moveTo>
                <a:lnTo>
                  <a:pt x="6844" y="330000"/>
                </a:lnTo>
                <a:lnTo>
                  <a:pt x="11932" y="323423"/>
                </a:lnTo>
                <a:lnTo>
                  <a:pt x="19908" y="317325"/>
                </a:lnTo>
                <a:lnTo>
                  <a:pt x="24702" y="314365"/>
                </a:lnTo>
                <a:lnTo>
                  <a:pt x="32569" y="305997"/>
                </a:lnTo>
                <a:lnTo>
                  <a:pt x="36000" y="301098"/>
                </a:lnTo>
                <a:lnTo>
                  <a:pt x="41146" y="295927"/>
                </a:lnTo>
                <a:lnTo>
                  <a:pt x="47433" y="290575"/>
                </a:lnTo>
                <a:lnTo>
                  <a:pt x="54482" y="285102"/>
                </a:lnTo>
                <a:lnTo>
                  <a:pt x="61086" y="279548"/>
                </a:lnTo>
                <a:lnTo>
                  <a:pt x="67394" y="273941"/>
                </a:lnTo>
                <a:lnTo>
                  <a:pt x="73505" y="268297"/>
                </a:lnTo>
                <a:lnTo>
                  <a:pt x="79483" y="261677"/>
                </a:lnTo>
                <a:lnTo>
                  <a:pt x="85374" y="254407"/>
                </a:lnTo>
                <a:lnTo>
                  <a:pt x="91206" y="246702"/>
                </a:lnTo>
                <a:lnTo>
                  <a:pt x="97951" y="236803"/>
                </a:lnTo>
                <a:lnTo>
                  <a:pt x="113067" y="213105"/>
                </a:lnTo>
                <a:lnTo>
                  <a:pt x="120145" y="202975"/>
                </a:lnTo>
                <a:lnTo>
                  <a:pt x="126769" y="194317"/>
                </a:lnTo>
                <a:lnTo>
                  <a:pt x="133090" y="186640"/>
                </a:lnTo>
                <a:lnTo>
                  <a:pt x="138257" y="178664"/>
                </a:lnTo>
                <a:lnTo>
                  <a:pt x="142654" y="170490"/>
                </a:lnTo>
                <a:lnTo>
                  <a:pt x="146538" y="162182"/>
                </a:lnTo>
                <a:lnTo>
                  <a:pt x="150079" y="153787"/>
                </a:lnTo>
                <a:lnTo>
                  <a:pt x="153393" y="145332"/>
                </a:lnTo>
                <a:lnTo>
                  <a:pt x="159615" y="128318"/>
                </a:lnTo>
                <a:lnTo>
                  <a:pt x="165555" y="111232"/>
                </a:lnTo>
                <a:lnTo>
                  <a:pt x="168473" y="100770"/>
                </a:lnTo>
                <a:lnTo>
                  <a:pt x="171370" y="89032"/>
                </a:lnTo>
                <a:lnTo>
                  <a:pt x="174254" y="76445"/>
                </a:lnTo>
                <a:lnTo>
                  <a:pt x="176177" y="66149"/>
                </a:lnTo>
                <a:lnTo>
                  <a:pt x="177459" y="57379"/>
                </a:lnTo>
                <a:lnTo>
                  <a:pt x="178314" y="49628"/>
                </a:lnTo>
                <a:lnTo>
                  <a:pt x="176723" y="35936"/>
                </a:lnTo>
                <a:lnTo>
                  <a:pt x="173013" y="20057"/>
                </a:lnTo>
                <a:lnTo>
                  <a:pt x="172492" y="16174"/>
                </a:lnTo>
                <a:lnTo>
                  <a:pt x="171192" y="12633"/>
                </a:lnTo>
                <a:lnTo>
                  <a:pt x="167208" y="6158"/>
                </a:lnTo>
                <a:lnTo>
                  <a:pt x="164812" y="4051"/>
                </a:lnTo>
                <a:lnTo>
                  <a:pt x="162262" y="2646"/>
                </a:lnTo>
                <a:lnTo>
                  <a:pt x="156889" y="1085"/>
                </a:lnTo>
                <a:lnTo>
                  <a:pt x="148510" y="206"/>
                </a:lnTo>
                <a:lnTo>
                  <a:pt x="142839" y="0"/>
                </a:lnTo>
                <a:lnTo>
                  <a:pt x="134604" y="2449"/>
                </a:lnTo>
                <a:lnTo>
                  <a:pt x="125547" y="6712"/>
                </a:lnTo>
                <a:lnTo>
                  <a:pt x="118346" y="11782"/>
                </a:lnTo>
                <a:lnTo>
                  <a:pt x="113188" y="17325"/>
                </a:lnTo>
                <a:lnTo>
                  <a:pt x="106891" y="24830"/>
                </a:lnTo>
                <a:lnTo>
                  <a:pt x="99835" y="33644"/>
                </a:lnTo>
                <a:lnTo>
                  <a:pt x="94180" y="42377"/>
                </a:lnTo>
                <a:lnTo>
                  <a:pt x="89457" y="51056"/>
                </a:lnTo>
                <a:lnTo>
                  <a:pt x="85355" y="59700"/>
                </a:lnTo>
                <a:lnTo>
                  <a:pt x="81669" y="68320"/>
                </a:lnTo>
                <a:lnTo>
                  <a:pt x="78258" y="76925"/>
                </a:lnTo>
                <a:lnTo>
                  <a:pt x="75032" y="85518"/>
                </a:lnTo>
                <a:lnTo>
                  <a:pt x="70976" y="95057"/>
                </a:lnTo>
                <a:lnTo>
                  <a:pt x="61390" y="115817"/>
                </a:lnTo>
                <a:lnTo>
                  <a:pt x="57119" y="126686"/>
                </a:lnTo>
                <a:lnTo>
                  <a:pt x="53320" y="137743"/>
                </a:lnTo>
                <a:lnTo>
                  <a:pt x="49834" y="148924"/>
                </a:lnTo>
                <a:lnTo>
                  <a:pt x="46558" y="163997"/>
                </a:lnTo>
                <a:lnTo>
                  <a:pt x="43421" y="181667"/>
                </a:lnTo>
                <a:lnTo>
                  <a:pt x="26992" y="282979"/>
                </a:lnTo>
                <a:lnTo>
                  <a:pt x="23710" y="309566"/>
                </a:lnTo>
                <a:lnTo>
                  <a:pt x="21522" y="333957"/>
                </a:lnTo>
                <a:lnTo>
                  <a:pt x="20062" y="356886"/>
                </a:lnTo>
                <a:lnTo>
                  <a:pt x="20996" y="376934"/>
                </a:lnTo>
                <a:lnTo>
                  <a:pt x="23522" y="395062"/>
                </a:lnTo>
                <a:lnTo>
                  <a:pt x="27112" y="411910"/>
                </a:lnTo>
                <a:lnTo>
                  <a:pt x="30457" y="424094"/>
                </a:lnTo>
                <a:lnTo>
                  <a:pt x="33640" y="433170"/>
                </a:lnTo>
                <a:lnTo>
                  <a:pt x="36713" y="440172"/>
                </a:lnTo>
                <a:lnTo>
                  <a:pt x="40669" y="445793"/>
                </a:lnTo>
                <a:lnTo>
                  <a:pt x="50143" y="454579"/>
                </a:lnTo>
                <a:lnTo>
                  <a:pt x="56289" y="458256"/>
                </a:lnTo>
                <a:lnTo>
                  <a:pt x="63243" y="461659"/>
                </a:lnTo>
                <a:lnTo>
                  <a:pt x="70738" y="464880"/>
                </a:lnTo>
                <a:lnTo>
                  <a:pt x="84144" y="471000"/>
                </a:lnTo>
                <a:lnTo>
                  <a:pt x="90386" y="473965"/>
                </a:lnTo>
                <a:lnTo>
                  <a:pt x="96452" y="474989"/>
                </a:lnTo>
                <a:lnTo>
                  <a:pt x="102402" y="474720"/>
                </a:lnTo>
                <a:lnTo>
                  <a:pt x="108272" y="473588"/>
                </a:lnTo>
                <a:lnTo>
                  <a:pt x="114092" y="472833"/>
                </a:lnTo>
                <a:lnTo>
                  <a:pt x="119876" y="472329"/>
                </a:lnTo>
                <a:lnTo>
                  <a:pt x="125637" y="471994"/>
                </a:lnTo>
                <a:lnTo>
                  <a:pt x="133289" y="469865"/>
                </a:lnTo>
                <a:lnTo>
                  <a:pt x="142199" y="466541"/>
                </a:lnTo>
                <a:lnTo>
                  <a:pt x="151950" y="462420"/>
                </a:lnTo>
                <a:lnTo>
                  <a:pt x="167863" y="455301"/>
                </a:lnTo>
                <a:lnTo>
                  <a:pt x="174774" y="452069"/>
                </a:lnTo>
                <a:lnTo>
                  <a:pt x="181286" y="448010"/>
                </a:lnTo>
                <a:lnTo>
                  <a:pt x="187532" y="443398"/>
                </a:lnTo>
                <a:lnTo>
                  <a:pt x="193601" y="438419"/>
                </a:lnTo>
                <a:lnTo>
                  <a:pt x="199553" y="433195"/>
                </a:lnTo>
                <a:lnTo>
                  <a:pt x="205425" y="427807"/>
                </a:lnTo>
                <a:lnTo>
                  <a:pt x="211245" y="422309"/>
                </a:lnTo>
                <a:lnTo>
                  <a:pt x="218935" y="413882"/>
                </a:lnTo>
                <a:lnTo>
                  <a:pt x="227872" y="403502"/>
                </a:lnTo>
                <a:lnTo>
                  <a:pt x="237640" y="391819"/>
                </a:lnTo>
                <a:lnTo>
                  <a:pt x="246056" y="382125"/>
                </a:lnTo>
                <a:lnTo>
                  <a:pt x="253573" y="373758"/>
                </a:lnTo>
                <a:lnTo>
                  <a:pt x="260489" y="366275"/>
                </a:lnTo>
                <a:lnTo>
                  <a:pt x="270713" y="350340"/>
                </a:lnTo>
                <a:lnTo>
                  <a:pt x="302833" y="285718"/>
                </a:lnTo>
                <a:lnTo>
                  <a:pt x="306042" y="276754"/>
                </a:lnTo>
                <a:lnTo>
                  <a:pt x="307469" y="268643"/>
                </a:lnTo>
                <a:lnTo>
                  <a:pt x="308384" y="252994"/>
                </a:lnTo>
                <a:lnTo>
                  <a:pt x="308459" y="251475"/>
                </a:lnTo>
                <a:lnTo>
                  <a:pt x="311083" y="257408"/>
                </a:lnTo>
                <a:lnTo>
                  <a:pt x="314472" y="268617"/>
                </a:lnTo>
                <a:lnTo>
                  <a:pt x="315978" y="279949"/>
                </a:lnTo>
                <a:lnTo>
                  <a:pt x="316379" y="288495"/>
                </a:lnTo>
                <a:lnTo>
                  <a:pt x="316826" y="310691"/>
                </a:lnTo>
                <a:lnTo>
                  <a:pt x="317077" y="340861"/>
                </a:lnTo>
                <a:lnTo>
                  <a:pt x="318064" y="357678"/>
                </a:lnTo>
                <a:lnTo>
                  <a:pt x="323954" y="437092"/>
                </a:lnTo>
                <a:lnTo>
                  <a:pt x="324554" y="448502"/>
                </a:lnTo>
                <a:lnTo>
                  <a:pt x="325906" y="458014"/>
                </a:lnTo>
                <a:lnTo>
                  <a:pt x="327761" y="466260"/>
                </a:lnTo>
                <a:lnTo>
                  <a:pt x="342900" y="514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3"/>
          <p:cNvSpPr/>
          <p:nvPr/>
        </p:nvSpPr>
        <p:spPr>
          <a:xfrm>
            <a:off x="6955155" y="3026092"/>
            <a:ext cx="240030" cy="265749"/>
          </a:xfrm>
          <a:custGeom>
            <a:avLst/>
            <a:gdLst/>
            <a:ahLst/>
            <a:cxnLst/>
            <a:rect l="0" t="0" r="0" b="0"/>
            <a:pathLst>
              <a:path w="240030" h="265749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7778" y="48629"/>
                </a:lnTo>
                <a:lnTo>
                  <a:pt x="8526" y="140603"/>
                </a:lnTo>
                <a:lnTo>
                  <a:pt x="8572" y="250361"/>
                </a:lnTo>
                <a:lnTo>
                  <a:pt x="8572" y="249775"/>
                </a:lnTo>
                <a:lnTo>
                  <a:pt x="6032" y="244044"/>
                </a:lnTo>
                <a:lnTo>
                  <a:pt x="4021" y="239848"/>
                </a:lnTo>
                <a:lnTo>
                  <a:pt x="2680" y="235146"/>
                </a:lnTo>
                <a:lnTo>
                  <a:pt x="1787" y="230107"/>
                </a:lnTo>
                <a:lnTo>
                  <a:pt x="1191" y="224842"/>
                </a:lnTo>
                <a:lnTo>
                  <a:pt x="1746" y="219427"/>
                </a:lnTo>
                <a:lnTo>
                  <a:pt x="3069" y="213913"/>
                </a:lnTo>
                <a:lnTo>
                  <a:pt x="4903" y="208331"/>
                </a:lnTo>
                <a:lnTo>
                  <a:pt x="7078" y="200800"/>
                </a:lnTo>
                <a:lnTo>
                  <a:pt x="12036" y="182272"/>
                </a:lnTo>
                <a:lnTo>
                  <a:pt x="13739" y="172950"/>
                </a:lnTo>
                <a:lnTo>
                  <a:pt x="14874" y="163877"/>
                </a:lnTo>
                <a:lnTo>
                  <a:pt x="15631" y="154972"/>
                </a:lnTo>
                <a:lnTo>
                  <a:pt x="17088" y="147129"/>
                </a:lnTo>
                <a:lnTo>
                  <a:pt x="19012" y="139996"/>
                </a:lnTo>
                <a:lnTo>
                  <a:pt x="21247" y="133336"/>
                </a:lnTo>
                <a:lnTo>
                  <a:pt x="22736" y="126991"/>
                </a:lnTo>
                <a:lnTo>
                  <a:pt x="23730" y="120856"/>
                </a:lnTo>
                <a:lnTo>
                  <a:pt x="24393" y="114860"/>
                </a:lnTo>
                <a:lnTo>
                  <a:pt x="26738" y="108959"/>
                </a:lnTo>
                <a:lnTo>
                  <a:pt x="30208" y="103119"/>
                </a:lnTo>
                <a:lnTo>
                  <a:pt x="34426" y="97321"/>
                </a:lnTo>
                <a:lnTo>
                  <a:pt x="38191" y="91551"/>
                </a:lnTo>
                <a:lnTo>
                  <a:pt x="41653" y="85799"/>
                </a:lnTo>
                <a:lnTo>
                  <a:pt x="44913" y="80059"/>
                </a:lnTo>
                <a:lnTo>
                  <a:pt x="48040" y="75280"/>
                </a:lnTo>
                <a:lnTo>
                  <a:pt x="54053" y="67430"/>
                </a:lnTo>
                <a:lnTo>
                  <a:pt x="57943" y="63051"/>
                </a:lnTo>
                <a:lnTo>
                  <a:pt x="67345" y="53105"/>
                </a:lnTo>
                <a:lnTo>
                  <a:pt x="78797" y="41347"/>
                </a:lnTo>
                <a:lnTo>
                  <a:pt x="83012" y="38995"/>
                </a:lnTo>
                <a:lnTo>
                  <a:pt x="87725" y="37426"/>
                </a:lnTo>
                <a:lnTo>
                  <a:pt x="92773" y="36381"/>
                </a:lnTo>
                <a:lnTo>
                  <a:pt x="98996" y="34731"/>
                </a:lnTo>
                <a:lnTo>
                  <a:pt x="113531" y="30359"/>
                </a:lnTo>
                <a:lnTo>
                  <a:pt x="120454" y="28812"/>
                </a:lnTo>
                <a:lnTo>
                  <a:pt x="126976" y="27780"/>
                </a:lnTo>
                <a:lnTo>
                  <a:pt x="133227" y="27093"/>
                </a:lnTo>
                <a:lnTo>
                  <a:pt x="139301" y="27587"/>
                </a:lnTo>
                <a:lnTo>
                  <a:pt x="145255" y="28869"/>
                </a:lnTo>
                <a:lnTo>
                  <a:pt x="151129" y="30676"/>
                </a:lnTo>
                <a:lnTo>
                  <a:pt x="155998" y="31881"/>
                </a:lnTo>
                <a:lnTo>
                  <a:pt x="160195" y="32684"/>
                </a:lnTo>
                <a:lnTo>
                  <a:pt x="163947" y="33219"/>
                </a:lnTo>
                <a:lnTo>
                  <a:pt x="168352" y="34529"/>
                </a:lnTo>
                <a:lnTo>
                  <a:pt x="173195" y="36354"/>
                </a:lnTo>
                <a:lnTo>
                  <a:pt x="178328" y="38524"/>
                </a:lnTo>
                <a:lnTo>
                  <a:pt x="182703" y="40922"/>
                </a:lnTo>
                <a:lnTo>
                  <a:pt x="190104" y="46128"/>
                </a:lnTo>
                <a:lnTo>
                  <a:pt x="196568" y="54156"/>
                </a:lnTo>
                <a:lnTo>
                  <a:pt x="203568" y="65027"/>
                </a:lnTo>
                <a:lnTo>
                  <a:pt x="213029" y="79383"/>
                </a:lnTo>
                <a:lnTo>
                  <a:pt x="217267" y="88165"/>
                </a:lnTo>
                <a:lnTo>
                  <a:pt x="221045" y="97829"/>
                </a:lnTo>
                <a:lnTo>
                  <a:pt x="224516" y="108082"/>
                </a:lnTo>
                <a:lnTo>
                  <a:pt x="226829" y="119680"/>
                </a:lnTo>
                <a:lnTo>
                  <a:pt x="228372" y="132174"/>
                </a:lnTo>
                <a:lnTo>
                  <a:pt x="229401" y="145266"/>
                </a:lnTo>
                <a:lnTo>
                  <a:pt x="231038" y="157804"/>
                </a:lnTo>
                <a:lnTo>
                  <a:pt x="233083" y="169973"/>
                </a:lnTo>
                <a:lnTo>
                  <a:pt x="235399" y="181895"/>
                </a:lnTo>
                <a:lnTo>
                  <a:pt x="236942" y="191748"/>
                </a:lnTo>
                <a:lnTo>
                  <a:pt x="237971" y="200222"/>
                </a:lnTo>
                <a:lnTo>
                  <a:pt x="240029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4"/>
          <p:cNvSpPr/>
          <p:nvPr/>
        </p:nvSpPr>
        <p:spPr>
          <a:xfrm>
            <a:off x="7272337" y="3000529"/>
            <a:ext cx="368619" cy="239693"/>
          </a:xfrm>
          <a:custGeom>
            <a:avLst/>
            <a:gdLst/>
            <a:ahLst/>
            <a:cxnLst/>
            <a:rect l="0" t="0" r="0" b="0"/>
            <a:pathLst>
              <a:path w="368619" h="239693">
                <a:moveTo>
                  <a:pt x="0" y="145578"/>
                </a:moveTo>
                <a:lnTo>
                  <a:pt x="16483" y="145578"/>
                </a:lnTo>
                <a:lnTo>
                  <a:pt x="20513" y="144626"/>
                </a:lnTo>
                <a:lnTo>
                  <a:pt x="30738" y="139687"/>
                </a:lnTo>
                <a:lnTo>
                  <a:pt x="36839" y="138197"/>
                </a:lnTo>
                <a:lnTo>
                  <a:pt x="45629" y="137358"/>
                </a:lnTo>
                <a:lnTo>
                  <a:pt x="53935" y="134623"/>
                </a:lnTo>
                <a:lnTo>
                  <a:pt x="63976" y="130231"/>
                </a:lnTo>
                <a:lnTo>
                  <a:pt x="74788" y="125105"/>
                </a:lnTo>
                <a:lnTo>
                  <a:pt x="83196" y="120499"/>
                </a:lnTo>
                <a:lnTo>
                  <a:pt x="105239" y="107762"/>
                </a:lnTo>
                <a:lnTo>
                  <a:pt x="115880" y="102270"/>
                </a:lnTo>
                <a:lnTo>
                  <a:pt x="125830" y="97656"/>
                </a:lnTo>
                <a:lnTo>
                  <a:pt x="135322" y="93627"/>
                </a:lnTo>
                <a:lnTo>
                  <a:pt x="142602" y="89037"/>
                </a:lnTo>
                <a:lnTo>
                  <a:pt x="148408" y="84072"/>
                </a:lnTo>
                <a:lnTo>
                  <a:pt x="157400" y="74427"/>
                </a:lnTo>
                <a:lnTo>
                  <a:pt x="164571" y="66965"/>
                </a:lnTo>
                <a:lnTo>
                  <a:pt x="173473" y="60474"/>
                </a:lnTo>
                <a:lnTo>
                  <a:pt x="178513" y="57410"/>
                </a:lnTo>
                <a:lnTo>
                  <a:pt x="183779" y="52509"/>
                </a:lnTo>
                <a:lnTo>
                  <a:pt x="189194" y="46385"/>
                </a:lnTo>
                <a:lnTo>
                  <a:pt x="194709" y="39444"/>
                </a:lnTo>
                <a:lnTo>
                  <a:pt x="198386" y="33865"/>
                </a:lnTo>
                <a:lnTo>
                  <a:pt x="200837" y="29192"/>
                </a:lnTo>
                <a:lnTo>
                  <a:pt x="202472" y="25125"/>
                </a:lnTo>
                <a:lnTo>
                  <a:pt x="204288" y="18066"/>
                </a:lnTo>
                <a:lnTo>
                  <a:pt x="205095" y="11754"/>
                </a:lnTo>
                <a:lnTo>
                  <a:pt x="205454" y="5773"/>
                </a:lnTo>
                <a:lnTo>
                  <a:pt x="204597" y="3797"/>
                </a:lnTo>
                <a:lnTo>
                  <a:pt x="203073" y="2480"/>
                </a:lnTo>
                <a:lnTo>
                  <a:pt x="201105" y="1602"/>
                </a:lnTo>
                <a:lnTo>
                  <a:pt x="196377" y="626"/>
                </a:lnTo>
                <a:lnTo>
                  <a:pt x="185821" y="77"/>
                </a:lnTo>
                <a:lnTo>
                  <a:pt x="181031" y="0"/>
                </a:lnTo>
                <a:lnTo>
                  <a:pt x="170628" y="2454"/>
                </a:lnTo>
                <a:lnTo>
                  <a:pt x="165188" y="4442"/>
                </a:lnTo>
                <a:lnTo>
                  <a:pt x="134775" y="16342"/>
                </a:lnTo>
                <a:lnTo>
                  <a:pt x="124140" y="21321"/>
                </a:lnTo>
                <a:lnTo>
                  <a:pt x="114192" y="26545"/>
                </a:lnTo>
                <a:lnTo>
                  <a:pt x="96472" y="36477"/>
                </a:lnTo>
                <a:lnTo>
                  <a:pt x="82247" y="44066"/>
                </a:lnTo>
                <a:lnTo>
                  <a:pt x="75786" y="48376"/>
                </a:lnTo>
                <a:lnTo>
                  <a:pt x="69574" y="53154"/>
                </a:lnTo>
                <a:lnTo>
                  <a:pt x="63528" y="58245"/>
                </a:lnTo>
                <a:lnTo>
                  <a:pt x="56639" y="65448"/>
                </a:lnTo>
                <a:lnTo>
                  <a:pt x="49190" y="74061"/>
                </a:lnTo>
                <a:lnTo>
                  <a:pt x="41366" y="83612"/>
                </a:lnTo>
                <a:lnTo>
                  <a:pt x="34244" y="94743"/>
                </a:lnTo>
                <a:lnTo>
                  <a:pt x="27592" y="106925"/>
                </a:lnTo>
                <a:lnTo>
                  <a:pt x="21252" y="119809"/>
                </a:lnTo>
                <a:lnTo>
                  <a:pt x="17026" y="132209"/>
                </a:lnTo>
                <a:lnTo>
                  <a:pt x="14208" y="144286"/>
                </a:lnTo>
                <a:lnTo>
                  <a:pt x="12329" y="156146"/>
                </a:lnTo>
                <a:lnTo>
                  <a:pt x="11077" y="165006"/>
                </a:lnTo>
                <a:lnTo>
                  <a:pt x="10242" y="171865"/>
                </a:lnTo>
                <a:lnTo>
                  <a:pt x="9686" y="177390"/>
                </a:lnTo>
                <a:lnTo>
                  <a:pt x="10268" y="182979"/>
                </a:lnTo>
                <a:lnTo>
                  <a:pt x="11607" y="188609"/>
                </a:lnTo>
                <a:lnTo>
                  <a:pt x="13453" y="194268"/>
                </a:lnTo>
                <a:lnTo>
                  <a:pt x="15636" y="198993"/>
                </a:lnTo>
                <a:lnTo>
                  <a:pt x="18045" y="203095"/>
                </a:lnTo>
                <a:lnTo>
                  <a:pt x="20603" y="206783"/>
                </a:lnTo>
                <a:lnTo>
                  <a:pt x="25165" y="211146"/>
                </a:lnTo>
                <a:lnTo>
                  <a:pt x="31064" y="215960"/>
                </a:lnTo>
                <a:lnTo>
                  <a:pt x="37855" y="221075"/>
                </a:lnTo>
                <a:lnTo>
                  <a:pt x="45239" y="225437"/>
                </a:lnTo>
                <a:lnTo>
                  <a:pt x="53019" y="229297"/>
                </a:lnTo>
                <a:lnTo>
                  <a:pt x="61064" y="232823"/>
                </a:lnTo>
                <a:lnTo>
                  <a:pt x="69284" y="235174"/>
                </a:lnTo>
                <a:lnTo>
                  <a:pt x="77622" y="236741"/>
                </a:lnTo>
                <a:lnTo>
                  <a:pt x="86038" y="237786"/>
                </a:lnTo>
                <a:lnTo>
                  <a:pt x="94507" y="238482"/>
                </a:lnTo>
                <a:lnTo>
                  <a:pt x="103009" y="238947"/>
                </a:lnTo>
                <a:lnTo>
                  <a:pt x="120077" y="239463"/>
                </a:lnTo>
                <a:lnTo>
                  <a:pt x="137188" y="239692"/>
                </a:lnTo>
                <a:lnTo>
                  <a:pt x="145752" y="238801"/>
                </a:lnTo>
                <a:lnTo>
                  <a:pt x="154318" y="237254"/>
                </a:lnTo>
                <a:lnTo>
                  <a:pt x="162886" y="235270"/>
                </a:lnTo>
                <a:lnTo>
                  <a:pt x="171455" y="233948"/>
                </a:lnTo>
                <a:lnTo>
                  <a:pt x="180026" y="233066"/>
                </a:lnTo>
                <a:lnTo>
                  <a:pt x="188598" y="232479"/>
                </a:lnTo>
                <a:lnTo>
                  <a:pt x="197169" y="232087"/>
                </a:lnTo>
                <a:lnTo>
                  <a:pt x="214313" y="231652"/>
                </a:lnTo>
                <a:lnTo>
                  <a:pt x="222886" y="230583"/>
                </a:lnTo>
                <a:lnTo>
                  <a:pt x="231458" y="228918"/>
                </a:lnTo>
                <a:lnTo>
                  <a:pt x="240030" y="226855"/>
                </a:lnTo>
                <a:lnTo>
                  <a:pt x="248603" y="224528"/>
                </a:lnTo>
                <a:lnTo>
                  <a:pt x="265747" y="219402"/>
                </a:lnTo>
                <a:lnTo>
                  <a:pt x="273368" y="217654"/>
                </a:lnTo>
                <a:lnTo>
                  <a:pt x="280353" y="216489"/>
                </a:lnTo>
                <a:lnTo>
                  <a:pt x="286914" y="215712"/>
                </a:lnTo>
                <a:lnTo>
                  <a:pt x="296051" y="213289"/>
                </a:lnTo>
                <a:lnTo>
                  <a:pt x="306905" y="209769"/>
                </a:lnTo>
                <a:lnTo>
                  <a:pt x="368618" y="1884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5"/>
          <p:cNvSpPr/>
          <p:nvPr/>
        </p:nvSpPr>
        <p:spPr>
          <a:xfrm>
            <a:off x="4949190" y="1963593"/>
            <a:ext cx="2263141" cy="93808"/>
          </a:xfrm>
          <a:custGeom>
            <a:avLst/>
            <a:gdLst/>
            <a:ahLst/>
            <a:cxnLst/>
            <a:rect l="0" t="0" r="0" b="0"/>
            <a:pathLst>
              <a:path w="2263141" h="93808">
                <a:moveTo>
                  <a:pt x="0" y="33799"/>
                </a:moveTo>
                <a:lnTo>
                  <a:pt x="57929" y="31259"/>
                </a:lnTo>
                <a:lnTo>
                  <a:pt x="70052" y="29248"/>
                </a:lnTo>
                <a:lnTo>
                  <a:pt x="122775" y="25068"/>
                </a:lnTo>
                <a:lnTo>
                  <a:pt x="135189" y="23216"/>
                </a:lnTo>
                <a:lnTo>
                  <a:pt x="147277" y="21029"/>
                </a:lnTo>
                <a:lnTo>
                  <a:pt x="167717" y="18618"/>
                </a:lnTo>
                <a:lnTo>
                  <a:pt x="306236" y="5106"/>
                </a:lnTo>
                <a:lnTo>
                  <a:pt x="332745" y="3241"/>
                </a:lnTo>
                <a:lnTo>
                  <a:pt x="385059" y="1168"/>
                </a:lnTo>
                <a:lnTo>
                  <a:pt x="494562" y="0"/>
                </a:lnTo>
                <a:lnTo>
                  <a:pt x="594773" y="2268"/>
                </a:lnTo>
                <a:lnTo>
                  <a:pt x="650832" y="4206"/>
                </a:lnTo>
                <a:lnTo>
                  <a:pt x="1145423" y="8807"/>
                </a:lnTo>
                <a:lnTo>
                  <a:pt x="1292598" y="14822"/>
                </a:lnTo>
                <a:lnTo>
                  <a:pt x="1343155" y="16792"/>
                </a:lnTo>
                <a:lnTo>
                  <a:pt x="1365972" y="18651"/>
                </a:lnTo>
                <a:lnTo>
                  <a:pt x="1387850" y="20843"/>
                </a:lnTo>
                <a:lnTo>
                  <a:pt x="1429940" y="23278"/>
                </a:lnTo>
                <a:lnTo>
                  <a:pt x="1450498" y="23928"/>
                </a:lnTo>
                <a:lnTo>
                  <a:pt x="1478491" y="26266"/>
                </a:lnTo>
                <a:lnTo>
                  <a:pt x="1547695" y="33943"/>
                </a:lnTo>
                <a:lnTo>
                  <a:pt x="1579484" y="36753"/>
                </a:lnTo>
                <a:lnTo>
                  <a:pt x="1608297" y="38626"/>
                </a:lnTo>
                <a:lnTo>
                  <a:pt x="1635125" y="39874"/>
                </a:lnTo>
                <a:lnTo>
                  <a:pt x="1848768" y="55613"/>
                </a:lnTo>
                <a:lnTo>
                  <a:pt x="1878307" y="56914"/>
                </a:lnTo>
                <a:lnTo>
                  <a:pt x="1904667" y="58734"/>
                </a:lnTo>
                <a:lnTo>
                  <a:pt x="1928907" y="60900"/>
                </a:lnTo>
                <a:lnTo>
                  <a:pt x="1951736" y="63296"/>
                </a:lnTo>
                <a:lnTo>
                  <a:pt x="1992340" y="65959"/>
                </a:lnTo>
                <a:lnTo>
                  <a:pt x="2029437" y="68095"/>
                </a:lnTo>
                <a:lnTo>
                  <a:pt x="2047330" y="69998"/>
                </a:lnTo>
                <a:lnTo>
                  <a:pt x="2064974" y="72219"/>
                </a:lnTo>
                <a:lnTo>
                  <a:pt x="2097279" y="74687"/>
                </a:lnTo>
                <a:lnTo>
                  <a:pt x="2165925" y="76272"/>
                </a:lnTo>
                <a:lnTo>
                  <a:pt x="2226559" y="76627"/>
                </a:lnTo>
                <a:lnTo>
                  <a:pt x="2237674" y="79186"/>
                </a:lnTo>
                <a:lnTo>
                  <a:pt x="2243305" y="81202"/>
                </a:lnTo>
                <a:lnTo>
                  <a:pt x="2255781" y="84039"/>
                </a:lnTo>
                <a:lnTo>
                  <a:pt x="2258234" y="85390"/>
                </a:lnTo>
                <a:lnTo>
                  <a:pt x="2259869" y="87243"/>
                </a:lnTo>
                <a:lnTo>
                  <a:pt x="2263140" y="938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Substitution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If necessary, solve one of the original equations for one of the variables.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expression obtained in step one into the other equation to write an equation with a single variable.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the equation in step 2.</a:t>
            </a:r>
          </a:p>
          <a:p>
            <a:pPr marL="514350" indent="-514350">
              <a:buAutoNum type="arabicPeriod"/>
            </a:pPr>
            <a:r>
              <a:rPr lang="en-US" dirty="0" smtClean="0"/>
              <a:t>Plug the value you found in step 3 into one of the original equations.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your answers.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y = 6 x − 11</a:t>
            </a:r>
          </a:p>
          <a:p>
            <a:pPr>
              <a:buNone/>
            </a:pPr>
            <a:r>
              <a:rPr lang="es-ES" dirty="0" smtClean="0"/>
              <a:t>−2 x − 3 y = −7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713"/>
          <p:cNvSpPr/>
          <p:nvPr/>
        </p:nvSpPr>
        <p:spPr>
          <a:xfrm>
            <a:off x="3286125" y="1303019"/>
            <a:ext cx="68580" cy="162879"/>
          </a:xfrm>
          <a:custGeom>
            <a:avLst/>
            <a:gdLst/>
            <a:ahLst/>
            <a:cxnLst/>
            <a:rect l="0" t="0" r="0" b="0"/>
            <a:pathLst>
              <a:path w="68580" h="16287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1"/>
                </a:lnTo>
                <a:lnTo>
                  <a:pt x="8219" y="7381"/>
                </a:lnTo>
                <a:lnTo>
                  <a:pt x="8415" y="10583"/>
                </a:lnTo>
                <a:lnTo>
                  <a:pt x="8468" y="12771"/>
                </a:lnTo>
                <a:lnTo>
                  <a:pt x="9455" y="15181"/>
                </a:lnTo>
                <a:lnTo>
                  <a:pt x="11065" y="17741"/>
                </a:lnTo>
                <a:lnTo>
                  <a:pt x="13092" y="20400"/>
                </a:lnTo>
                <a:lnTo>
                  <a:pt x="14443" y="24078"/>
                </a:lnTo>
                <a:lnTo>
                  <a:pt x="15344" y="28435"/>
                </a:lnTo>
                <a:lnTo>
                  <a:pt x="15943" y="33244"/>
                </a:lnTo>
                <a:lnTo>
                  <a:pt x="17297" y="37403"/>
                </a:lnTo>
                <a:lnTo>
                  <a:pt x="19151" y="41128"/>
                </a:lnTo>
                <a:lnTo>
                  <a:pt x="21340" y="44564"/>
                </a:lnTo>
                <a:lnTo>
                  <a:pt x="23751" y="49712"/>
                </a:lnTo>
                <a:lnTo>
                  <a:pt x="26311" y="56001"/>
                </a:lnTo>
                <a:lnTo>
                  <a:pt x="28971" y="63052"/>
                </a:lnTo>
                <a:lnTo>
                  <a:pt x="30744" y="68705"/>
                </a:lnTo>
                <a:lnTo>
                  <a:pt x="31925" y="73426"/>
                </a:lnTo>
                <a:lnTo>
                  <a:pt x="32713" y="77526"/>
                </a:lnTo>
                <a:lnTo>
                  <a:pt x="34191" y="81212"/>
                </a:lnTo>
                <a:lnTo>
                  <a:pt x="36129" y="84621"/>
                </a:lnTo>
                <a:lnTo>
                  <a:pt x="38373" y="87847"/>
                </a:lnTo>
                <a:lnTo>
                  <a:pt x="39870" y="92855"/>
                </a:lnTo>
                <a:lnTo>
                  <a:pt x="40867" y="99051"/>
                </a:lnTo>
                <a:lnTo>
                  <a:pt x="41532" y="106039"/>
                </a:lnTo>
                <a:lnTo>
                  <a:pt x="42928" y="111650"/>
                </a:lnTo>
                <a:lnTo>
                  <a:pt x="44811" y="116344"/>
                </a:lnTo>
                <a:lnTo>
                  <a:pt x="47019" y="120425"/>
                </a:lnTo>
                <a:lnTo>
                  <a:pt x="49443" y="124099"/>
                </a:lnTo>
                <a:lnTo>
                  <a:pt x="52012" y="127500"/>
                </a:lnTo>
                <a:lnTo>
                  <a:pt x="54677" y="130720"/>
                </a:lnTo>
                <a:lnTo>
                  <a:pt x="57406" y="135725"/>
                </a:lnTo>
                <a:lnTo>
                  <a:pt x="60178" y="141918"/>
                </a:lnTo>
                <a:lnTo>
                  <a:pt x="68579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14"/>
          <p:cNvSpPr/>
          <p:nvPr/>
        </p:nvSpPr>
        <p:spPr>
          <a:xfrm>
            <a:off x="3201740" y="1243060"/>
            <a:ext cx="272116" cy="273801"/>
          </a:xfrm>
          <a:custGeom>
            <a:avLst/>
            <a:gdLst/>
            <a:ahLst/>
            <a:cxnLst/>
            <a:rect l="0" t="0" r="0" b="0"/>
            <a:pathLst>
              <a:path w="272116" h="273801">
                <a:moveTo>
                  <a:pt x="178682" y="42815"/>
                </a:moveTo>
                <a:lnTo>
                  <a:pt x="178682" y="29162"/>
                </a:lnTo>
                <a:lnTo>
                  <a:pt x="177730" y="24188"/>
                </a:lnTo>
                <a:lnTo>
                  <a:pt x="172791" y="12636"/>
                </a:lnTo>
                <a:lnTo>
                  <a:pt x="171301" y="6225"/>
                </a:lnTo>
                <a:lnTo>
                  <a:pt x="169951" y="4134"/>
                </a:lnTo>
                <a:lnTo>
                  <a:pt x="168099" y="2740"/>
                </a:lnTo>
                <a:lnTo>
                  <a:pt x="165912" y="1811"/>
                </a:lnTo>
                <a:lnTo>
                  <a:pt x="158401" y="778"/>
                </a:lnTo>
                <a:lnTo>
                  <a:pt x="153731" y="503"/>
                </a:lnTo>
                <a:lnTo>
                  <a:pt x="143463" y="197"/>
                </a:lnTo>
                <a:lnTo>
                  <a:pt x="125899" y="0"/>
                </a:lnTo>
                <a:lnTo>
                  <a:pt x="121586" y="937"/>
                </a:lnTo>
                <a:lnTo>
                  <a:pt x="116805" y="2514"/>
                </a:lnTo>
                <a:lnTo>
                  <a:pt x="111713" y="4517"/>
                </a:lnTo>
                <a:lnTo>
                  <a:pt x="103516" y="9284"/>
                </a:lnTo>
                <a:lnTo>
                  <a:pt x="99996" y="11888"/>
                </a:lnTo>
                <a:lnTo>
                  <a:pt x="93546" y="14782"/>
                </a:lnTo>
                <a:lnTo>
                  <a:pt x="90492" y="15554"/>
                </a:lnTo>
                <a:lnTo>
                  <a:pt x="84559" y="18951"/>
                </a:lnTo>
                <a:lnTo>
                  <a:pt x="78747" y="23636"/>
                </a:lnTo>
                <a:lnTo>
                  <a:pt x="72989" y="28893"/>
                </a:lnTo>
                <a:lnTo>
                  <a:pt x="64715" y="34405"/>
                </a:lnTo>
                <a:lnTo>
                  <a:pt x="59841" y="37208"/>
                </a:lnTo>
                <a:lnTo>
                  <a:pt x="51886" y="45403"/>
                </a:lnTo>
                <a:lnTo>
                  <a:pt x="48432" y="50255"/>
                </a:lnTo>
                <a:lnTo>
                  <a:pt x="42053" y="58186"/>
                </a:lnTo>
                <a:lnTo>
                  <a:pt x="36043" y="64887"/>
                </a:lnTo>
                <a:lnTo>
                  <a:pt x="30197" y="71039"/>
                </a:lnTo>
                <a:lnTo>
                  <a:pt x="24423" y="79489"/>
                </a:lnTo>
                <a:lnTo>
                  <a:pt x="21551" y="84409"/>
                </a:lnTo>
                <a:lnTo>
                  <a:pt x="15818" y="92416"/>
                </a:lnTo>
                <a:lnTo>
                  <a:pt x="12956" y="95885"/>
                </a:lnTo>
                <a:lnTo>
                  <a:pt x="9776" y="102279"/>
                </a:lnTo>
                <a:lnTo>
                  <a:pt x="8928" y="105317"/>
                </a:lnTo>
                <a:lnTo>
                  <a:pt x="7410" y="114011"/>
                </a:lnTo>
                <a:lnTo>
                  <a:pt x="3183" y="141450"/>
                </a:lnTo>
                <a:lnTo>
                  <a:pt x="1676" y="155244"/>
                </a:lnTo>
                <a:lnTo>
                  <a:pt x="670" y="168250"/>
                </a:lnTo>
                <a:lnTo>
                  <a:pt x="0" y="180731"/>
                </a:lnTo>
                <a:lnTo>
                  <a:pt x="506" y="191909"/>
                </a:lnTo>
                <a:lnTo>
                  <a:pt x="1795" y="202218"/>
                </a:lnTo>
                <a:lnTo>
                  <a:pt x="3607" y="211949"/>
                </a:lnTo>
                <a:lnTo>
                  <a:pt x="6720" y="219388"/>
                </a:lnTo>
                <a:lnTo>
                  <a:pt x="10701" y="225300"/>
                </a:lnTo>
                <a:lnTo>
                  <a:pt x="15260" y="230194"/>
                </a:lnTo>
                <a:lnTo>
                  <a:pt x="20325" y="238172"/>
                </a:lnTo>
                <a:lnTo>
                  <a:pt x="23529" y="244892"/>
                </a:lnTo>
                <a:lnTo>
                  <a:pt x="28127" y="251055"/>
                </a:lnTo>
                <a:lnTo>
                  <a:pt x="30687" y="253079"/>
                </a:lnTo>
                <a:lnTo>
                  <a:pt x="33346" y="254428"/>
                </a:lnTo>
                <a:lnTo>
                  <a:pt x="53560" y="261145"/>
                </a:lnTo>
                <a:lnTo>
                  <a:pt x="59072" y="263616"/>
                </a:lnTo>
                <a:lnTo>
                  <a:pt x="63700" y="266215"/>
                </a:lnTo>
                <a:lnTo>
                  <a:pt x="71381" y="270691"/>
                </a:lnTo>
                <a:lnTo>
                  <a:pt x="77970" y="272681"/>
                </a:lnTo>
                <a:lnTo>
                  <a:pt x="84871" y="273211"/>
                </a:lnTo>
                <a:lnTo>
                  <a:pt x="94234" y="273565"/>
                </a:lnTo>
                <a:lnTo>
                  <a:pt x="105238" y="273800"/>
                </a:lnTo>
                <a:lnTo>
                  <a:pt x="114480" y="273005"/>
                </a:lnTo>
                <a:lnTo>
                  <a:pt x="122545" y="271522"/>
                </a:lnTo>
                <a:lnTo>
                  <a:pt x="129827" y="269581"/>
                </a:lnTo>
                <a:lnTo>
                  <a:pt x="135635" y="268288"/>
                </a:lnTo>
                <a:lnTo>
                  <a:pt x="140459" y="267425"/>
                </a:lnTo>
                <a:lnTo>
                  <a:pt x="144627" y="266850"/>
                </a:lnTo>
                <a:lnTo>
                  <a:pt x="149311" y="265514"/>
                </a:lnTo>
                <a:lnTo>
                  <a:pt x="154339" y="263671"/>
                </a:lnTo>
                <a:lnTo>
                  <a:pt x="159596" y="261490"/>
                </a:lnTo>
                <a:lnTo>
                  <a:pt x="165006" y="259083"/>
                </a:lnTo>
                <a:lnTo>
                  <a:pt x="176096" y="253869"/>
                </a:lnTo>
                <a:lnTo>
                  <a:pt x="180768" y="251145"/>
                </a:lnTo>
                <a:lnTo>
                  <a:pt x="188499" y="245578"/>
                </a:lnTo>
                <a:lnTo>
                  <a:pt x="192846" y="242760"/>
                </a:lnTo>
                <a:lnTo>
                  <a:pt x="197650" y="239929"/>
                </a:lnTo>
                <a:lnTo>
                  <a:pt x="202757" y="237089"/>
                </a:lnTo>
                <a:lnTo>
                  <a:pt x="210972" y="231394"/>
                </a:lnTo>
                <a:lnTo>
                  <a:pt x="218751" y="225688"/>
                </a:lnTo>
                <a:lnTo>
                  <a:pt x="223492" y="222832"/>
                </a:lnTo>
                <a:lnTo>
                  <a:pt x="228558" y="219976"/>
                </a:lnTo>
                <a:lnTo>
                  <a:pt x="236727" y="211723"/>
                </a:lnTo>
                <a:lnTo>
                  <a:pt x="240238" y="206855"/>
                </a:lnTo>
                <a:lnTo>
                  <a:pt x="246680" y="198907"/>
                </a:lnTo>
                <a:lnTo>
                  <a:pt x="249731" y="195453"/>
                </a:lnTo>
                <a:lnTo>
                  <a:pt x="253671" y="190294"/>
                </a:lnTo>
                <a:lnTo>
                  <a:pt x="258202" y="183997"/>
                </a:lnTo>
                <a:lnTo>
                  <a:pt x="263128" y="176941"/>
                </a:lnTo>
                <a:lnTo>
                  <a:pt x="266412" y="170332"/>
                </a:lnTo>
                <a:lnTo>
                  <a:pt x="268601" y="164021"/>
                </a:lnTo>
                <a:lnTo>
                  <a:pt x="270061" y="157909"/>
                </a:lnTo>
                <a:lnTo>
                  <a:pt x="271034" y="150977"/>
                </a:lnTo>
                <a:lnTo>
                  <a:pt x="271682" y="143498"/>
                </a:lnTo>
                <a:lnTo>
                  <a:pt x="272115" y="135654"/>
                </a:lnTo>
                <a:lnTo>
                  <a:pt x="271451" y="128520"/>
                </a:lnTo>
                <a:lnTo>
                  <a:pt x="270055" y="121859"/>
                </a:lnTo>
                <a:lnTo>
                  <a:pt x="268173" y="115513"/>
                </a:lnTo>
                <a:lnTo>
                  <a:pt x="265965" y="109378"/>
                </a:lnTo>
                <a:lnTo>
                  <a:pt x="263541" y="103383"/>
                </a:lnTo>
                <a:lnTo>
                  <a:pt x="260972" y="97481"/>
                </a:lnTo>
                <a:lnTo>
                  <a:pt x="256402" y="91641"/>
                </a:lnTo>
                <a:lnTo>
                  <a:pt x="250498" y="85843"/>
                </a:lnTo>
                <a:lnTo>
                  <a:pt x="243704" y="80073"/>
                </a:lnTo>
                <a:lnTo>
                  <a:pt x="238222" y="75273"/>
                </a:lnTo>
                <a:lnTo>
                  <a:pt x="229592" y="67401"/>
                </a:lnTo>
                <a:lnTo>
                  <a:pt x="222581" y="63267"/>
                </a:lnTo>
                <a:lnTo>
                  <a:pt x="219378" y="62164"/>
                </a:lnTo>
                <a:lnTo>
                  <a:pt x="213279" y="58399"/>
                </a:lnTo>
                <a:lnTo>
                  <a:pt x="206441" y="53551"/>
                </a:lnTo>
                <a:lnTo>
                  <a:pt x="201951" y="50925"/>
                </a:lnTo>
                <a:lnTo>
                  <a:pt x="197052" y="48221"/>
                </a:lnTo>
                <a:lnTo>
                  <a:pt x="189069" y="45218"/>
                </a:lnTo>
                <a:lnTo>
                  <a:pt x="185607" y="44417"/>
                </a:lnTo>
                <a:lnTo>
                  <a:pt x="180441" y="42930"/>
                </a:lnTo>
                <a:lnTo>
                  <a:pt x="152964" y="342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5"/>
          <p:cNvSpPr/>
          <p:nvPr/>
        </p:nvSpPr>
        <p:spPr>
          <a:xfrm>
            <a:off x="3646672" y="1261575"/>
            <a:ext cx="359002" cy="203885"/>
          </a:xfrm>
          <a:custGeom>
            <a:avLst/>
            <a:gdLst/>
            <a:ahLst/>
            <a:cxnLst/>
            <a:rect l="0" t="0" r="0" b="0"/>
            <a:pathLst>
              <a:path w="359002" h="203885">
                <a:moveTo>
                  <a:pt x="128085" y="92880"/>
                </a:moveTo>
                <a:lnTo>
                  <a:pt x="105331" y="92880"/>
                </a:lnTo>
                <a:lnTo>
                  <a:pt x="96723" y="93832"/>
                </a:lnTo>
                <a:lnTo>
                  <a:pt x="89080" y="95419"/>
                </a:lnTo>
                <a:lnTo>
                  <a:pt x="82079" y="97430"/>
                </a:lnTo>
                <a:lnTo>
                  <a:pt x="71761" y="99665"/>
                </a:lnTo>
                <a:lnTo>
                  <a:pt x="63047" y="101610"/>
                </a:lnTo>
                <a:lnTo>
                  <a:pt x="52824" y="105650"/>
                </a:lnTo>
                <a:lnTo>
                  <a:pt x="44471" y="110620"/>
                </a:lnTo>
                <a:lnTo>
                  <a:pt x="37583" y="116004"/>
                </a:lnTo>
                <a:lnTo>
                  <a:pt x="31347" y="121572"/>
                </a:lnTo>
                <a:lnTo>
                  <a:pt x="25400" y="127222"/>
                </a:lnTo>
                <a:lnTo>
                  <a:pt x="22481" y="130062"/>
                </a:lnTo>
                <a:lnTo>
                  <a:pt x="19582" y="133860"/>
                </a:lnTo>
                <a:lnTo>
                  <a:pt x="16697" y="138298"/>
                </a:lnTo>
                <a:lnTo>
                  <a:pt x="13822" y="143161"/>
                </a:lnTo>
                <a:lnTo>
                  <a:pt x="10952" y="147355"/>
                </a:lnTo>
                <a:lnTo>
                  <a:pt x="8086" y="151104"/>
                </a:lnTo>
                <a:lnTo>
                  <a:pt x="5223" y="154556"/>
                </a:lnTo>
                <a:lnTo>
                  <a:pt x="3315" y="158762"/>
                </a:lnTo>
                <a:lnTo>
                  <a:pt x="2042" y="163471"/>
                </a:lnTo>
                <a:lnTo>
                  <a:pt x="1194" y="168516"/>
                </a:lnTo>
                <a:lnTo>
                  <a:pt x="629" y="173784"/>
                </a:lnTo>
                <a:lnTo>
                  <a:pt x="251" y="179201"/>
                </a:lnTo>
                <a:lnTo>
                  <a:pt x="0" y="184717"/>
                </a:lnTo>
                <a:lnTo>
                  <a:pt x="785" y="188394"/>
                </a:lnTo>
                <a:lnTo>
                  <a:pt x="2261" y="190846"/>
                </a:lnTo>
                <a:lnTo>
                  <a:pt x="8889" y="196837"/>
                </a:lnTo>
                <a:lnTo>
                  <a:pt x="11474" y="199332"/>
                </a:lnTo>
                <a:lnTo>
                  <a:pt x="14149" y="200995"/>
                </a:lnTo>
                <a:lnTo>
                  <a:pt x="19662" y="202843"/>
                </a:lnTo>
                <a:lnTo>
                  <a:pt x="27827" y="203665"/>
                </a:lnTo>
                <a:lnTo>
                  <a:pt x="32672" y="203884"/>
                </a:lnTo>
                <a:lnTo>
                  <a:pt x="38759" y="203077"/>
                </a:lnTo>
                <a:lnTo>
                  <a:pt x="45674" y="201587"/>
                </a:lnTo>
                <a:lnTo>
                  <a:pt x="53142" y="199641"/>
                </a:lnTo>
                <a:lnTo>
                  <a:pt x="63980" y="194939"/>
                </a:lnTo>
                <a:lnTo>
                  <a:pt x="73876" y="188722"/>
                </a:lnTo>
                <a:lnTo>
                  <a:pt x="87800" y="179609"/>
                </a:lnTo>
                <a:lnTo>
                  <a:pt x="93608" y="175464"/>
                </a:lnTo>
                <a:lnTo>
                  <a:pt x="98433" y="171748"/>
                </a:lnTo>
                <a:lnTo>
                  <a:pt x="102602" y="168319"/>
                </a:lnTo>
                <a:lnTo>
                  <a:pt x="106334" y="164127"/>
                </a:lnTo>
                <a:lnTo>
                  <a:pt x="109774" y="159428"/>
                </a:lnTo>
                <a:lnTo>
                  <a:pt x="113020" y="154390"/>
                </a:lnTo>
                <a:lnTo>
                  <a:pt x="116137" y="150079"/>
                </a:lnTo>
                <a:lnTo>
                  <a:pt x="119167" y="146253"/>
                </a:lnTo>
                <a:lnTo>
                  <a:pt x="122140" y="142749"/>
                </a:lnTo>
                <a:lnTo>
                  <a:pt x="125074" y="138508"/>
                </a:lnTo>
                <a:lnTo>
                  <a:pt x="127982" y="133776"/>
                </a:lnTo>
                <a:lnTo>
                  <a:pt x="130874" y="128717"/>
                </a:lnTo>
                <a:lnTo>
                  <a:pt x="136627" y="118015"/>
                </a:lnTo>
                <a:lnTo>
                  <a:pt x="139495" y="112494"/>
                </a:lnTo>
                <a:lnTo>
                  <a:pt x="141407" y="106908"/>
                </a:lnTo>
                <a:lnTo>
                  <a:pt x="142681" y="101279"/>
                </a:lnTo>
                <a:lnTo>
                  <a:pt x="143531" y="95622"/>
                </a:lnTo>
                <a:lnTo>
                  <a:pt x="143144" y="88993"/>
                </a:lnTo>
                <a:lnTo>
                  <a:pt x="141935" y="81716"/>
                </a:lnTo>
                <a:lnTo>
                  <a:pt x="140175" y="74007"/>
                </a:lnTo>
                <a:lnTo>
                  <a:pt x="139003" y="66963"/>
                </a:lnTo>
                <a:lnTo>
                  <a:pt x="138221" y="60362"/>
                </a:lnTo>
                <a:lnTo>
                  <a:pt x="137700" y="54056"/>
                </a:lnTo>
                <a:lnTo>
                  <a:pt x="135447" y="46995"/>
                </a:lnTo>
                <a:lnTo>
                  <a:pt x="132041" y="39430"/>
                </a:lnTo>
                <a:lnTo>
                  <a:pt x="127865" y="31529"/>
                </a:lnTo>
                <a:lnTo>
                  <a:pt x="125081" y="25309"/>
                </a:lnTo>
                <a:lnTo>
                  <a:pt x="123225" y="20210"/>
                </a:lnTo>
                <a:lnTo>
                  <a:pt x="121987" y="15858"/>
                </a:lnTo>
                <a:lnTo>
                  <a:pt x="120210" y="12957"/>
                </a:lnTo>
                <a:lnTo>
                  <a:pt x="118073" y="11023"/>
                </a:lnTo>
                <a:lnTo>
                  <a:pt x="115695" y="9733"/>
                </a:lnTo>
                <a:lnTo>
                  <a:pt x="114110" y="7921"/>
                </a:lnTo>
                <a:lnTo>
                  <a:pt x="113053" y="5761"/>
                </a:lnTo>
                <a:lnTo>
                  <a:pt x="112349" y="3368"/>
                </a:lnTo>
                <a:lnTo>
                  <a:pt x="110927" y="1772"/>
                </a:lnTo>
                <a:lnTo>
                  <a:pt x="109026" y="709"/>
                </a:lnTo>
                <a:lnTo>
                  <a:pt x="106807" y="0"/>
                </a:lnTo>
                <a:lnTo>
                  <a:pt x="105327" y="480"/>
                </a:lnTo>
                <a:lnTo>
                  <a:pt x="104340" y="1752"/>
                </a:lnTo>
                <a:lnTo>
                  <a:pt x="103683" y="3553"/>
                </a:lnTo>
                <a:lnTo>
                  <a:pt x="102952" y="8094"/>
                </a:lnTo>
                <a:lnTo>
                  <a:pt x="102627" y="13287"/>
                </a:lnTo>
                <a:lnTo>
                  <a:pt x="102483" y="18770"/>
                </a:lnTo>
                <a:lnTo>
                  <a:pt x="103397" y="22518"/>
                </a:lnTo>
                <a:lnTo>
                  <a:pt x="104959" y="26922"/>
                </a:lnTo>
                <a:lnTo>
                  <a:pt x="106953" y="31763"/>
                </a:lnTo>
                <a:lnTo>
                  <a:pt x="108282" y="35943"/>
                </a:lnTo>
                <a:lnTo>
                  <a:pt x="109168" y="39682"/>
                </a:lnTo>
                <a:lnTo>
                  <a:pt x="109759" y="43127"/>
                </a:lnTo>
                <a:lnTo>
                  <a:pt x="110152" y="47329"/>
                </a:lnTo>
                <a:lnTo>
                  <a:pt x="110415" y="52035"/>
                </a:lnTo>
                <a:lnTo>
                  <a:pt x="110707" y="62344"/>
                </a:lnTo>
                <a:lnTo>
                  <a:pt x="110837" y="73276"/>
                </a:lnTo>
                <a:lnTo>
                  <a:pt x="111824" y="77905"/>
                </a:lnTo>
                <a:lnTo>
                  <a:pt x="113434" y="81944"/>
                </a:lnTo>
                <a:lnTo>
                  <a:pt x="115460" y="85589"/>
                </a:lnTo>
                <a:lnTo>
                  <a:pt x="117763" y="92782"/>
                </a:lnTo>
                <a:lnTo>
                  <a:pt x="120251" y="102339"/>
                </a:lnTo>
                <a:lnTo>
                  <a:pt x="122863" y="113474"/>
                </a:lnTo>
                <a:lnTo>
                  <a:pt x="125556" y="121849"/>
                </a:lnTo>
                <a:lnTo>
                  <a:pt x="128304" y="128385"/>
                </a:lnTo>
                <a:lnTo>
                  <a:pt x="131089" y="133695"/>
                </a:lnTo>
                <a:lnTo>
                  <a:pt x="133898" y="138187"/>
                </a:lnTo>
                <a:lnTo>
                  <a:pt x="136722" y="142135"/>
                </a:lnTo>
                <a:lnTo>
                  <a:pt x="139558" y="145719"/>
                </a:lnTo>
                <a:lnTo>
                  <a:pt x="142401" y="149061"/>
                </a:lnTo>
                <a:lnTo>
                  <a:pt x="148101" y="155314"/>
                </a:lnTo>
                <a:lnTo>
                  <a:pt x="156664" y="164189"/>
                </a:lnTo>
                <a:lnTo>
                  <a:pt x="164917" y="169975"/>
                </a:lnTo>
                <a:lnTo>
                  <a:pt x="169784" y="172852"/>
                </a:lnTo>
                <a:lnTo>
                  <a:pt x="180273" y="176048"/>
                </a:lnTo>
                <a:lnTo>
                  <a:pt x="193427" y="178100"/>
                </a:lnTo>
                <a:lnTo>
                  <a:pt x="200306" y="175840"/>
                </a:lnTo>
                <a:lnTo>
                  <a:pt x="204808" y="173904"/>
                </a:lnTo>
                <a:lnTo>
                  <a:pt x="209713" y="170708"/>
                </a:lnTo>
                <a:lnTo>
                  <a:pt x="214889" y="166673"/>
                </a:lnTo>
                <a:lnTo>
                  <a:pt x="220245" y="162078"/>
                </a:lnTo>
                <a:lnTo>
                  <a:pt x="224767" y="158062"/>
                </a:lnTo>
                <a:lnTo>
                  <a:pt x="232332" y="151059"/>
                </a:lnTo>
                <a:lnTo>
                  <a:pt x="241946" y="141762"/>
                </a:lnTo>
                <a:lnTo>
                  <a:pt x="243998" y="137851"/>
                </a:lnTo>
                <a:lnTo>
                  <a:pt x="245365" y="133338"/>
                </a:lnTo>
                <a:lnTo>
                  <a:pt x="246277" y="128424"/>
                </a:lnTo>
                <a:lnTo>
                  <a:pt x="246884" y="124196"/>
                </a:lnTo>
                <a:lnTo>
                  <a:pt x="247289" y="120425"/>
                </a:lnTo>
                <a:lnTo>
                  <a:pt x="247560" y="116958"/>
                </a:lnTo>
                <a:lnTo>
                  <a:pt x="247740" y="112742"/>
                </a:lnTo>
                <a:lnTo>
                  <a:pt x="247940" y="102977"/>
                </a:lnTo>
                <a:lnTo>
                  <a:pt x="247041" y="98659"/>
                </a:lnTo>
                <a:lnTo>
                  <a:pt x="245489" y="94827"/>
                </a:lnTo>
                <a:lnTo>
                  <a:pt x="243502" y="91321"/>
                </a:lnTo>
                <a:lnTo>
                  <a:pt x="242177" y="89935"/>
                </a:lnTo>
                <a:lnTo>
                  <a:pt x="241294" y="89964"/>
                </a:lnTo>
                <a:lnTo>
                  <a:pt x="240705" y="90936"/>
                </a:lnTo>
                <a:lnTo>
                  <a:pt x="239360" y="91584"/>
                </a:lnTo>
                <a:lnTo>
                  <a:pt x="235325" y="92304"/>
                </a:lnTo>
                <a:lnTo>
                  <a:pt x="230358" y="95164"/>
                </a:lnTo>
                <a:lnTo>
                  <a:pt x="227699" y="97260"/>
                </a:lnTo>
                <a:lnTo>
                  <a:pt x="225927" y="100562"/>
                </a:lnTo>
                <a:lnTo>
                  <a:pt x="224745" y="104669"/>
                </a:lnTo>
                <a:lnTo>
                  <a:pt x="223958" y="109311"/>
                </a:lnTo>
                <a:lnTo>
                  <a:pt x="222480" y="113359"/>
                </a:lnTo>
                <a:lnTo>
                  <a:pt x="220543" y="117010"/>
                </a:lnTo>
                <a:lnTo>
                  <a:pt x="218298" y="120397"/>
                </a:lnTo>
                <a:lnTo>
                  <a:pt x="216802" y="124559"/>
                </a:lnTo>
                <a:lnTo>
                  <a:pt x="215805" y="129239"/>
                </a:lnTo>
                <a:lnTo>
                  <a:pt x="215140" y="134264"/>
                </a:lnTo>
                <a:lnTo>
                  <a:pt x="214696" y="138567"/>
                </a:lnTo>
                <a:lnTo>
                  <a:pt x="214401" y="142388"/>
                </a:lnTo>
                <a:lnTo>
                  <a:pt x="214204" y="145888"/>
                </a:lnTo>
                <a:lnTo>
                  <a:pt x="213985" y="152316"/>
                </a:lnTo>
                <a:lnTo>
                  <a:pt x="213927" y="155364"/>
                </a:lnTo>
                <a:lnTo>
                  <a:pt x="214840" y="158348"/>
                </a:lnTo>
                <a:lnTo>
                  <a:pt x="218395" y="164204"/>
                </a:lnTo>
                <a:lnTo>
                  <a:pt x="223151" y="169982"/>
                </a:lnTo>
                <a:lnTo>
                  <a:pt x="225752" y="172856"/>
                </a:lnTo>
                <a:lnTo>
                  <a:pt x="228439" y="174772"/>
                </a:lnTo>
                <a:lnTo>
                  <a:pt x="233964" y="176901"/>
                </a:lnTo>
                <a:lnTo>
                  <a:pt x="242135" y="177848"/>
                </a:lnTo>
                <a:lnTo>
                  <a:pt x="251164" y="178268"/>
                </a:lnTo>
                <a:lnTo>
                  <a:pt x="258352" y="178455"/>
                </a:lnTo>
                <a:lnTo>
                  <a:pt x="272304" y="178560"/>
                </a:lnTo>
                <a:lnTo>
                  <a:pt x="279476" y="177623"/>
                </a:lnTo>
                <a:lnTo>
                  <a:pt x="288068" y="176045"/>
                </a:lnTo>
                <a:lnTo>
                  <a:pt x="297605" y="174041"/>
                </a:lnTo>
                <a:lnTo>
                  <a:pt x="304916" y="171752"/>
                </a:lnTo>
                <a:lnTo>
                  <a:pt x="315579" y="166669"/>
                </a:lnTo>
                <a:lnTo>
                  <a:pt x="320708" y="163027"/>
                </a:lnTo>
                <a:lnTo>
                  <a:pt x="326033" y="158695"/>
                </a:lnTo>
                <a:lnTo>
                  <a:pt x="336077" y="149753"/>
                </a:lnTo>
                <a:lnTo>
                  <a:pt x="343716" y="142604"/>
                </a:lnTo>
                <a:lnTo>
                  <a:pt x="347086" y="138412"/>
                </a:lnTo>
                <a:lnTo>
                  <a:pt x="350286" y="133712"/>
                </a:lnTo>
                <a:lnTo>
                  <a:pt x="353372" y="128674"/>
                </a:lnTo>
                <a:lnTo>
                  <a:pt x="355428" y="124362"/>
                </a:lnTo>
                <a:lnTo>
                  <a:pt x="356800" y="120536"/>
                </a:lnTo>
                <a:lnTo>
                  <a:pt x="357714" y="117032"/>
                </a:lnTo>
                <a:lnTo>
                  <a:pt x="358323" y="113744"/>
                </a:lnTo>
                <a:lnTo>
                  <a:pt x="359001" y="107550"/>
                </a:lnTo>
                <a:lnTo>
                  <a:pt x="358229" y="105517"/>
                </a:lnTo>
                <a:lnTo>
                  <a:pt x="356762" y="104162"/>
                </a:lnTo>
                <a:lnTo>
                  <a:pt x="350686" y="100752"/>
                </a:lnTo>
                <a:lnTo>
                  <a:pt x="338462" y="92886"/>
                </a:lnTo>
                <a:lnTo>
                  <a:pt x="332154" y="90026"/>
                </a:lnTo>
                <a:lnTo>
                  <a:pt x="326043" y="88120"/>
                </a:lnTo>
                <a:lnTo>
                  <a:pt x="320065" y="86849"/>
                </a:lnTo>
                <a:lnTo>
                  <a:pt x="273817" y="757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6"/>
          <p:cNvSpPr/>
          <p:nvPr/>
        </p:nvSpPr>
        <p:spPr>
          <a:xfrm>
            <a:off x="4066222" y="1321808"/>
            <a:ext cx="411481" cy="126821"/>
          </a:xfrm>
          <a:custGeom>
            <a:avLst/>
            <a:gdLst/>
            <a:ahLst/>
            <a:cxnLst/>
            <a:rect l="0" t="0" r="0" b="0"/>
            <a:pathLst>
              <a:path w="411481" h="126821">
                <a:moveTo>
                  <a:pt x="0" y="15502"/>
                </a:moveTo>
                <a:lnTo>
                  <a:pt x="0" y="24603"/>
                </a:lnTo>
                <a:lnTo>
                  <a:pt x="953" y="29189"/>
                </a:lnTo>
                <a:lnTo>
                  <a:pt x="2540" y="34152"/>
                </a:lnTo>
                <a:lnTo>
                  <a:pt x="4551" y="39365"/>
                </a:lnTo>
                <a:lnTo>
                  <a:pt x="5891" y="43793"/>
                </a:lnTo>
                <a:lnTo>
                  <a:pt x="6785" y="47698"/>
                </a:lnTo>
                <a:lnTo>
                  <a:pt x="7381" y="51253"/>
                </a:lnTo>
                <a:lnTo>
                  <a:pt x="8730" y="56481"/>
                </a:lnTo>
                <a:lnTo>
                  <a:pt x="10583" y="62824"/>
                </a:lnTo>
                <a:lnTo>
                  <a:pt x="12770" y="69910"/>
                </a:lnTo>
                <a:lnTo>
                  <a:pt x="14228" y="75586"/>
                </a:lnTo>
                <a:lnTo>
                  <a:pt x="15201" y="80323"/>
                </a:lnTo>
                <a:lnTo>
                  <a:pt x="15849" y="84433"/>
                </a:lnTo>
                <a:lnTo>
                  <a:pt x="16281" y="88126"/>
                </a:lnTo>
                <a:lnTo>
                  <a:pt x="16569" y="91540"/>
                </a:lnTo>
                <a:lnTo>
                  <a:pt x="17031" y="99313"/>
                </a:lnTo>
                <a:lnTo>
                  <a:pt x="17094" y="102916"/>
                </a:lnTo>
                <a:lnTo>
                  <a:pt x="17122" y="105788"/>
                </a:lnTo>
                <a:lnTo>
                  <a:pt x="17135" y="103889"/>
                </a:lnTo>
                <a:lnTo>
                  <a:pt x="16186" y="103001"/>
                </a:lnTo>
                <a:lnTo>
                  <a:pt x="14601" y="102410"/>
                </a:lnTo>
                <a:lnTo>
                  <a:pt x="12591" y="102015"/>
                </a:lnTo>
                <a:lnTo>
                  <a:pt x="11251" y="100800"/>
                </a:lnTo>
                <a:lnTo>
                  <a:pt x="10359" y="99037"/>
                </a:lnTo>
                <a:lnTo>
                  <a:pt x="9763" y="96909"/>
                </a:lnTo>
                <a:lnTo>
                  <a:pt x="9366" y="94538"/>
                </a:lnTo>
                <a:lnTo>
                  <a:pt x="9102" y="92005"/>
                </a:lnTo>
                <a:lnTo>
                  <a:pt x="8925" y="89364"/>
                </a:lnTo>
                <a:lnTo>
                  <a:pt x="8730" y="78809"/>
                </a:lnTo>
                <a:lnTo>
                  <a:pt x="8677" y="71994"/>
                </a:lnTo>
                <a:lnTo>
                  <a:pt x="9595" y="64593"/>
                </a:lnTo>
                <a:lnTo>
                  <a:pt x="11159" y="56802"/>
                </a:lnTo>
                <a:lnTo>
                  <a:pt x="13154" y="48750"/>
                </a:lnTo>
                <a:lnTo>
                  <a:pt x="16390" y="41477"/>
                </a:lnTo>
                <a:lnTo>
                  <a:pt x="20451" y="34724"/>
                </a:lnTo>
                <a:lnTo>
                  <a:pt x="25064" y="28316"/>
                </a:lnTo>
                <a:lnTo>
                  <a:pt x="29092" y="24045"/>
                </a:lnTo>
                <a:lnTo>
                  <a:pt x="32730" y="21197"/>
                </a:lnTo>
                <a:lnTo>
                  <a:pt x="36107" y="19299"/>
                </a:lnTo>
                <a:lnTo>
                  <a:pt x="39311" y="17080"/>
                </a:lnTo>
                <a:lnTo>
                  <a:pt x="42400" y="14649"/>
                </a:lnTo>
                <a:lnTo>
                  <a:pt x="45412" y="12076"/>
                </a:lnTo>
                <a:lnTo>
                  <a:pt x="48372" y="9408"/>
                </a:lnTo>
                <a:lnTo>
                  <a:pt x="54201" y="3903"/>
                </a:lnTo>
                <a:lnTo>
                  <a:pt x="57089" y="2054"/>
                </a:lnTo>
                <a:lnTo>
                  <a:pt x="62838" y="0"/>
                </a:lnTo>
                <a:lnTo>
                  <a:pt x="65704" y="405"/>
                </a:lnTo>
                <a:lnTo>
                  <a:pt x="68568" y="1627"/>
                </a:lnTo>
                <a:lnTo>
                  <a:pt x="71430" y="3394"/>
                </a:lnTo>
                <a:lnTo>
                  <a:pt x="77149" y="5358"/>
                </a:lnTo>
                <a:lnTo>
                  <a:pt x="80008" y="5882"/>
                </a:lnTo>
                <a:lnTo>
                  <a:pt x="85724" y="9004"/>
                </a:lnTo>
                <a:lnTo>
                  <a:pt x="88582" y="11170"/>
                </a:lnTo>
                <a:lnTo>
                  <a:pt x="90487" y="13566"/>
                </a:lnTo>
                <a:lnTo>
                  <a:pt x="91757" y="16116"/>
                </a:lnTo>
                <a:lnTo>
                  <a:pt x="92604" y="18769"/>
                </a:lnTo>
                <a:lnTo>
                  <a:pt x="93168" y="22442"/>
                </a:lnTo>
                <a:lnTo>
                  <a:pt x="93545" y="26796"/>
                </a:lnTo>
                <a:lnTo>
                  <a:pt x="93796" y="31604"/>
                </a:lnTo>
                <a:lnTo>
                  <a:pt x="94915" y="36714"/>
                </a:lnTo>
                <a:lnTo>
                  <a:pt x="96615" y="42026"/>
                </a:lnTo>
                <a:lnTo>
                  <a:pt x="98700" y="47472"/>
                </a:lnTo>
                <a:lnTo>
                  <a:pt x="100089" y="52055"/>
                </a:lnTo>
                <a:lnTo>
                  <a:pt x="101017" y="56063"/>
                </a:lnTo>
                <a:lnTo>
                  <a:pt x="101635" y="59688"/>
                </a:lnTo>
                <a:lnTo>
                  <a:pt x="102046" y="63056"/>
                </a:lnTo>
                <a:lnTo>
                  <a:pt x="102321" y="66255"/>
                </a:lnTo>
                <a:lnTo>
                  <a:pt x="102504" y="69339"/>
                </a:lnTo>
                <a:lnTo>
                  <a:pt x="102707" y="75307"/>
                </a:lnTo>
                <a:lnTo>
                  <a:pt x="102762" y="78232"/>
                </a:lnTo>
                <a:lnTo>
                  <a:pt x="103750" y="81134"/>
                </a:lnTo>
                <a:lnTo>
                  <a:pt x="105362" y="84022"/>
                </a:lnTo>
                <a:lnTo>
                  <a:pt x="107389" y="86899"/>
                </a:lnTo>
                <a:lnTo>
                  <a:pt x="109692" y="90722"/>
                </a:lnTo>
                <a:lnTo>
                  <a:pt x="112181" y="95176"/>
                </a:lnTo>
                <a:lnTo>
                  <a:pt x="114792" y="100051"/>
                </a:lnTo>
                <a:lnTo>
                  <a:pt x="117486" y="104253"/>
                </a:lnTo>
                <a:lnTo>
                  <a:pt x="120234" y="108006"/>
                </a:lnTo>
                <a:lnTo>
                  <a:pt x="123019" y="111461"/>
                </a:lnTo>
                <a:lnTo>
                  <a:pt x="125827" y="113765"/>
                </a:lnTo>
                <a:lnTo>
                  <a:pt x="128652" y="115300"/>
                </a:lnTo>
                <a:lnTo>
                  <a:pt x="136236" y="117959"/>
                </a:lnTo>
                <a:lnTo>
                  <a:pt x="149132" y="122316"/>
                </a:lnTo>
                <a:lnTo>
                  <a:pt x="154666" y="122906"/>
                </a:lnTo>
                <a:lnTo>
                  <a:pt x="159309" y="122347"/>
                </a:lnTo>
                <a:lnTo>
                  <a:pt x="170393" y="119549"/>
                </a:lnTo>
                <a:lnTo>
                  <a:pt x="173602" y="119157"/>
                </a:lnTo>
                <a:lnTo>
                  <a:pt x="182249" y="116181"/>
                </a:lnTo>
                <a:lnTo>
                  <a:pt x="191490" y="112635"/>
                </a:lnTo>
                <a:lnTo>
                  <a:pt x="202999" y="109687"/>
                </a:lnTo>
                <a:lnTo>
                  <a:pt x="207723" y="107819"/>
                </a:lnTo>
                <a:lnTo>
                  <a:pt x="212777" y="105622"/>
                </a:lnTo>
                <a:lnTo>
                  <a:pt x="217099" y="103204"/>
                </a:lnTo>
                <a:lnTo>
                  <a:pt x="220932" y="100640"/>
                </a:lnTo>
                <a:lnTo>
                  <a:pt x="224441" y="97978"/>
                </a:lnTo>
                <a:lnTo>
                  <a:pt x="228685" y="95251"/>
                </a:lnTo>
                <a:lnTo>
                  <a:pt x="233419" y="92480"/>
                </a:lnTo>
                <a:lnTo>
                  <a:pt x="238480" y="89681"/>
                </a:lnTo>
                <a:lnTo>
                  <a:pt x="242807" y="86862"/>
                </a:lnTo>
                <a:lnTo>
                  <a:pt x="246644" y="84030"/>
                </a:lnTo>
                <a:lnTo>
                  <a:pt x="250154" y="81190"/>
                </a:lnTo>
                <a:lnTo>
                  <a:pt x="253447" y="78344"/>
                </a:lnTo>
                <a:lnTo>
                  <a:pt x="256595" y="75494"/>
                </a:lnTo>
                <a:lnTo>
                  <a:pt x="259646" y="72641"/>
                </a:lnTo>
                <a:lnTo>
                  <a:pt x="263585" y="69787"/>
                </a:lnTo>
                <a:lnTo>
                  <a:pt x="268116" y="66932"/>
                </a:lnTo>
                <a:lnTo>
                  <a:pt x="273041" y="64076"/>
                </a:lnTo>
                <a:lnTo>
                  <a:pt x="277278" y="61219"/>
                </a:lnTo>
                <a:lnTo>
                  <a:pt x="281054" y="58363"/>
                </a:lnTo>
                <a:lnTo>
                  <a:pt x="284524" y="55506"/>
                </a:lnTo>
                <a:lnTo>
                  <a:pt x="286838" y="52648"/>
                </a:lnTo>
                <a:lnTo>
                  <a:pt x="288381" y="49791"/>
                </a:lnTo>
                <a:lnTo>
                  <a:pt x="289408" y="46934"/>
                </a:lnTo>
                <a:lnTo>
                  <a:pt x="290094" y="43124"/>
                </a:lnTo>
                <a:lnTo>
                  <a:pt x="290551" y="38679"/>
                </a:lnTo>
                <a:lnTo>
                  <a:pt x="290856" y="33811"/>
                </a:lnTo>
                <a:lnTo>
                  <a:pt x="291194" y="25861"/>
                </a:lnTo>
                <a:lnTo>
                  <a:pt x="291284" y="22408"/>
                </a:lnTo>
                <a:lnTo>
                  <a:pt x="290392" y="19153"/>
                </a:lnTo>
                <a:lnTo>
                  <a:pt x="288845" y="16031"/>
                </a:lnTo>
                <a:lnTo>
                  <a:pt x="286861" y="12997"/>
                </a:lnTo>
                <a:lnTo>
                  <a:pt x="284586" y="10974"/>
                </a:lnTo>
                <a:lnTo>
                  <a:pt x="282116" y="9626"/>
                </a:lnTo>
                <a:lnTo>
                  <a:pt x="279518" y="8727"/>
                </a:lnTo>
                <a:lnTo>
                  <a:pt x="266758" y="7462"/>
                </a:lnTo>
                <a:lnTo>
                  <a:pt x="255464" y="7087"/>
                </a:lnTo>
                <a:lnTo>
                  <a:pt x="246085" y="6976"/>
                </a:lnTo>
                <a:lnTo>
                  <a:pt x="241209" y="8865"/>
                </a:lnTo>
                <a:lnTo>
                  <a:pt x="235101" y="12030"/>
                </a:lnTo>
                <a:lnTo>
                  <a:pt x="218419" y="21695"/>
                </a:lnTo>
                <a:lnTo>
                  <a:pt x="213598" y="25557"/>
                </a:lnTo>
                <a:lnTo>
                  <a:pt x="210978" y="27920"/>
                </a:lnTo>
                <a:lnTo>
                  <a:pt x="205528" y="33086"/>
                </a:lnTo>
                <a:lnTo>
                  <a:pt x="202741" y="35797"/>
                </a:lnTo>
                <a:lnTo>
                  <a:pt x="200883" y="38557"/>
                </a:lnTo>
                <a:lnTo>
                  <a:pt x="199645" y="41349"/>
                </a:lnTo>
                <a:lnTo>
                  <a:pt x="198819" y="44163"/>
                </a:lnTo>
                <a:lnTo>
                  <a:pt x="198269" y="47944"/>
                </a:lnTo>
                <a:lnTo>
                  <a:pt x="197902" y="52370"/>
                </a:lnTo>
                <a:lnTo>
                  <a:pt x="197657" y="57226"/>
                </a:lnTo>
                <a:lnTo>
                  <a:pt x="198446" y="62368"/>
                </a:lnTo>
                <a:lnTo>
                  <a:pt x="199925" y="67701"/>
                </a:lnTo>
                <a:lnTo>
                  <a:pt x="201863" y="73161"/>
                </a:lnTo>
                <a:lnTo>
                  <a:pt x="205061" y="79659"/>
                </a:lnTo>
                <a:lnTo>
                  <a:pt x="209097" y="86848"/>
                </a:lnTo>
                <a:lnTo>
                  <a:pt x="213693" y="94498"/>
                </a:lnTo>
                <a:lnTo>
                  <a:pt x="217710" y="100551"/>
                </a:lnTo>
                <a:lnTo>
                  <a:pt x="221340" y="105539"/>
                </a:lnTo>
                <a:lnTo>
                  <a:pt x="224712" y="109816"/>
                </a:lnTo>
                <a:lnTo>
                  <a:pt x="228865" y="112668"/>
                </a:lnTo>
                <a:lnTo>
                  <a:pt x="238561" y="115837"/>
                </a:lnTo>
                <a:lnTo>
                  <a:pt x="249220" y="119785"/>
                </a:lnTo>
                <a:lnTo>
                  <a:pt x="254729" y="122171"/>
                </a:lnTo>
                <a:lnTo>
                  <a:pt x="262212" y="123762"/>
                </a:lnTo>
                <a:lnTo>
                  <a:pt x="271010" y="124823"/>
                </a:lnTo>
                <a:lnTo>
                  <a:pt x="280686" y="125530"/>
                </a:lnTo>
                <a:lnTo>
                  <a:pt x="290946" y="126001"/>
                </a:lnTo>
                <a:lnTo>
                  <a:pt x="312507" y="126525"/>
                </a:lnTo>
                <a:lnTo>
                  <a:pt x="350616" y="126820"/>
                </a:lnTo>
                <a:lnTo>
                  <a:pt x="361379" y="125909"/>
                </a:lnTo>
                <a:lnTo>
                  <a:pt x="370460" y="124349"/>
                </a:lnTo>
                <a:lnTo>
                  <a:pt x="378418" y="122356"/>
                </a:lnTo>
                <a:lnTo>
                  <a:pt x="385629" y="121028"/>
                </a:lnTo>
                <a:lnTo>
                  <a:pt x="392341" y="120143"/>
                </a:lnTo>
                <a:lnTo>
                  <a:pt x="411480" y="118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17"/>
          <p:cNvSpPr/>
          <p:nvPr/>
        </p:nvSpPr>
        <p:spPr>
          <a:xfrm>
            <a:off x="3886200" y="1345882"/>
            <a:ext cx="102871" cy="34291"/>
          </a:xfrm>
          <a:custGeom>
            <a:avLst/>
            <a:gdLst/>
            <a:ahLst/>
            <a:cxnLst/>
            <a:rect l="0" t="0" r="0" b="0"/>
            <a:pathLst>
              <a:path w="102871" h="34291">
                <a:moveTo>
                  <a:pt x="102870" y="0"/>
                </a:moveTo>
                <a:lnTo>
                  <a:pt x="83557" y="0"/>
                </a:lnTo>
                <a:lnTo>
                  <a:pt x="79517" y="953"/>
                </a:lnTo>
                <a:lnTo>
                  <a:pt x="74919" y="2540"/>
                </a:lnTo>
                <a:lnTo>
                  <a:pt x="69948" y="4551"/>
                </a:lnTo>
                <a:lnTo>
                  <a:pt x="62824" y="6844"/>
                </a:lnTo>
                <a:lnTo>
                  <a:pt x="54265" y="9325"/>
                </a:lnTo>
                <a:lnTo>
                  <a:pt x="44749" y="11932"/>
                </a:lnTo>
                <a:lnTo>
                  <a:pt x="37453" y="13669"/>
                </a:lnTo>
                <a:lnTo>
                  <a:pt x="31636" y="14828"/>
                </a:lnTo>
                <a:lnTo>
                  <a:pt x="26805" y="15600"/>
                </a:lnTo>
                <a:lnTo>
                  <a:pt x="22633" y="17068"/>
                </a:lnTo>
                <a:lnTo>
                  <a:pt x="18898" y="18999"/>
                </a:lnTo>
                <a:lnTo>
                  <a:pt x="15456" y="21238"/>
                </a:lnTo>
                <a:lnTo>
                  <a:pt x="12209" y="22731"/>
                </a:lnTo>
                <a:lnTo>
                  <a:pt x="9092" y="23727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8"/>
          <p:cNvSpPr/>
          <p:nvPr/>
        </p:nvSpPr>
        <p:spPr>
          <a:xfrm>
            <a:off x="1665922" y="2160270"/>
            <a:ext cx="274210" cy="273011"/>
          </a:xfrm>
          <a:custGeom>
            <a:avLst/>
            <a:gdLst/>
            <a:ahLst/>
            <a:cxnLst/>
            <a:rect l="0" t="0" r="0" b="0"/>
            <a:pathLst>
              <a:path w="274210" h="273011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3669" y="34182"/>
                </a:lnTo>
                <a:lnTo>
                  <a:pt x="14828" y="38981"/>
                </a:lnTo>
                <a:lnTo>
                  <a:pt x="15600" y="43132"/>
                </a:lnTo>
                <a:lnTo>
                  <a:pt x="16115" y="47804"/>
                </a:lnTo>
                <a:lnTo>
                  <a:pt x="16459" y="52824"/>
                </a:lnTo>
                <a:lnTo>
                  <a:pt x="16840" y="62530"/>
                </a:lnTo>
                <a:lnTo>
                  <a:pt x="17009" y="70018"/>
                </a:lnTo>
                <a:lnTo>
                  <a:pt x="18007" y="75254"/>
                </a:lnTo>
                <a:lnTo>
                  <a:pt x="19625" y="81602"/>
                </a:lnTo>
                <a:lnTo>
                  <a:pt x="21656" y="88691"/>
                </a:lnTo>
                <a:lnTo>
                  <a:pt x="22057" y="94370"/>
                </a:lnTo>
                <a:lnTo>
                  <a:pt x="21372" y="99108"/>
                </a:lnTo>
                <a:lnTo>
                  <a:pt x="19963" y="103219"/>
                </a:lnTo>
                <a:lnTo>
                  <a:pt x="19976" y="106913"/>
                </a:lnTo>
                <a:lnTo>
                  <a:pt x="20938" y="110328"/>
                </a:lnTo>
                <a:lnTo>
                  <a:pt x="23593" y="116662"/>
                </a:lnTo>
                <a:lnTo>
                  <a:pt x="24773" y="122652"/>
                </a:lnTo>
                <a:lnTo>
                  <a:pt x="25298" y="128489"/>
                </a:lnTo>
                <a:lnTo>
                  <a:pt x="25531" y="134258"/>
                </a:lnTo>
                <a:lnTo>
                  <a:pt x="25635" y="139998"/>
                </a:lnTo>
                <a:lnTo>
                  <a:pt x="28221" y="148263"/>
                </a:lnTo>
                <a:lnTo>
                  <a:pt x="30244" y="153135"/>
                </a:lnTo>
                <a:lnTo>
                  <a:pt x="31592" y="158287"/>
                </a:lnTo>
                <a:lnTo>
                  <a:pt x="32492" y="163627"/>
                </a:lnTo>
                <a:lnTo>
                  <a:pt x="33091" y="169092"/>
                </a:lnTo>
                <a:lnTo>
                  <a:pt x="33491" y="173688"/>
                </a:lnTo>
                <a:lnTo>
                  <a:pt x="33935" y="181334"/>
                </a:lnTo>
                <a:lnTo>
                  <a:pt x="34132" y="187908"/>
                </a:lnTo>
                <a:lnTo>
                  <a:pt x="34269" y="202792"/>
                </a:lnTo>
                <a:lnTo>
                  <a:pt x="34281" y="208557"/>
                </a:lnTo>
                <a:lnTo>
                  <a:pt x="35236" y="211428"/>
                </a:lnTo>
                <a:lnTo>
                  <a:pt x="38838" y="217158"/>
                </a:lnTo>
                <a:lnTo>
                  <a:pt x="41074" y="222879"/>
                </a:lnTo>
                <a:lnTo>
                  <a:pt x="42068" y="228597"/>
                </a:lnTo>
                <a:lnTo>
                  <a:pt x="42509" y="234314"/>
                </a:lnTo>
                <a:lnTo>
                  <a:pt x="42705" y="240029"/>
                </a:lnTo>
                <a:lnTo>
                  <a:pt x="42758" y="242887"/>
                </a:lnTo>
                <a:lnTo>
                  <a:pt x="43745" y="245744"/>
                </a:lnTo>
                <a:lnTo>
                  <a:pt x="48733" y="253364"/>
                </a:lnTo>
                <a:lnTo>
                  <a:pt x="50234" y="255481"/>
                </a:lnTo>
                <a:lnTo>
                  <a:pt x="50901" y="258962"/>
                </a:lnTo>
                <a:lnTo>
                  <a:pt x="51079" y="261224"/>
                </a:lnTo>
                <a:lnTo>
                  <a:pt x="52150" y="262731"/>
                </a:lnTo>
                <a:lnTo>
                  <a:pt x="53817" y="263737"/>
                </a:lnTo>
                <a:lnTo>
                  <a:pt x="55881" y="264407"/>
                </a:lnTo>
                <a:lnTo>
                  <a:pt x="60713" y="267691"/>
                </a:lnTo>
                <a:lnTo>
                  <a:pt x="63335" y="269901"/>
                </a:lnTo>
                <a:lnTo>
                  <a:pt x="66036" y="271374"/>
                </a:lnTo>
                <a:lnTo>
                  <a:pt x="71577" y="273010"/>
                </a:lnTo>
                <a:lnTo>
                  <a:pt x="75340" y="272494"/>
                </a:lnTo>
                <a:lnTo>
                  <a:pt x="79754" y="271198"/>
                </a:lnTo>
                <a:lnTo>
                  <a:pt x="84602" y="269381"/>
                </a:lnTo>
                <a:lnTo>
                  <a:pt x="89739" y="268170"/>
                </a:lnTo>
                <a:lnTo>
                  <a:pt x="95068" y="267362"/>
                </a:lnTo>
                <a:lnTo>
                  <a:pt x="100526" y="266824"/>
                </a:lnTo>
                <a:lnTo>
                  <a:pt x="106070" y="266465"/>
                </a:lnTo>
                <a:lnTo>
                  <a:pt x="111671" y="266226"/>
                </a:lnTo>
                <a:lnTo>
                  <a:pt x="117310" y="266066"/>
                </a:lnTo>
                <a:lnTo>
                  <a:pt x="122021" y="265007"/>
                </a:lnTo>
                <a:lnTo>
                  <a:pt x="133204" y="259919"/>
                </a:lnTo>
                <a:lnTo>
                  <a:pt x="139529" y="258394"/>
                </a:lnTo>
                <a:lnTo>
                  <a:pt x="148056" y="257717"/>
                </a:lnTo>
                <a:lnTo>
                  <a:pt x="152996" y="257536"/>
                </a:lnTo>
                <a:lnTo>
                  <a:pt x="178153" y="257282"/>
                </a:lnTo>
                <a:lnTo>
                  <a:pt x="187349" y="258199"/>
                </a:lnTo>
                <a:lnTo>
                  <a:pt x="196337" y="259762"/>
                </a:lnTo>
                <a:lnTo>
                  <a:pt x="205186" y="261757"/>
                </a:lnTo>
                <a:lnTo>
                  <a:pt x="212038" y="263087"/>
                </a:lnTo>
                <a:lnTo>
                  <a:pt x="217559" y="263974"/>
                </a:lnTo>
                <a:lnTo>
                  <a:pt x="222192" y="264565"/>
                </a:lnTo>
                <a:lnTo>
                  <a:pt x="227185" y="264959"/>
                </a:lnTo>
                <a:lnTo>
                  <a:pt x="232419" y="265222"/>
                </a:lnTo>
                <a:lnTo>
                  <a:pt x="245406" y="265643"/>
                </a:lnTo>
                <a:lnTo>
                  <a:pt x="252262" y="263161"/>
                </a:lnTo>
                <a:lnTo>
                  <a:pt x="263084" y="258357"/>
                </a:lnTo>
                <a:lnTo>
                  <a:pt x="263972" y="257010"/>
                </a:lnTo>
                <a:lnTo>
                  <a:pt x="264958" y="252974"/>
                </a:lnTo>
                <a:lnTo>
                  <a:pt x="266174" y="251517"/>
                </a:lnTo>
                <a:lnTo>
                  <a:pt x="267937" y="250545"/>
                </a:lnTo>
                <a:lnTo>
                  <a:pt x="270064" y="249898"/>
                </a:lnTo>
                <a:lnTo>
                  <a:pt x="271483" y="248513"/>
                </a:lnTo>
                <a:lnTo>
                  <a:pt x="272429" y="246638"/>
                </a:lnTo>
                <a:lnTo>
                  <a:pt x="273946" y="241335"/>
                </a:lnTo>
                <a:lnTo>
                  <a:pt x="274154" y="227910"/>
                </a:lnTo>
                <a:lnTo>
                  <a:pt x="274209" y="217662"/>
                </a:lnTo>
                <a:lnTo>
                  <a:pt x="273294" y="209878"/>
                </a:lnTo>
                <a:lnTo>
                  <a:pt x="271731" y="203736"/>
                </a:lnTo>
                <a:lnTo>
                  <a:pt x="269736" y="198689"/>
                </a:lnTo>
                <a:lnTo>
                  <a:pt x="267520" y="190541"/>
                </a:lnTo>
                <a:lnTo>
                  <a:pt x="266535" y="182792"/>
                </a:lnTo>
                <a:lnTo>
                  <a:pt x="266273" y="178059"/>
                </a:lnTo>
                <a:lnTo>
                  <a:pt x="265981" y="168672"/>
                </a:lnTo>
                <a:lnTo>
                  <a:pt x="265794" y="154885"/>
                </a:lnTo>
                <a:lnTo>
                  <a:pt x="265748" y="62686"/>
                </a:lnTo>
                <a:lnTo>
                  <a:pt x="264795" y="55126"/>
                </a:lnTo>
                <a:lnTo>
                  <a:pt x="263208" y="49133"/>
                </a:lnTo>
                <a:lnTo>
                  <a:pt x="261197" y="44185"/>
                </a:lnTo>
                <a:lnTo>
                  <a:pt x="258963" y="36148"/>
                </a:lnTo>
                <a:lnTo>
                  <a:pt x="258367" y="32671"/>
                </a:lnTo>
                <a:lnTo>
                  <a:pt x="257017" y="30353"/>
                </a:lnTo>
                <a:lnTo>
                  <a:pt x="255165" y="28808"/>
                </a:lnTo>
                <a:lnTo>
                  <a:pt x="252977" y="27777"/>
                </a:lnTo>
                <a:lnTo>
                  <a:pt x="251519" y="26138"/>
                </a:lnTo>
                <a:lnTo>
                  <a:pt x="250547" y="24093"/>
                </a:lnTo>
                <a:lnTo>
                  <a:pt x="249899" y="21777"/>
                </a:lnTo>
                <a:lnTo>
                  <a:pt x="248514" y="20233"/>
                </a:lnTo>
                <a:lnTo>
                  <a:pt x="246638" y="19203"/>
                </a:lnTo>
                <a:lnTo>
                  <a:pt x="244436" y="18517"/>
                </a:lnTo>
                <a:lnTo>
                  <a:pt x="239448" y="15215"/>
                </a:lnTo>
                <a:lnTo>
                  <a:pt x="236785" y="13001"/>
                </a:lnTo>
                <a:lnTo>
                  <a:pt x="234056" y="11524"/>
                </a:lnTo>
                <a:lnTo>
                  <a:pt x="228485" y="9884"/>
                </a:lnTo>
                <a:lnTo>
                  <a:pt x="219994" y="8961"/>
                </a:lnTo>
                <a:lnTo>
                  <a:pt x="211445" y="8687"/>
                </a:lnTo>
                <a:lnTo>
                  <a:pt x="198329" y="8606"/>
                </a:lnTo>
                <a:lnTo>
                  <a:pt x="192227" y="9547"/>
                </a:lnTo>
                <a:lnTo>
                  <a:pt x="185301" y="11127"/>
                </a:lnTo>
                <a:lnTo>
                  <a:pt x="177826" y="13133"/>
                </a:lnTo>
                <a:lnTo>
                  <a:pt x="170938" y="14470"/>
                </a:lnTo>
                <a:lnTo>
                  <a:pt x="164441" y="15362"/>
                </a:lnTo>
                <a:lnTo>
                  <a:pt x="158205" y="15956"/>
                </a:lnTo>
                <a:lnTo>
                  <a:pt x="152143" y="17305"/>
                </a:lnTo>
                <a:lnTo>
                  <a:pt x="146196" y="19156"/>
                </a:lnTo>
                <a:lnTo>
                  <a:pt x="140327" y="21343"/>
                </a:lnTo>
                <a:lnTo>
                  <a:pt x="135461" y="22801"/>
                </a:lnTo>
                <a:lnTo>
                  <a:pt x="127515" y="24421"/>
                </a:lnTo>
                <a:lnTo>
                  <a:pt x="120808" y="25141"/>
                </a:lnTo>
                <a:lnTo>
                  <a:pt x="117686" y="25333"/>
                </a:lnTo>
                <a:lnTo>
                  <a:pt x="109137" y="28086"/>
                </a:lnTo>
                <a:lnTo>
                  <a:pt x="104191" y="30154"/>
                </a:lnTo>
                <a:lnTo>
                  <a:pt x="98988" y="31533"/>
                </a:lnTo>
                <a:lnTo>
                  <a:pt x="93615" y="32452"/>
                </a:lnTo>
                <a:lnTo>
                  <a:pt x="88127" y="33064"/>
                </a:lnTo>
                <a:lnTo>
                  <a:pt x="83516" y="33473"/>
                </a:lnTo>
                <a:lnTo>
                  <a:pt x="75854" y="33926"/>
                </a:lnTo>
                <a:lnTo>
                  <a:pt x="71524" y="35000"/>
                </a:lnTo>
                <a:lnTo>
                  <a:pt x="66733" y="36668"/>
                </a:lnTo>
                <a:lnTo>
                  <a:pt x="61633" y="38733"/>
                </a:lnTo>
                <a:lnTo>
                  <a:pt x="53428" y="41027"/>
                </a:lnTo>
                <a:lnTo>
                  <a:pt x="45653" y="42046"/>
                </a:lnTo>
                <a:lnTo>
                  <a:pt x="40913" y="42319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9"/>
          <p:cNvSpPr/>
          <p:nvPr/>
        </p:nvSpPr>
        <p:spPr>
          <a:xfrm>
            <a:off x="3697604" y="2108835"/>
            <a:ext cx="300039" cy="51436"/>
          </a:xfrm>
          <a:custGeom>
            <a:avLst/>
            <a:gdLst/>
            <a:ahLst/>
            <a:cxnLst/>
            <a:rect l="0" t="0" r="0" b="0"/>
            <a:pathLst>
              <a:path w="300039" h="51436">
                <a:moveTo>
                  <a:pt x="0" y="51435"/>
                </a:moveTo>
                <a:lnTo>
                  <a:pt x="9103" y="51435"/>
                </a:lnTo>
                <a:lnTo>
                  <a:pt x="12736" y="50482"/>
                </a:lnTo>
                <a:lnTo>
                  <a:pt x="16111" y="48895"/>
                </a:lnTo>
                <a:lnTo>
                  <a:pt x="19313" y="46884"/>
                </a:lnTo>
                <a:lnTo>
                  <a:pt x="23353" y="45543"/>
                </a:lnTo>
                <a:lnTo>
                  <a:pt x="27951" y="44650"/>
                </a:lnTo>
                <a:lnTo>
                  <a:pt x="32922" y="44054"/>
                </a:lnTo>
                <a:lnTo>
                  <a:pt x="38140" y="43656"/>
                </a:lnTo>
                <a:lnTo>
                  <a:pt x="43525" y="43392"/>
                </a:lnTo>
                <a:lnTo>
                  <a:pt x="49019" y="43215"/>
                </a:lnTo>
                <a:lnTo>
                  <a:pt x="53635" y="42145"/>
                </a:lnTo>
                <a:lnTo>
                  <a:pt x="57664" y="40479"/>
                </a:lnTo>
                <a:lnTo>
                  <a:pt x="61303" y="38416"/>
                </a:lnTo>
                <a:lnTo>
                  <a:pt x="65634" y="37040"/>
                </a:lnTo>
                <a:lnTo>
                  <a:pt x="70426" y="36123"/>
                </a:lnTo>
                <a:lnTo>
                  <a:pt x="75526" y="35512"/>
                </a:lnTo>
                <a:lnTo>
                  <a:pt x="83688" y="34152"/>
                </a:lnTo>
                <a:lnTo>
                  <a:pt x="105458" y="30101"/>
                </a:lnTo>
                <a:lnTo>
                  <a:pt x="115072" y="28640"/>
                </a:lnTo>
                <a:lnTo>
                  <a:pt x="123387" y="27665"/>
                </a:lnTo>
                <a:lnTo>
                  <a:pt x="130836" y="27016"/>
                </a:lnTo>
                <a:lnTo>
                  <a:pt x="137707" y="26583"/>
                </a:lnTo>
                <a:lnTo>
                  <a:pt x="150421" y="26102"/>
                </a:lnTo>
                <a:lnTo>
                  <a:pt x="157431" y="25021"/>
                </a:lnTo>
                <a:lnTo>
                  <a:pt x="164961" y="23348"/>
                </a:lnTo>
                <a:lnTo>
                  <a:pt x="172839" y="21280"/>
                </a:lnTo>
                <a:lnTo>
                  <a:pt x="179997" y="19902"/>
                </a:lnTo>
                <a:lnTo>
                  <a:pt x="186673" y="18983"/>
                </a:lnTo>
                <a:lnTo>
                  <a:pt x="193029" y="18370"/>
                </a:lnTo>
                <a:lnTo>
                  <a:pt x="201076" y="17009"/>
                </a:lnTo>
                <a:lnTo>
                  <a:pt x="210251" y="15149"/>
                </a:lnTo>
                <a:lnTo>
                  <a:pt x="220177" y="12957"/>
                </a:lnTo>
                <a:lnTo>
                  <a:pt x="228700" y="11495"/>
                </a:lnTo>
                <a:lnTo>
                  <a:pt x="236287" y="10521"/>
                </a:lnTo>
                <a:lnTo>
                  <a:pt x="243250" y="9871"/>
                </a:lnTo>
                <a:lnTo>
                  <a:pt x="248844" y="9438"/>
                </a:lnTo>
                <a:lnTo>
                  <a:pt x="257600" y="8957"/>
                </a:lnTo>
                <a:lnTo>
                  <a:pt x="262221" y="7876"/>
                </a:lnTo>
                <a:lnTo>
                  <a:pt x="267207" y="6203"/>
                </a:lnTo>
                <a:lnTo>
                  <a:pt x="272436" y="4135"/>
                </a:lnTo>
                <a:lnTo>
                  <a:pt x="276874" y="2757"/>
                </a:lnTo>
                <a:lnTo>
                  <a:pt x="280786" y="183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0"/>
          <p:cNvSpPr/>
          <p:nvPr/>
        </p:nvSpPr>
        <p:spPr>
          <a:xfrm>
            <a:off x="4081537" y="1997401"/>
            <a:ext cx="284723" cy="291457"/>
          </a:xfrm>
          <a:custGeom>
            <a:avLst/>
            <a:gdLst/>
            <a:ahLst/>
            <a:cxnLst/>
            <a:rect l="0" t="0" r="0" b="0"/>
            <a:pathLst>
              <a:path w="284723" h="291457">
                <a:moveTo>
                  <a:pt x="1830" y="8563"/>
                </a:moveTo>
                <a:lnTo>
                  <a:pt x="15483" y="4013"/>
                </a:lnTo>
                <a:lnTo>
                  <a:pt x="20457" y="2672"/>
                </a:lnTo>
                <a:lnTo>
                  <a:pt x="28524" y="1183"/>
                </a:lnTo>
                <a:lnTo>
                  <a:pt x="33913" y="785"/>
                </a:lnTo>
                <a:lnTo>
                  <a:pt x="40364" y="521"/>
                </a:lnTo>
                <a:lnTo>
                  <a:pt x="62147" y="96"/>
                </a:lnTo>
                <a:lnTo>
                  <a:pt x="108310" y="0"/>
                </a:lnTo>
                <a:lnTo>
                  <a:pt x="114727" y="950"/>
                </a:lnTo>
                <a:lnTo>
                  <a:pt x="120909" y="2535"/>
                </a:lnTo>
                <a:lnTo>
                  <a:pt x="126936" y="4545"/>
                </a:lnTo>
                <a:lnTo>
                  <a:pt x="131906" y="5884"/>
                </a:lnTo>
                <a:lnTo>
                  <a:pt x="139970" y="7373"/>
                </a:lnTo>
                <a:lnTo>
                  <a:pt x="146728" y="10574"/>
                </a:lnTo>
                <a:lnTo>
                  <a:pt x="149864" y="12762"/>
                </a:lnTo>
                <a:lnTo>
                  <a:pt x="155888" y="15192"/>
                </a:lnTo>
                <a:lnTo>
                  <a:pt x="162693" y="17224"/>
                </a:lnTo>
                <a:lnTo>
                  <a:pt x="167174" y="19100"/>
                </a:lnTo>
                <a:lnTo>
                  <a:pt x="172067" y="21303"/>
                </a:lnTo>
                <a:lnTo>
                  <a:pt x="175329" y="23724"/>
                </a:lnTo>
                <a:lnTo>
                  <a:pt x="177503" y="26290"/>
                </a:lnTo>
                <a:lnTo>
                  <a:pt x="180872" y="32635"/>
                </a:lnTo>
                <a:lnTo>
                  <a:pt x="185544" y="41804"/>
                </a:lnTo>
                <a:lnTo>
                  <a:pt x="189076" y="46917"/>
                </a:lnTo>
                <a:lnTo>
                  <a:pt x="193336" y="52230"/>
                </a:lnTo>
                <a:lnTo>
                  <a:pt x="198081" y="57677"/>
                </a:lnTo>
                <a:lnTo>
                  <a:pt x="203353" y="66269"/>
                </a:lnTo>
                <a:lnTo>
                  <a:pt x="204758" y="69894"/>
                </a:lnTo>
                <a:lnTo>
                  <a:pt x="206321" y="79001"/>
                </a:lnTo>
                <a:lnTo>
                  <a:pt x="206737" y="84097"/>
                </a:lnTo>
                <a:lnTo>
                  <a:pt x="207015" y="91304"/>
                </a:lnTo>
                <a:lnTo>
                  <a:pt x="207323" y="109472"/>
                </a:lnTo>
                <a:lnTo>
                  <a:pt x="206453" y="118698"/>
                </a:lnTo>
                <a:lnTo>
                  <a:pt x="204920" y="127707"/>
                </a:lnTo>
                <a:lnTo>
                  <a:pt x="202946" y="136570"/>
                </a:lnTo>
                <a:lnTo>
                  <a:pt x="199725" y="145336"/>
                </a:lnTo>
                <a:lnTo>
                  <a:pt x="195672" y="154038"/>
                </a:lnTo>
                <a:lnTo>
                  <a:pt x="191066" y="162696"/>
                </a:lnTo>
                <a:lnTo>
                  <a:pt x="187042" y="169421"/>
                </a:lnTo>
                <a:lnTo>
                  <a:pt x="183408" y="174857"/>
                </a:lnTo>
                <a:lnTo>
                  <a:pt x="180032" y="179433"/>
                </a:lnTo>
                <a:lnTo>
                  <a:pt x="176829" y="184389"/>
                </a:lnTo>
                <a:lnTo>
                  <a:pt x="173741" y="189598"/>
                </a:lnTo>
                <a:lnTo>
                  <a:pt x="170730" y="194976"/>
                </a:lnTo>
                <a:lnTo>
                  <a:pt x="164844" y="203491"/>
                </a:lnTo>
                <a:lnTo>
                  <a:pt x="159054" y="210451"/>
                </a:lnTo>
                <a:lnTo>
                  <a:pt x="153304" y="216718"/>
                </a:lnTo>
                <a:lnTo>
                  <a:pt x="151391" y="219724"/>
                </a:lnTo>
                <a:lnTo>
                  <a:pt x="149264" y="225602"/>
                </a:lnTo>
                <a:lnTo>
                  <a:pt x="146792" y="228504"/>
                </a:lnTo>
                <a:lnTo>
                  <a:pt x="138965" y="234267"/>
                </a:lnTo>
                <a:lnTo>
                  <a:pt x="131676" y="240004"/>
                </a:lnTo>
                <a:lnTo>
                  <a:pt x="124309" y="246681"/>
                </a:lnTo>
                <a:lnTo>
                  <a:pt x="114686" y="255999"/>
                </a:lnTo>
                <a:lnTo>
                  <a:pt x="106598" y="261410"/>
                </a:lnTo>
                <a:lnTo>
                  <a:pt x="98876" y="264767"/>
                </a:lnTo>
                <a:lnTo>
                  <a:pt x="89094" y="269434"/>
                </a:lnTo>
                <a:lnTo>
                  <a:pt x="80937" y="272143"/>
                </a:lnTo>
                <a:lnTo>
                  <a:pt x="73184" y="274300"/>
                </a:lnTo>
                <a:lnTo>
                  <a:pt x="68449" y="276209"/>
                </a:lnTo>
                <a:lnTo>
                  <a:pt x="63388" y="278434"/>
                </a:lnTo>
                <a:lnTo>
                  <a:pt x="57156" y="279917"/>
                </a:lnTo>
                <a:lnTo>
                  <a:pt x="50144" y="280906"/>
                </a:lnTo>
                <a:lnTo>
                  <a:pt x="42612" y="281565"/>
                </a:lnTo>
                <a:lnTo>
                  <a:pt x="36638" y="281052"/>
                </a:lnTo>
                <a:lnTo>
                  <a:pt x="31703" y="279758"/>
                </a:lnTo>
                <a:lnTo>
                  <a:pt x="21489" y="275387"/>
                </a:lnTo>
                <a:lnTo>
                  <a:pt x="15169" y="270079"/>
                </a:lnTo>
                <a:lnTo>
                  <a:pt x="2713" y="257923"/>
                </a:lnTo>
                <a:lnTo>
                  <a:pt x="514" y="253861"/>
                </a:lnTo>
                <a:lnTo>
                  <a:pt x="0" y="250200"/>
                </a:lnTo>
                <a:lnTo>
                  <a:pt x="1468" y="242032"/>
                </a:lnTo>
                <a:lnTo>
                  <a:pt x="6274" y="236066"/>
                </a:lnTo>
                <a:lnTo>
                  <a:pt x="13730" y="228266"/>
                </a:lnTo>
                <a:lnTo>
                  <a:pt x="16431" y="226469"/>
                </a:lnTo>
                <a:lnTo>
                  <a:pt x="24783" y="222988"/>
                </a:lnTo>
                <a:lnTo>
                  <a:pt x="33290" y="217300"/>
                </a:lnTo>
                <a:lnTo>
                  <a:pt x="38990" y="215635"/>
                </a:lnTo>
                <a:lnTo>
                  <a:pt x="47238" y="214896"/>
                </a:lnTo>
                <a:lnTo>
                  <a:pt x="52104" y="214698"/>
                </a:lnTo>
                <a:lnTo>
                  <a:pt x="57254" y="213614"/>
                </a:lnTo>
                <a:lnTo>
                  <a:pt x="62592" y="211939"/>
                </a:lnTo>
                <a:lnTo>
                  <a:pt x="68055" y="209870"/>
                </a:lnTo>
                <a:lnTo>
                  <a:pt x="73603" y="208490"/>
                </a:lnTo>
                <a:lnTo>
                  <a:pt x="79206" y="207571"/>
                </a:lnTo>
                <a:lnTo>
                  <a:pt x="84847" y="206957"/>
                </a:lnTo>
                <a:lnTo>
                  <a:pt x="89559" y="207501"/>
                </a:lnTo>
                <a:lnTo>
                  <a:pt x="93654" y="208816"/>
                </a:lnTo>
                <a:lnTo>
                  <a:pt x="97336" y="210645"/>
                </a:lnTo>
                <a:lnTo>
                  <a:pt x="104553" y="211865"/>
                </a:lnTo>
                <a:lnTo>
                  <a:pt x="114127" y="212678"/>
                </a:lnTo>
                <a:lnTo>
                  <a:pt x="125272" y="213220"/>
                </a:lnTo>
                <a:lnTo>
                  <a:pt x="133655" y="214533"/>
                </a:lnTo>
                <a:lnTo>
                  <a:pt x="140196" y="216362"/>
                </a:lnTo>
                <a:lnTo>
                  <a:pt x="145509" y="218533"/>
                </a:lnTo>
                <a:lnTo>
                  <a:pt x="150956" y="219981"/>
                </a:lnTo>
                <a:lnTo>
                  <a:pt x="156492" y="220946"/>
                </a:lnTo>
                <a:lnTo>
                  <a:pt x="162088" y="221589"/>
                </a:lnTo>
                <a:lnTo>
                  <a:pt x="167724" y="222971"/>
                </a:lnTo>
                <a:lnTo>
                  <a:pt x="173386" y="224844"/>
                </a:lnTo>
                <a:lnTo>
                  <a:pt x="209814" y="239246"/>
                </a:lnTo>
                <a:lnTo>
                  <a:pt x="217638" y="243314"/>
                </a:lnTo>
                <a:lnTo>
                  <a:pt x="222855" y="246979"/>
                </a:lnTo>
                <a:lnTo>
                  <a:pt x="235778" y="259705"/>
                </a:lnTo>
                <a:lnTo>
                  <a:pt x="239710" y="261716"/>
                </a:lnTo>
                <a:lnTo>
                  <a:pt x="244237" y="263057"/>
                </a:lnTo>
                <a:lnTo>
                  <a:pt x="249159" y="263951"/>
                </a:lnTo>
                <a:lnTo>
                  <a:pt x="252441" y="265499"/>
                </a:lnTo>
                <a:lnTo>
                  <a:pt x="254629" y="267484"/>
                </a:lnTo>
                <a:lnTo>
                  <a:pt x="256088" y="269760"/>
                </a:lnTo>
                <a:lnTo>
                  <a:pt x="262788" y="274828"/>
                </a:lnTo>
                <a:lnTo>
                  <a:pt x="273511" y="281292"/>
                </a:lnTo>
                <a:lnTo>
                  <a:pt x="277517" y="284716"/>
                </a:lnTo>
                <a:lnTo>
                  <a:pt x="284722" y="2914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21"/>
          <p:cNvSpPr/>
          <p:nvPr/>
        </p:nvSpPr>
        <p:spPr>
          <a:xfrm>
            <a:off x="4417695" y="2108835"/>
            <a:ext cx="257176" cy="222886"/>
          </a:xfrm>
          <a:custGeom>
            <a:avLst/>
            <a:gdLst/>
            <a:ahLst/>
            <a:cxnLst/>
            <a:rect l="0" t="0" r="0" b="0"/>
            <a:pathLst>
              <a:path w="257176" h="222886">
                <a:moveTo>
                  <a:pt x="0" y="0"/>
                </a:moveTo>
                <a:lnTo>
                  <a:pt x="7381" y="7380"/>
                </a:lnTo>
                <a:lnTo>
                  <a:pt x="9683" y="10635"/>
                </a:lnTo>
                <a:lnTo>
                  <a:pt x="17321" y="21872"/>
                </a:lnTo>
                <a:lnTo>
                  <a:pt x="22025" y="26963"/>
                </a:lnTo>
                <a:lnTo>
                  <a:pt x="27065" y="31310"/>
                </a:lnTo>
                <a:lnTo>
                  <a:pt x="32331" y="35161"/>
                </a:lnTo>
                <a:lnTo>
                  <a:pt x="36793" y="38681"/>
                </a:lnTo>
                <a:lnTo>
                  <a:pt x="44293" y="45131"/>
                </a:lnTo>
                <a:lnTo>
                  <a:pt x="48578" y="48185"/>
                </a:lnTo>
                <a:lnTo>
                  <a:pt x="53341" y="51173"/>
                </a:lnTo>
                <a:lnTo>
                  <a:pt x="58420" y="54118"/>
                </a:lnTo>
                <a:lnTo>
                  <a:pt x="63712" y="57986"/>
                </a:lnTo>
                <a:lnTo>
                  <a:pt x="69144" y="62470"/>
                </a:lnTo>
                <a:lnTo>
                  <a:pt x="79308" y="71579"/>
                </a:lnTo>
                <a:lnTo>
                  <a:pt x="87000" y="78803"/>
                </a:lnTo>
                <a:lnTo>
                  <a:pt x="91338" y="82063"/>
                </a:lnTo>
                <a:lnTo>
                  <a:pt x="96134" y="85188"/>
                </a:lnTo>
                <a:lnTo>
                  <a:pt x="101236" y="88225"/>
                </a:lnTo>
                <a:lnTo>
                  <a:pt x="107496" y="93106"/>
                </a:lnTo>
                <a:lnTo>
                  <a:pt x="114526" y="99218"/>
                </a:lnTo>
                <a:lnTo>
                  <a:pt x="122071" y="106150"/>
                </a:lnTo>
                <a:lnTo>
                  <a:pt x="129958" y="112677"/>
                </a:lnTo>
                <a:lnTo>
                  <a:pt x="138074" y="118933"/>
                </a:lnTo>
                <a:lnTo>
                  <a:pt x="146341" y="125008"/>
                </a:lnTo>
                <a:lnTo>
                  <a:pt x="153758" y="130011"/>
                </a:lnTo>
                <a:lnTo>
                  <a:pt x="160608" y="134299"/>
                </a:lnTo>
                <a:lnTo>
                  <a:pt x="167079" y="138110"/>
                </a:lnTo>
                <a:lnTo>
                  <a:pt x="172346" y="141603"/>
                </a:lnTo>
                <a:lnTo>
                  <a:pt x="176810" y="144884"/>
                </a:lnTo>
                <a:lnTo>
                  <a:pt x="180738" y="148025"/>
                </a:lnTo>
                <a:lnTo>
                  <a:pt x="185262" y="151070"/>
                </a:lnTo>
                <a:lnTo>
                  <a:pt x="190183" y="154053"/>
                </a:lnTo>
                <a:lnTo>
                  <a:pt x="195368" y="156995"/>
                </a:lnTo>
                <a:lnTo>
                  <a:pt x="199778" y="159908"/>
                </a:lnTo>
                <a:lnTo>
                  <a:pt x="207218" y="165685"/>
                </a:lnTo>
                <a:lnTo>
                  <a:pt x="211487" y="169511"/>
                </a:lnTo>
                <a:lnTo>
                  <a:pt x="221312" y="178843"/>
                </a:lnTo>
                <a:lnTo>
                  <a:pt x="225646" y="183999"/>
                </a:lnTo>
                <a:lnTo>
                  <a:pt x="229488" y="189341"/>
                </a:lnTo>
                <a:lnTo>
                  <a:pt x="233002" y="194807"/>
                </a:lnTo>
                <a:lnTo>
                  <a:pt x="236297" y="199404"/>
                </a:lnTo>
                <a:lnTo>
                  <a:pt x="239446" y="203421"/>
                </a:lnTo>
                <a:lnTo>
                  <a:pt x="246793" y="212161"/>
                </a:lnTo>
                <a:lnTo>
                  <a:pt x="248349" y="212878"/>
                </a:lnTo>
                <a:lnTo>
                  <a:pt x="252617" y="213674"/>
                </a:lnTo>
                <a:lnTo>
                  <a:pt x="254136" y="214840"/>
                </a:lnTo>
                <a:lnTo>
                  <a:pt x="255149" y="216569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2"/>
          <p:cNvSpPr/>
          <p:nvPr/>
        </p:nvSpPr>
        <p:spPr>
          <a:xfrm>
            <a:off x="4434840" y="2108835"/>
            <a:ext cx="205740" cy="188596"/>
          </a:xfrm>
          <a:custGeom>
            <a:avLst/>
            <a:gdLst/>
            <a:ahLst/>
            <a:cxnLst/>
            <a:rect l="0" t="0" r="0" b="0"/>
            <a:pathLst>
              <a:path w="205740" h="188596">
                <a:moveTo>
                  <a:pt x="205739" y="0"/>
                </a:moveTo>
                <a:lnTo>
                  <a:pt x="196638" y="4550"/>
                </a:lnTo>
                <a:lnTo>
                  <a:pt x="193004" y="6844"/>
                </a:lnTo>
                <a:lnTo>
                  <a:pt x="189630" y="9325"/>
                </a:lnTo>
                <a:lnTo>
                  <a:pt x="183339" y="14622"/>
                </a:lnTo>
                <a:lnTo>
                  <a:pt x="177369" y="20151"/>
                </a:lnTo>
                <a:lnTo>
                  <a:pt x="173491" y="22959"/>
                </a:lnTo>
                <a:lnTo>
                  <a:pt x="169000" y="25783"/>
                </a:lnTo>
                <a:lnTo>
                  <a:pt x="164102" y="28619"/>
                </a:lnTo>
                <a:lnTo>
                  <a:pt x="159884" y="32414"/>
                </a:lnTo>
                <a:lnTo>
                  <a:pt x="156119" y="36849"/>
                </a:lnTo>
                <a:lnTo>
                  <a:pt x="152656" y="41711"/>
                </a:lnTo>
                <a:lnTo>
                  <a:pt x="149396" y="45905"/>
                </a:lnTo>
                <a:lnTo>
                  <a:pt x="146270" y="49653"/>
                </a:lnTo>
                <a:lnTo>
                  <a:pt x="143233" y="53104"/>
                </a:lnTo>
                <a:lnTo>
                  <a:pt x="132239" y="64559"/>
                </a:lnTo>
                <a:lnTo>
                  <a:pt x="125306" y="71614"/>
                </a:lnTo>
                <a:lnTo>
                  <a:pt x="118780" y="77270"/>
                </a:lnTo>
                <a:lnTo>
                  <a:pt x="112524" y="81993"/>
                </a:lnTo>
                <a:lnTo>
                  <a:pt x="106448" y="86095"/>
                </a:lnTo>
                <a:lnTo>
                  <a:pt x="99541" y="91686"/>
                </a:lnTo>
                <a:lnTo>
                  <a:pt x="92078" y="98271"/>
                </a:lnTo>
                <a:lnTo>
                  <a:pt x="73002" y="116112"/>
                </a:lnTo>
                <a:lnTo>
                  <a:pt x="58023" y="130674"/>
                </a:lnTo>
                <a:lnTo>
                  <a:pt x="48836" y="139789"/>
                </a:lnTo>
                <a:lnTo>
                  <a:pt x="44940" y="142722"/>
                </a:lnTo>
                <a:lnTo>
                  <a:pt x="40437" y="145631"/>
                </a:lnTo>
                <a:lnTo>
                  <a:pt x="35530" y="148522"/>
                </a:lnTo>
                <a:lnTo>
                  <a:pt x="31307" y="151402"/>
                </a:lnTo>
                <a:lnTo>
                  <a:pt x="27538" y="154274"/>
                </a:lnTo>
                <a:lnTo>
                  <a:pt x="24074" y="157142"/>
                </a:lnTo>
                <a:lnTo>
                  <a:pt x="17685" y="162868"/>
                </a:lnTo>
                <a:lnTo>
                  <a:pt x="10372" y="169754"/>
                </a:lnTo>
                <a:lnTo>
                  <a:pt x="4555" y="175498"/>
                </a:lnTo>
                <a:lnTo>
                  <a:pt x="3036" y="177959"/>
                </a:lnTo>
                <a:lnTo>
                  <a:pt x="2024" y="18055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3"/>
          <p:cNvSpPr/>
          <p:nvPr/>
        </p:nvSpPr>
        <p:spPr>
          <a:xfrm>
            <a:off x="4803457" y="216884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9448" y="17145"/>
                </a:lnTo>
                <a:lnTo>
                  <a:pt x="60588" y="16193"/>
                </a:lnTo>
                <a:lnTo>
                  <a:pt x="69919" y="14605"/>
                </a:lnTo>
                <a:lnTo>
                  <a:pt x="78046" y="12594"/>
                </a:lnTo>
                <a:lnTo>
                  <a:pt x="85368" y="11254"/>
                </a:lnTo>
                <a:lnTo>
                  <a:pt x="92155" y="10360"/>
                </a:lnTo>
                <a:lnTo>
                  <a:pt x="98584" y="9764"/>
                </a:lnTo>
                <a:lnTo>
                  <a:pt x="105727" y="9367"/>
                </a:lnTo>
                <a:lnTo>
                  <a:pt x="121285" y="8926"/>
                </a:lnTo>
                <a:lnTo>
                  <a:pt x="155079" y="8603"/>
                </a:lnTo>
                <a:lnTo>
                  <a:pt x="161488" y="7641"/>
                </a:lnTo>
                <a:lnTo>
                  <a:pt x="169572" y="604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4"/>
          <p:cNvSpPr/>
          <p:nvPr/>
        </p:nvSpPr>
        <p:spPr>
          <a:xfrm>
            <a:off x="5154929" y="2020652"/>
            <a:ext cx="224944" cy="225344"/>
          </a:xfrm>
          <a:custGeom>
            <a:avLst/>
            <a:gdLst/>
            <a:ahLst/>
            <a:cxnLst/>
            <a:rect l="0" t="0" r="0" b="0"/>
            <a:pathLst>
              <a:path w="224944" h="225344">
                <a:moveTo>
                  <a:pt x="0" y="11030"/>
                </a:moveTo>
                <a:lnTo>
                  <a:pt x="40958" y="1929"/>
                </a:lnTo>
                <a:lnTo>
                  <a:pt x="62548" y="200"/>
                </a:lnTo>
                <a:lnTo>
                  <a:pt x="86466" y="0"/>
                </a:lnTo>
                <a:lnTo>
                  <a:pt x="111937" y="819"/>
                </a:lnTo>
                <a:lnTo>
                  <a:pt x="129870" y="6128"/>
                </a:lnTo>
                <a:lnTo>
                  <a:pt x="142778" y="14429"/>
                </a:lnTo>
                <a:lnTo>
                  <a:pt x="152335" y="24726"/>
                </a:lnTo>
                <a:lnTo>
                  <a:pt x="149182" y="37306"/>
                </a:lnTo>
                <a:lnTo>
                  <a:pt x="137555" y="51407"/>
                </a:lnTo>
                <a:lnTo>
                  <a:pt x="120279" y="66523"/>
                </a:lnTo>
                <a:lnTo>
                  <a:pt x="103999" y="78505"/>
                </a:lnTo>
                <a:lnTo>
                  <a:pt x="88382" y="88399"/>
                </a:lnTo>
                <a:lnTo>
                  <a:pt x="73210" y="96899"/>
                </a:lnTo>
                <a:lnTo>
                  <a:pt x="69761" y="101614"/>
                </a:lnTo>
                <a:lnTo>
                  <a:pt x="74130" y="103804"/>
                </a:lnTo>
                <a:lnTo>
                  <a:pt x="83710" y="104312"/>
                </a:lnTo>
                <a:lnTo>
                  <a:pt x="151804" y="109578"/>
                </a:lnTo>
                <a:lnTo>
                  <a:pt x="174545" y="117686"/>
                </a:lnTo>
                <a:lnTo>
                  <a:pt x="194469" y="129759"/>
                </a:lnTo>
                <a:lnTo>
                  <a:pt x="212514" y="144475"/>
                </a:lnTo>
                <a:lnTo>
                  <a:pt x="221686" y="160001"/>
                </a:lnTo>
                <a:lnTo>
                  <a:pt x="224943" y="176066"/>
                </a:lnTo>
                <a:lnTo>
                  <a:pt x="224257" y="192492"/>
                </a:lnTo>
                <a:lnTo>
                  <a:pt x="214275" y="203442"/>
                </a:lnTo>
                <a:lnTo>
                  <a:pt x="198095" y="210742"/>
                </a:lnTo>
                <a:lnTo>
                  <a:pt x="177784" y="215609"/>
                </a:lnTo>
                <a:lnTo>
                  <a:pt x="157575" y="218853"/>
                </a:lnTo>
                <a:lnTo>
                  <a:pt x="137435" y="221016"/>
                </a:lnTo>
                <a:lnTo>
                  <a:pt x="77153" y="225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25"/>
          <p:cNvSpPr/>
          <p:nvPr/>
        </p:nvSpPr>
        <p:spPr>
          <a:xfrm>
            <a:off x="5557847" y="1800329"/>
            <a:ext cx="248594" cy="702842"/>
          </a:xfrm>
          <a:custGeom>
            <a:avLst/>
            <a:gdLst/>
            <a:ahLst/>
            <a:cxnLst/>
            <a:rect l="0" t="0" r="0" b="0"/>
            <a:pathLst>
              <a:path w="248594" h="702842">
                <a:moveTo>
                  <a:pt x="248593" y="8468"/>
                </a:moveTo>
                <a:lnTo>
                  <a:pt x="244042" y="3917"/>
                </a:lnTo>
                <a:lnTo>
                  <a:pt x="241749" y="2577"/>
                </a:lnTo>
                <a:lnTo>
                  <a:pt x="236661" y="1087"/>
                </a:lnTo>
                <a:lnTo>
                  <a:pt x="231225" y="425"/>
                </a:lnTo>
                <a:lnTo>
                  <a:pt x="225634" y="131"/>
                </a:lnTo>
                <a:lnTo>
                  <a:pt x="219974" y="0"/>
                </a:lnTo>
                <a:lnTo>
                  <a:pt x="216178" y="918"/>
                </a:lnTo>
                <a:lnTo>
                  <a:pt x="211743" y="2482"/>
                </a:lnTo>
                <a:lnTo>
                  <a:pt x="206881" y="4477"/>
                </a:lnTo>
                <a:lnTo>
                  <a:pt x="202687" y="5808"/>
                </a:lnTo>
                <a:lnTo>
                  <a:pt x="195488" y="7286"/>
                </a:lnTo>
                <a:lnTo>
                  <a:pt x="191282" y="9585"/>
                </a:lnTo>
                <a:lnTo>
                  <a:pt x="186573" y="13023"/>
                </a:lnTo>
                <a:lnTo>
                  <a:pt x="181529" y="17219"/>
                </a:lnTo>
                <a:lnTo>
                  <a:pt x="177213" y="20970"/>
                </a:lnTo>
                <a:lnTo>
                  <a:pt x="169879" y="27677"/>
                </a:lnTo>
                <a:lnTo>
                  <a:pt x="164684" y="30799"/>
                </a:lnTo>
                <a:lnTo>
                  <a:pt x="158364" y="33833"/>
                </a:lnTo>
                <a:lnTo>
                  <a:pt x="151292" y="36808"/>
                </a:lnTo>
                <a:lnTo>
                  <a:pt x="145626" y="39744"/>
                </a:lnTo>
                <a:lnTo>
                  <a:pt x="140896" y="42654"/>
                </a:lnTo>
                <a:lnTo>
                  <a:pt x="136789" y="45546"/>
                </a:lnTo>
                <a:lnTo>
                  <a:pt x="132147" y="48427"/>
                </a:lnTo>
                <a:lnTo>
                  <a:pt x="127147" y="51300"/>
                </a:lnTo>
                <a:lnTo>
                  <a:pt x="121909" y="54167"/>
                </a:lnTo>
                <a:lnTo>
                  <a:pt x="117464" y="57032"/>
                </a:lnTo>
                <a:lnTo>
                  <a:pt x="109986" y="62754"/>
                </a:lnTo>
                <a:lnTo>
                  <a:pt x="105706" y="66566"/>
                </a:lnTo>
                <a:lnTo>
                  <a:pt x="95870" y="75882"/>
                </a:lnTo>
                <a:lnTo>
                  <a:pt x="84173" y="87286"/>
                </a:lnTo>
                <a:lnTo>
                  <a:pt x="77728" y="96203"/>
                </a:lnTo>
                <a:lnTo>
                  <a:pt x="70735" y="107469"/>
                </a:lnTo>
                <a:lnTo>
                  <a:pt x="61277" y="122001"/>
                </a:lnTo>
                <a:lnTo>
                  <a:pt x="57041" y="127972"/>
                </a:lnTo>
                <a:lnTo>
                  <a:pt x="49794" y="137146"/>
                </a:lnTo>
                <a:lnTo>
                  <a:pt x="45575" y="143783"/>
                </a:lnTo>
                <a:lnTo>
                  <a:pt x="40857" y="152018"/>
                </a:lnTo>
                <a:lnTo>
                  <a:pt x="31488" y="169423"/>
                </a:lnTo>
                <a:lnTo>
                  <a:pt x="24149" y="183509"/>
                </a:lnTo>
                <a:lnTo>
                  <a:pt x="20252" y="193579"/>
                </a:lnTo>
                <a:lnTo>
                  <a:pt x="15519" y="207143"/>
                </a:lnTo>
                <a:lnTo>
                  <a:pt x="11654" y="217736"/>
                </a:lnTo>
                <a:lnTo>
                  <a:pt x="8526" y="234409"/>
                </a:lnTo>
                <a:lnTo>
                  <a:pt x="2943" y="253319"/>
                </a:lnTo>
                <a:lnTo>
                  <a:pt x="1302" y="271913"/>
                </a:lnTo>
                <a:lnTo>
                  <a:pt x="573" y="287797"/>
                </a:lnTo>
                <a:lnTo>
                  <a:pt x="162" y="307450"/>
                </a:lnTo>
                <a:lnTo>
                  <a:pt x="0" y="376863"/>
                </a:lnTo>
                <a:lnTo>
                  <a:pt x="2534" y="396354"/>
                </a:lnTo>
                <a:lnTo>
                  <a:pt x="6777" y="418037"/>
                </a:lnTo>
                <a:lnTo>
                  <a:pt x="8721" y="430529"/>
                </a:lnTo>
                <a:lnTo>
                  <a:pt x="15171" y="449224"/>
                </a:lnTo>
                <a:lnTo>
                  <a:pt x="20390" y="464392"/>
                </a:lnTo>
                <a:lnTo>
                  <a:pt x="25884" y="478118"/>
                </a:lnTo>
                <a:lnTo>
                  <a:pt x="31501" y="490569"/>
                </a:lnTo>
                <a:lnTo>
                  <a:pt x="37172" y="502453"/>
                </a:lnTo>
                <a:lnTo>
                  <a:pt x="42868" y="516624"/>
                </a:lnTo>
                <a:lnTo>
                  <a:pt x="50480" y="533400"/>
                </a:lnTo>
                <a:lnTo>
                  <a:pt x="56510" y="543208"/>
                </a:lnTo>
                <a:lnTo>
                  <a:pt x="63387" y="553556"/>
                </a:lnTo>
                <a:lnTo>
                  <a:pt x="68925" y="562360"/>
                </a:lnTo>
                <a:lnTo>
                  <a:pt x="73569" y="570135"/>
                </a:lnTo>
                <a:lnTo>
                  <a:pt x="77618" y="577222"/>
                </a:lnTo>
                <a:lnTo>
                  <a:pt x="82222" y="582900"/>
                </a:lnTo>
                <a:lnTo>
                  <a:pt x="87196" y="587638"/>
                </a:lnTo>
                <a:lnTo>
                  <a:pt x="92417" y="591749"/>
                </a:lnTo>
                <a:lnTo>
                  <a:pt x="97803" y="596394"/>
                </a:lnTo>
                <a:lnTo>
                  <a:pt x="103299" y="601396"/>
                </a:lnTo>
                <a:lnTo>
                  <a:pt x="108867" y="606636"/>
                </a:lnTo>
                <a:lnTo>
                  <a:pt x="113533" y="612034"/>
                </a:lnTo>
                <a:lnTo>
                  <a:pt x="121256" y="623112"/>
                </a:lnTo>
                <a:lnTo>
                  <a:pt x="125601" y="627781"/>
                </a:lnTo>
                <a:lnTo>
                  <a:pt x="130403" y="631846"/>
                </a:lnTo>
                <a:lnTo>
                  <a:pt x="135510" y="635508"/>
                </a:lnTo>
                <a:lnTo>
                  <a:pt x="156423" y="652278"/>
                </a:lnTo>
                <a:lnTo>
                  <a:pt x="180006" y="671796"/>
                </a:lnTo>
                <a:lnTo>
                  <a:pt x="193662" y="683645"/>
                </a:lnTo>
                <a:lnTo>
                  <a:pt x="198637" y="687186"/>
                </a:lnTo>
                <a:lnTo>
                  <a:pt x="202907" y="689547"/>
                </a:lnTo>
                <a:lnTo>
                  <a:pt x="210190" y="692170"/>
                </a:lnTo>
                <a:lnTo>
                  <a:pt x="216602" y="693336"/>
                </a:lnTo>
                <a:lnTo>
                  <a:pt x="221016" y="693992"/>
                </a:lnTo>
                <a:lnTo>
                  <a:pt x="226875" y="698737"/>
                </a:lnTo>
                <a:lnTo>
                  <a:pt x="229352" y="700105"/>
                </a:lnTo>
                <a:lnTo>
                  <a:pt x="231956" y="701017"/>
                </a:lnTo>
                <a:lnTo>
                  <a:pt x="240020" y="7028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6"/>
          <p:cNvSpPr/>
          <p:nvPr/>
        </p:nvSpPr>
        <p:spPr>
          <a:xfrm>
            <a:off x="5703709" y="1937385"/>
            <a:ext cx="178998" cy="360046"/>
          </a:xfrm>
          <a:custGeom>
            <a:avLst/>
            <a:gdLst/>
            <a:ahLst/>
            <a:cxnLst/>
            <a:rect l="0" t="0" r="0" b="0"/>
            <a:pathLst>
              <a:path w="178998" h="360046">
                <a:moveTo>
                  <a:pt x="77013" y="0"/>
                </a:moveTo>
                <a:lnTo>
                  <a:pt x="72462" y="9101"/>
                </a:lnTo>
                <a:lnTo>
                  <a:pt x="68264" y="14640"/>
                </a:lnTo>
                <a:lnTo>
                  <a:pt x="62608" y="21190"/>
                </a:lnTo>
                <a:lnTo>
                  <a:pt x="50609" y="34182"/>
                </a:lnTo>
                <a:lnTo>
                  <a:pt x="42100" y="43132"/>
                </a:lnTo>
                <a:lnTo>
                  <a:pt x="38498" y="47805"/>
                </a:lnTo>
                <a:lnTo>
                  <a:pt x="35144" y="52824"/>
                </a:lnTo>
                <a:lnTo>
                  <a:pt x="31956" y="58076"/>
                </a:lnTo>
                <a:lnTo>
                  <a:pt x="28877" y="62530"/>
                </a:lnTo>
                <a:lnTo>
                  <a:pt x="25873" y="66451"/>
                </a:lnTo>
                <a:lnTo>
                  <a:pt x="22917" y="70018"/>
                </a:lnTo>
                <a:lnTo>
                  <a:pt x="19633" y="76521"/>
                </a:lnTo>
                <a:lnTo>
                  <a:pt x="17220" y="83539"/>
                </a:lnTo>
                <a:lnTo>
                  <a:pt x="12974" y="93008"/>
                </a:lnTo>
                <a:lnTo>
                  <a:pt x="10508" y="101058"/>
                </a:lnTo>
                <a:lnTo>
                  <a:pt x="7911" y="111187"/>
                </a:lnTo>
                <a:lnTo>
                  <a:pt x="5228" y="122702"/>
                </a:lnTo>
                <a:lnTo>
                  <a:pt x="3439" y="132284"/>
                </a:lnTo>
                <a:lnTo>
                  <a:pt x="2246" y="140576"/>
                </a:lnTo>
                <a:lnTo>
                  <a:pt x="1451" y="148010"/>
                </a:lnTo>
                <a:lnTo>
                  <a:pt x="568" y="158809"/>
                </a:lnTo>
                <a:lnTo>
                  <a:pt x="332" y="163023"/>
                </a:lnTo>
                <a:lnTo>
                  <a:pt x="70" y="180404"/>
                </a:lnTo>
                <a:lnTo>
                  <a:pt x="0" y="191707"/>
                </a:lnTo>
                <a:lnTo>
                  <a:pt x="906" y="200194"/>
                </a:lnTo>
                <a:lnTo>
                  <a:pt x="2462" y="206805"/>
                </a:lnTo>
                <a:lnTo>
                  <a:pt x="5780" y="217643"/>
                </a:lnTo>
                <a:lnTo>
                  <a:pt x="7254" y="228810"/>
                </a:lnTo>
                <a:lnTo>
                  <a:pt x="9552" y="237312"/>
                </a:lnTo>
                <a:lnTo>
                  <a:pt x="12989" y="247743"/>
                </a:lnTo>
                <a:lnTo>
                  <a:pt x="17185" y="259459"/>
                </a:lnTo>
                <a:lnTo>
                  <a:pt x="19983" y="268223"/>
                </a:lnTo>
                <a:lnTo>
                  <a:pt x="21848" y="275017"/>
                </a:lnTo>
                <a:lnTo>
                  <a:pt x="24873" y="285107"/>
                </a:lnTo>
                <a:lnTo>
                  <a:pt x="29392" y="292767"/>
                </a:lnTo>
                <a:lnTo>
                  <a:pt x="34576" y="301886"/>
                </a:lnTo>
                <a:lnTo>
                  <a:pt x="37291" y="306985"/>
                </a:lnTo>
                <a:lnTo>
                  <a:pt x="40055" y="310384"/>
                </a:lnTo>
                <a:lnTo>
                  <a:pt x="42849" y="312650"/>
                </a:lnTo>
                <a:lnTo>
                  <a:pt x="45664" y="314160"/>
                </a:lnTo>
                <a:lnTo>
                  <a:pt x="48494" y="316120"/>
                </a:lnTo>
                <a:lnTo>
                  <a:pt x="51333" y="318379"/>
                </a:lnTo>
                <a:lnTo>
                  <a:pt x="54178" y="320838"/>
                </a:lnTo>
                <a:lnTo>
                  <a:pt x="57980" y="323429"/>
                </a:lnTo>
                <a:lnTo>
                  <a:pt x="62419" y="326109"/>
                </a:lnTo>
                <a:lnTo>
                  <a:pt x="67284" y="328848"/>
                </a:lnTo>
                <a:lnTo>
                  <a:pt x="72432" y="330675"/>
                </a:lnTo>
                <a:lnTo>
                  <a:pt x="77769" y="331892"/>
                </a:lnTo>
                <a:lnTo>
                  <a:pt x="83232" y="332704"/>
                </a:lnTo>
                <a:lnTo>
                  <a:pt x="88779" y="333245"/>
                </a:lnTo>
                <a:lnTo>
                  <a:pt x="94382" y="333606"/>
                </a:lnTo>
                <a:lnTo>
                  <a:pt x="100022" y="333846"/>
                </a:lnTo>
                <a:lnTo>
                  <a:pt x="104735" y="333054"/>
                </a:lnTo>
                <a:lnTo>
                  <a:pt x="108830" y="331573"/>
                </a:lnTo>
                <a:lnTo>
                  <a:pt x="112511" y="329634"/>
                </a:lnTo>
                <a:lnTo>
                  <a:pt x="115919" y="328341"/>
                </a:lnTo>
                <a:lnTo>
                  <a:pt x="119143" y="327479"/>
                </a:lnTo>
                <a:lnTo>
                  <a:pt x="122245" y="326904"/>
                </a:lnTo>
                <a:lnTo>
                  <a:pt x="125265" y="325568"/>
                </a:lnTo>
                <a:lnTo>
                  <a:pt x="128231" y="323726"/>
                </a:lnTo>
                <a:lnTo>
                  <a:pt x="131161" y="321544"/>
                </a:lnTo>
                <a:lnTo>
                  <a:pt x="135019" y="320090"/>
                </a:lnTo>
                <a:lnTo>
                  <a:pt x="139496" y="319121"/>
                </a:lnTo>
                <a:lnTo>
                  <a:pt x="144386" y="318475"/>
                </a:lnTo>
                <a:lnTo>
                  <a:pt x="148598" y="317091"/>
                </a:lnTo>
                <a:lnTo>
                  <a:pt x="152359" y="315217"/>
                </a:lnTo>
                <a:lnTo>
                  <a:pt x="155819" y="313014"/>
                </a:lnTo>
                <a:lnTo>
                  <a:pt x="160030" y="308689"/>
                </a:lnTo>
                <a:lnTo>
                  <a:pt x="164743" y="302947"/>
                </a:lnTo>
                <a:lnTo>
                  <a:pt x="169789" y="296262"/>
                </a:lnTo>
                <a:lnTo>
                  <a:pt x="173154" y="290853"/>
                </a:lnTo>
                <a:lnTo>
                  <a:pt x="176893" y="282303"/>
                </a:lnTo>
                <a:lnTo>
                  <a:pt x="178997" y="272134"/>
                </a:lnTo>
                <a:lnTo>
                  <a:pt x="178340" y="269052"/>
                </a:lnTo>
                <a:lnTo>
                  <a:pt x="173817" y="260165"/>
                </a:lnTo>
                <a:lnTo>
                  <a:pt x="172424" y="254376"/>
                </a:lnTo>
                <a:lnTo>
                  <a:pt x="169266" y="248628"/>
                </a:lnTo>
                <a:lnTo>
                  <a:pt x="167090" y="245762"/>
                </a:lnTo>
                <a:lnTo>
                  <a:pt x="164672" y="240037"/>
                </a:lnTo>
                <a:lnTo>
                  <a:pt x="164028" y="237177"/>
                </a:lnTo>
                <a:lnTo>
                  <a:pt x="162645" y="235271"/>
                </a:lnTo>
                <a:lnTo>
                  <a:pt x="160771" y="233999"/>
                </a:lnTo>
                <a:lnTo>
                  <a:pt x="156149" y="232587"/>
                </a:lnTo>
                <a:lnTo>
                  <a:pt x="150920" y="231959"/>
                </a:lnTo>
                <a:lnTo>
                  <a:pt x="149144" y="230839"/>
                </a:lnTo>
                <a:lnTo>
                  <a:pt x="147960" y="229140"/>
                </a:lnTo>
                <a:lnTo>
                  <a:pt x="147171" y="227055"/>
                </a:lnTo>
                <a:lnTo>
                  <a:pt x="145693" y="225665"/>
                </a:lnTo>
                <a:lnTo>
                  <a:pt x="143755" y="224738"/>
                </a:lnTo>
                <a:lnTo>
                  <a:pt x="141510" y="224120"/>
                </a:lnTo>
                <a:lnTo>
                  <a:pt x="138108" y="224661"/>
                </a:lnTo>
                <a:lnTo>
                  <a:pt x="133936" y="225974"/>
                </a:lnTo>
                <a:lnTo>
                  <a:pt x="129249" y="227802"/>
                </a:lnTo>
                <a:lnTo>
                  <a:pt x="125172" y="229020"/>
                </a:lnTo>
                <a:lnTo>
                  <a:pt x="121502" y="229832"/>
                </a:lnTo>
                <a:lnTo>
                  <a:pt x="118102" y="230374"/>
                </a:lnTo>
                <a:lnTo>
                  <a:pt x="115836" y="231688"/>
                </a:lnTo>
                <a:lnTo>
                  <a:pt x="114325" y="233516"/>
                </a:lnTo>
                <a:lnTo>
                  <a:pt x="113317" y="235687"/>
                </a:lnTo>
                <a:lnTo>
                  <a:pt x="110741" y="237134"/>
                </a:lnTo>
                <a:lnTo>
                  <a:pt x="107118" y="238100"/>
                </a:lnTo>
                <a:lnTo>
                  <a:pt x="102798" y="238743"/>
                </a:lnTo>
                <a:lnTo>
                  <a:pt x="99918" y="240124"/>
                </a:lnTo>
                <a:lnTo>
                  <a:pt x="97998" y="241998"/>
                </a:lnTo>
                <a:lnTo>
                  <a:pt x="92756" y="251725"/>
                </a:lnTo>
                <a:lnTo>
                  <a:pt x="82451" y="272079"/>
                </a:lnTo>
                <a:lnTo>
                  <a:pt x="80639" y="278541"/>
                </a:lnTo>
                <a:lnTo>
                  <a:pt x="79430" y="285706"/>
                </a:lnTo>
                <a:lnTo>
                  <a:pt x="78624" y="293341"/>
                </a:lnTo>
                <a:lnTo>
                  <a:pt x="78087" y="302240"/>
                </a:lnTo>
                <a:lnTo>
                  <a:pt x="77154" y="336793"/>
                </a:lnTo>
                <a:lnTo>
                  <a:pt x="78060" y="338828"/>
                </a:lnTo>
                <a:lnTo>
                  <a:pt x="79616" y="340185"/>
                </a:lnTo>
                <a:lnTo>
                  <a:pt x="81606" y="341090"/>
                </a:lnTo>
                <a:lnTo>
                  <a:pt x="86357" y="344635"/>
                </a:lnTo>
                <a:lnTo>
                  <a:pt x="88957" y="346914"/>
                </a:lnTo>
                <a:lnTo>
                  <a:pt x="91643" y="348434"/>
                </a:lnTo>
                <a:lnTo>
                  <a:pt x="94387" y="349446"/>
                </a:lnTo>
                <a:lnTo>
                  <a:pt x="111303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7"/>
          <p:cNvSpPr/>
          <p:nvPr/>
        </p:nvSpPr>
        <p:spPr>
          <a:xfrm>
            <a:off x="5943600" y="2117407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2959"/>
                </a:lnTo>
                <a:lnTo>
                  <a:pt x="17740" y="25784"/>
                </a:lnTo>
                <a:lnTo>
                  <a:pt x="23124" y="31462"/>
                </a:lnTo>
                <a:lnTo>
                  <a:pt x="28693" y="37161"/>
                </a:lnTo>
                <a:lnTo>
                  <a:pt x="34368" y="44776"/>
                </a:lnTo>
                <a:lnTo>
                  <a:pt x="50834" y="68478"/>
                </a:lnTo>
                <a:lnTo>
                  <a:pt x="58654" y="78990"/>
                </a:lnTo>
                <a:lnTo>
                  <a:pt x="65773" y="87902"/>
                </a:lnTo>
                <a:lnTo>
                  <a:pt x="72423" y="95749"/>
                </a:lnTo>
                <a:lnTo>
                  <a:pt x="78762" y="101933"/>
                </a:lnTo>
                <a:lnTo>
                  <a:pt x="84893" y="107008"/>
                </a:lnTo>
                <a:lnTo>
                  <a:pt x="90885" y="111343"/>
                </a:lnTo>
                <a:lnTo>
                  <a:pt x="96785" y="116139"/>
                </a:lnTo>
                <a:lnTo>
                  <a:pt x="102623" y="121241"/>
                </a:lnTo>
                <a:lnTo>
                  <a:pt x="113238" y="131038"/>
                </a:lnTo>
                <a:lnTo>
                  <a:pt x="121130" y="138566"/>
                </a:lnTo>
                <a:lnTo>
                  <a:pt x="124568" y="140955"/>
                </a:lnTo>
                <a:lnTo>
                  <a:pt x="127813" y="142548"/>
                </a:lnTo>
                <a:lnTo>
                  <a:pt x="130928" y="143609"/>
                </a:lnTo>
                <a:lnTo>
                  <a:pt x="134911" y="146222"/>
                </a:lnTo>
                <a:lnTo>
                  <a:pt x="139470" y="149869"/>
                </a:lnTo>
                <a:lnTo>
                  <a:pt x="151374" y="160308"/>
                </a:lnTo>
                <a:lnTo>
                  <a:pt x="155542" y="164276"/>
                </a:lnTo>
                <a:lnTo>
                  <a:pt x="161428" y="170033"/>
                </a:lnTo>
                <a:lnTo>
                  <a:pt x="162863" y="170505"/>
                </a:lnTo>
                <a:lnTo>
                  <a:pt x="164773" y="170820"/>
                </a:lnTo>
                <a:lnTo>
                  <a:pt x="17145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8"/>
          <p:cNvSpPr/>
          <p:nvPr/>
        </p:nvSpPr>
        <p:spPr>
          <a:xfrm>
            <a:off x="5969317" y="2117407"/>
            <a:ext cx="120016" cy="162879"/>
          </a:xfrm>
          <a:custGeom>
            <a:avLst/>
            <a:gdLst/>
            <a:ahLst/>
            <a:cxnLst/>
            <a:rect l="0" t="0" r="0" b="0"/>
            <a:pathLst>
              <a:path w="120016" h="162879">
                <a:moveTo>
                  <a:pt x="120015" y="0"/>
                </a:moveTo>
                <a:lnTo>
                  <a:pt x="110914" y="9102"/>
                </a:lnTo>
                <a:lnTo>
                  <a:pt x="105374" y="16545"/>
                </a:lnTo>
                <a:lnTo>
                  <a:pt x="98825" y="26270"/>
                </a:lnTo>
                <a:lnTo>
                  <a:pt x="91601" y="37516"/>
                </a:lnTo>
                <a:lnTo>
                  <a:pt x="84880" y="46918"/>
                </a:lnTo>
                <a:lnTo>
                  <a:pt x="78494" y="55091"/>
                </a:lnTo>
                <a:lnTo>
                  <a:pt x="72332" y="62445"/>
                </a:lnTo>
                <a:lnTo>
                  <a:pt x="67271" y="69252"/>
                </a:lnTo>
                <a:lnTo>
                  <a:pt x="62945" y="75696"/>
                </a:lnTo>
                <a:lnTo>
                  <a:pt x="59109" y="81896"/>
                </a:lnTo>
                <a:lnTo>
                  <a:pt x="55598" y="87935"/>
                </a:lnTo>
                <a:lnTo>
                  <a:pt x="49158" y="99725"/>
                </a:lnTo>
                <a:lnTo>
                  <a:pt x="46107" y="104583"/>
                </a:lnTo>
                <a:lnTo>
                  <a:pt x="43121" y="108775"/>
                </a:lnTo>
                <a:lnTo>
                  <a:pt x="40177" y="112522"/>
                </a:lnTo>
                <a:lnTo>
                  <a:pt x="37262" y="116924"/>
                </a:lnTo>
                <a:lnTo>
                  <a:pt x="34366" y="121764"/>
                </a:lnTo>
                <a:lnTo>
                  <a:pt x="31484" y="126896"/>
                </a:lnTo>
                <a:lnTo>
                  <a:pt x="28609" y="131270"/>
                </a:lnTo>
                <a:lnTo>
                  <a:pt x="25741" y="135138"/>
                </a:lnTo>
                <a:lnTo>
                  <a:pt x="22875" y="138670"/>
                </a:lnTo>
                <a:lnTo>
                  <a:pt x="20013" y="141976"/>
                </a:lnTo>
                <a:lnTo>
                  <a:pt x="17152" y="145133"/>
                </a:lnTo>
                <a:lnTo>
                  <a:pt x="14292" y="148191"/>
                </a:lnTo>
                <a:lnTo>
                  <a:pt x="12386" y="151181"/>
                </a:lnTo>
                <a:lnTo>
                  <a:pt x="11115" y="154128"/>
                </a:lnTo>
                <a:lnTo>
                  <a:pt x="10267" y="157044"/>
                </a:lnTo>
                <a:lnTo>
                  <a:pt x="8750" y="158989"/>
                </a:lnTo>
                <a:lnTo>
                  <a:pt x="6786" y="160285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9"/>
          <p:cNvSpPr/>
          <p:nvPr/>
        </p:nvSpPr>
        <p:spPr>
          <a:xfrm>
            <a:off x="6235065" y="214312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59615" y="17145"/>
                </a:lnTo>
                <a:lnTo>
                  <a:pt x="73080" y="15240"/>
                </a:lnTo>
                <a:lnTo>
                  <a:pt x="89678" y="12064"/>
                </a:lnTo>
                <a:lnTo>
                  <a:pt x="108362" y="8043"/>
                </a:lnTo>
                <a:lnTo>
                  <a:pt x="121772" y="5362"/>
                </a:lnTo>
                <a:lnTo>
                  <a:pt x="131664" y="3574"/>
                </a:lnTo>
                <a:lnTo>
                  <a:pt x="139211" y="2383"/>
                </a:lnTo>
                <a:lnTo>
                  <a:pt x="147099" y="1588"/>
                </a:lnTo>
                <a:lnTo>
                  <a:pt x="155216" y="1059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0"/>
          <p:cNvSpPr/>
          <p:nvPr/>
        </p:nvSpPr>
        <p:spPr>
          <a:xfrm>
            <a:off x="6466522" y="2023110"/>
            <a:ext cx="94298" cy="240030"/>
          </a:xfrm>
          <a:custGeom>
            <a:avLst/>
            <a:gdLst/>
            <a:ahLst/>
            <a:cxnLst/>
            <a:rect l="0" t="0" r="0" b="0"/>
            <a:pathLst>
              <a:path w="94298" h="240030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622" y="34182"/>
                </a:lnTo>
                <a:lnTo>
                  <a:pt x="17368" y="38981"/>
                </a:lnTo>
                <a:lnTo>
                  <a:pt x="20151" y="43132"/>
                </a:lnTo>
                <a:lnTo>
                  <a:pt x="22007" y="47805"/>
                </a:lnTo>
                <a:lnTo>
                  <a:pt x="23244" y="52824"/>
                </a:lnTo>
                <a:lnTo>
                  <a:pt x="24068" y="58076"/>
                </a:lnTo>
                <a:lnTo>
                  <a:pt x="26523" y="67292"/>
                </a:lnTo>
                <a:lnTo>
                  <a:pt x="37174" y="102806"/>
                </a:lnTo>
                <a:lnTo>
                  <a:pt x="39070" y="110447"/>
                </a:lnTo>
                <a:lnTo>
                  <a:pt x="40335" y="116494"/>
                </a:lnTo>
                <a:lnTo>
                  <a:pt x="46664" y="143207"/>
                </a:lnTo>
                <a:lnTo>
                  <a:pt x="49207" y="152621"/>
                </a:lnTo>
                <a:lnTo>
                  <a:pt x="54572" y="170702"/>
                </a:lnTo>
                <a:lnTo>
                  <a:pt x="57337" y="177618"/>
                </a:lnTo>
                <a:lnTo>
                  <a:pt x="60132" y="183182"/>
                </a:lnTo>
                <a:lnTo>
                  <a:pt x="62948" y="187844"/>
                </a:lnTo>
                <a:lnTo>
                  <a:pt x="65778" y="192856"/>
                </a:lnTo>
                <a:lnTo>
                  <a:pt x="71462" y="203506"/>
                </a:lnTo>
                <a:lnTo>
                  <a:pt x="74312" y="208060"/>
                </a:lnTo>
                <a:lnTo>
                  <a:pt x="77163" y="212049"/>
                </a:lnTo>
                <a:lnTo>
                  <a:pt x="80017" y="215661"/>
                </a:lnTo>
                <a:lnTo>
                  <a:pt x="81920" y="219021"/>
                </a:lnTo>
                <a:lnTo>
                  <a:pt x="84034" y="225295"/>
                </a:lnTo>
                <a:lnTo>
                  <a:pt x="85550" y="227349"/>
                </a:lnTo>
                <a:lnTo>
                  <a:pt x="87513" y="228719"/>
                </a:lnTo>
                <a:lnTo>
                  <a:pt x="94297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31"/>
          <p:cNvSpPr/>
          <p:nvPr/>
        </p:nvSpPr>
        <p:spPr>
          <a:xfrm>
            <a:off x="6603682" y="2014537"/>
            <a:ext cx="77153" cy="265749"/>
          </a:xfrm>
          <a:custGeom>
            <a:avLst/>
            <a:gdLst/>
            <a:ahLst/>
            <a:cxnLst/>
            <a:rect l="0" t="0" r="0" b="0"/>
            <a:pathLst>
              <a:path w="77153" h="265749">
                <a:moveTo>
                  <a:pt x="0" y="0"/>
                </a:moveTo>
                <a:lnTo>
                  <a:pt x="0" y="13652"/>
                </a:lnTo>
                <a:lnTo>
                  <a:pt x="2858" y="25294"/>
                </a:lnTo>
                <a:lnTo>
                  <a:pt x="7620" y="40675"/>
                </a:lnTo>
                <a:lnTo>
                  <a:pt x="13652" y="58549"/>
                </a:lnTo>
                <a:lnTo>
                  <a:pt x="17674" y="73323"/>
                </a:lnTo>
                <a:lnTo>
                  <a:pt x="20356" y="86029"/>
                </a:lnTo>
                <a:lnTo>
                  <a:pt x="22143" y="97358"/>
                </a:lnTo>
                <a:lnTo>
                  <a:pt x="24287" y="106815"/>
                </a:lnTo>
                <a:lnTo>
                  <a:pt x="26669" y="115025"/>
                </a:lnTo>
                <a:lnTo>
                  <a:pt x="29209" y="122404"/>
                </a:lnTo>
                <a:lnTo>
                  <a:pt x="30902" y="129227"/>
                </a:lnTo>
                <a:lnTo>
                  <a:pt x="32032" y="135682"/>
                </a:lnTo>
                <a:lnTo>
                  <a:pt x="32785" y="141889"/>
                </a:lnTo>
                <a:lnTo>
                  <a:pt x="34239" y="149838"/>
                </a:lnTo>
                <a:lnTo>
                  <a:pt x="36161" y="158947"/>
                </a:lnTo>
                <a:lnTo>
                  <a:pt x="38395" y="168830"/>
                </a:lnTo>
                <a:lnTo>
                  <a:pt x="40837" y="176371"/>
                </a:lnTo>
                <a:lnTo>
                  <a:pt x="43417" y="182350"/>
                </a:lnTo>
                <a:lnTo>
                  <a:pt x="46090" y="187290"/>
                </a:lnTo>
                <a:lnTo>
                  <a:pt x="47871" y="192487"/>
                </a:lnTo>
                <a:lnTo>
                  <a:pt x="49059" y="197857"/>
                </a:lnTo>
                <a:lnTo>
                  <a:pt x="49851" y="203342"/>
                </a:lnTo>
                <a:lnTo>
                  <a:pt x="51332" y="207952"/>
                </a:lnTo>
                <a:lnTo>
                  <a:pt x="53271" y="211977"/>
                </a:lnTo>
                <a:lnTo>
                  <a:pt x="55516" y="215613"/>
                </a:lnTo>
                <a:lnTo>
                  <a:pt x="57013" y="218989"/>
                </a:lnTo>
                <a:lnTo>
                  <a:pt x="58677" y="225281"/>
                </a:lnTo>
                <a:lnTo>
                  <a:pt x="60073" y="230197"/>
                </a:lnTo>
                <a:lnTo>
                  <a:pt x="64164" y="243280"/>
                </a:lnTo>
                <a:lnTo>
                  <a:pt x="66589" y="248864"/>
                </a:lnTo>
                <a:lnTo>
                  <a:pt x="69157" y="253539"/>
                </a:lnTo>
                <a:lnTo>
                  <a:pt x="77152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32"/>
          <p:cNvSpPr/>
          <p:nvPr/>
        </p:nvSpPr>
        <p:spPr>
          <a:xfrm>
            <a:off x="6629400" y="1894522"/>
            <a:ext cx="257129" cy="557214"/>
          </a:xfrm>
          <a:custGeom>
            <a:avLst/>
            <a:gdLst/>
            <a:ahLst/>
            <a:cxnLst/>
            <a:rect l="0" t="0" r="0" b="0"/>
            <a:pathLst>
              <a:path w="257129" h="557214">
                <a:moveTo>
                  <a:pt x="0" y="0"/>
                </a:moveTo>
                <a:lnTo>
                  <a:pt x="18203" y="0"/>
                </a:lnTo>
                <a:lnTo>
                  <a:pt x="27375" y="953"/>
                </a:lnTo>
                <a:lnTo>
                  <a:pt x="37300" y="2540"/>
                </a:lnTo>
                <a:lnTo>
                  <a:pt x="47726" y="4551"/>
                </a:lnTo>
                <a:lnTo>
                  <a:pt x="59440" y="7796"/>
                </a:lnTo>
                <a:lnTo>
                  <a:pt x="72012" y="11865"/>
                </a:lnTo>
                <a:lnTo>
                  <a:pt x="85156" y="16483"/>
                </a:lnTo>
                <a:lnTo>
                  <a:pt x="95822" y="20513"/>
                </a:lnTo>
                <a:lnTo>
                  <a:pt x="104839" y="24153"/>
                </a:lnTo>
                <a:lnTo>
                  <a:pt x="112755" y="27532"/>
                </a:lnTo>
                <a:lnTo>
                  <a:pt x="126631" y="33827"/>
                </a:lnTo>
                <a:lnTo>
                  <a:pt x="132998" y="36838"/>
                </a:lnTo>
                <a:lnTo>
                  <a:pt x="139148" y="40751"/>
                </a:lnTo>
                <a:lnTo>
                  <a:pt x="145153" y="45265"/>
                </a:lnTo>
                <a:lnTo>
                  <a:pt x="151061" y="50179"/>
                </a:lnTo>
                <a:lnTo>
                  <a:pt x="156905" y="55360"/>
                </a:lnTo>
                <a:lnTo>
                  <a:pt x="168478" y="66197"/>
                </a:lnTo>
                <a:lnTo>
                  <a:pt x="185703" y="83008"/>
                </a:lnTo>
                <a:lnTo>
                  <a:pt x="193334" y="89629"/>
                </a:lnTo>
                <a:lnTo>
                  <a:pt x="202232" y="96900"/>
                </a:lnTo>
                <a:lnTo>
                  <a:pt x="211973" y="104605"/>
                </a:lnTo>
                <a:lnTo>
                  <a:pt x="219421" y="112599"/>
                </a:lnTo>
                <a:lnTo>
                  <a:pt x="225338" y="120786"/>
                </a:lnTo>
                <a:lnTo>
                  <a:pt x="230235" y="129102"/>
                </a:lnTo>
                <a:lnTo>
                  <a:pt x="238217" y="143421"/>
                </a:lnTo>
                <a:lnTo>
                  <a:pt x="244939" y="157088"/>
                </a:lnTo>
                <a:lnTo>
                  <a:pt x="251101" y="172687"/>
                </a:lnTo>
                <a:lnTo>
                  <a:pt x="254475" y="186605"/>
                </a:lnTo>
                <a:lnTo>
                  <a:pt x="255975" y="200093"/>
                </a:lnTo>
                <a:lnTo>
                  <a:pt x="256641" y="215613"/>
                </a:lnTo>
                <a:lnTo>
                  <a:pt x="257016" y="240415"/>
                </a:lnTo>
                <a:lnTo>
                  <a:pt x="257128" y="270413"/>
                </a:lnTo>
                <a:lnTo>
                  <a:pt x="256191" y="280288"/>
                </a:lnTo>
                <a:lnTo>
                  <a:pt x="254614" y="289728"/>
                </a:lnTo>
                <a:lnTo>
                  <a:pt x="252610" y="298880"/>
                </a:lnTo>
                <a:lnTo>
                  <a:pt x="249369" y="307838"/>
                </a:lnTo>
                <a:lnTo>
                  <a:pt x="245304" y="316668"/>
                </a:lnTo>
                <a:lnTo>
                  <a:pt x="240688" y="325412"/>
                </a:lnTo>
                <a:lnTo>
                  <a:pt x="236659" y="335051"/>
                </a:lnTo>
                <a:lnTo>
                  <a:pt x="233020" y="345287"/>
                </a:lnTo>
                <a:lnTo>
                  <a:pt x="229641" y="355922"/>
                </a:lnTo>
                <a:lnTo>
                  <a:pt x="222626" y="371584"/>
                </a:lnTo>
                <a:lnTo>
                  <a:pt x="213187" y="390597"/>
                </a:lnTo>
                <a:lnTo>
                  <a:pt x="202132" y="411846"/>
                </a:lnTo>
                <a:lnTo>
                  <a:pt x="192857" y="428869"/>
                </a:lnTo>
                <a:lnTo>
                  <a:pt x="184769" y="443075"/>
                </a:lnTo>
                <a:lnTo>
                  <a:pt x="171654" y="465527"/>
                </a:lnTo>
                <a:lnTo>
                  <a:pt x="157011" y="491735"/>
                </a:lnTo>
                <a:lnTo>
                  <a:pt x="143126" y="515411"/>
                </a:lnTo>
                <a:lnTo>
                  <a:pt x="137327" y="523630"/>
                </a:lnTo>
                <a:lnTo>
                  <a:pt x="132508" y="529109"/>
                </a:lnTo>
                <a:lnTo>
                  <a:pt x="124615" y="536150"/>
                </a:lnTo>
                <a:lnTo>
                  <a:pt x="113365" y="546807"/>
                </a:lnTo>
                <a:lnTo>
                  <a:pt x="112724" y="548371"/>
                </a:lnTo>
                <a:lnTo>
                  <a:pt x="111442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3"/>
          <p:cNvSpPr/>
          <p:nvPr/>
        </p:nvSpPr>
        <p:spPr>
          <a:xfrm>
            <a:off x="7083742" y="2087056"/>
            <a:ext cx="300039" cy="21780"/>
          </a:xfrm>
          <a:custGeom>
            <a:avLst/>
            <a:gdLst/>
            <a:ahLst/>
            <a:cxnLst/>
            <a:rect l="0" t="0" r="0" b="0"/>
            <a:pathLst>
              <a:path w="300039" h="21780">
                <a:moveTo>
                  <a:pt x="0" y="21779"/>
                </a:moveTo>
                <a:lnTo>
                  <a:pt x="57624" y="21779"/>
                </a:lnTo>
                <a:lnTo>
                  <a:pt x="73659" y="20826"/>
                </a:lnTo>
                <a:lnTo>
                  <a:pt x="116875" y="17228"/>
                </a:lnTo>
                <a:lnTo>
                  <a:pt x="136972" y="14935"/>
                </a:lnTo>
                <a:lnTo>
                  <a:pt x="155132" y="12454"/>
                </a:lnTo>
                <a:lnTo>
                  <a:pt x="172001" y="9847"/>
                </a:lnTo>
                <a:lnTo>
                  <a:pt x="186105" y="8109"/>
                </a:lnTo>
                <a:lnTo>
                  <a:pt x="198365" y="6951"/>
                </a:lnTo>
                <a:lnTo>
                  <a:pt x="209396" y="6178"/>
                </a:lnTo>
                <a:lnTo>
                  <a:pt x="222465" y="4711"/>
                </a:lnTo>
                <a:lnTo>
                  <a:pt x="252226" y="540"/>
                </a:lnTo>
                <a:lnTo>
                  <a:pt x="263401" y="0"/>
                </a:lnTo>
                <a:lnTo>
                  <a:pt x="271803" y="592"/>
                </a:lnTo>
                <a:lnTo>
                  <a:pt x="278357" y="1939"/>
                </a:lnTo>
                <a:lnTo>
                  <a:pt x="283679" y="2837"/>
                </a:lnTo>
                <a:lnTo>
                  <a:pt x="288179" y="3436"/>
                </a:lnTo>
                <a:lnTo>
                  <a:pt x="300038" y="132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34"/>
          <p:cNvSpPr/>
          <p:nvPr/>
        </p:nvSpPr>
        <p:spPr>
          <a:xfrm>
            <a:off x="7100887" y="2194560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31245" y="25717"/>
                </a:lnTo>
                <a:lnTo>
                  <a:pt x="38927" y="24765"/>
                </a:lnTo>
                <a:lnTo>
                  <a:pt x="47859" y="23177"/>
                </a:lnTo>
                <a:lnTo>
                  <a:pt x="57624" y="21166"/>
                </a:lnTo>
                <a:lnTo>
                  <a:pt x="66038" y="19825"/>
                </a:lnTo>
                <a:lnTo>
                  <a:pt x="73553" y="18932"/>
                </a:lnTo>
                <a:lnTo>
                  <a:pt x="80468" y="18336"/>
                </a:lnTo>
                <a:lnTo>
                  <a:pt x="87935" y="17939"/>
                </a:lnTo>
                <a:lnTo>
                  <a:pt x="103852" y="17498"/>
                </a:lnTo>
                <a:lnTo>
                  <a:pt x="113050" y="16427"/>
                </a:lnTo>
                <a:lnTo>
                  <a:pt x="122992" y="14761"/>
                </a:lnTo>
                <a:lnTo>
                  <a:pt x="133429" y="12698"/>
                </a:lnTo>
                <a:lnTo>
                  <a:pt x="142293" y="11323"/>
                </a:lnTo>
                <a:lnTo>
                  <a:pt x="150107" y="10406"/>
                </a:lnTo>
                <a:lnTo>
                  <a:pt x="157221" y="9794"/>
                </a:lnTo>
                <a:lnTo>
                  <a:pt x="166727" y="8435"/>
                </a:lnTo>
                <a:lnTo>
                  <a:pt x="189988" y="4383"/>
                </a:lnTo>
                <a:lnTo>
                  <a:pt x="203812" y="2922"/>
                </a:lnTo>
                <a:lnTo>
                  <a:pt x="218742" y="19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5"/>
          <p:cNvSpPr/>
          <p:nvPr/>
        </p:nvSpPr>
        <p:spPr>
          <a:xfrm>
            <a:off x="7623809" y="2151697"/>
            <a:ext cx="240032" cy="8573"/>
          </a:xfrm>
          <a:custGeom>
            <a:avLst/>
            <a:gdLst/>
            <a:ahLst/>
            <a:cxnLst/>
            <a:rect l="0" t="0" r="0" b="0"/>
            <a:pathLst>
              <a:path w="240032" h="8573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17368" y="8043"/>
                </a:lnTo>
                <a:lnTo>
                  <a:pt x="20152" y="8219"/>
                </a:lnTo>
                <a:lnTo>
                  <a:pt x="28324" y="8416"/>
                </a:lnTo>
                <a:lnTo>
                  <a:pt x="153863" y="8572"/>
                </a:lnTo>
                <a:lnTo>
                  <a:pt x="158774" y="7620"/>
                </a:lnTo>
                <a:lnTo>
                  <a:pt x="163952" y="6033"/>
                </a:lnTo>
                <a:lnTo>
                  <a:pt x="169309" y="4022"/>
                </a:lnTo>
                <a:lnTo>
                  <a:pt x="174785" y="2681"/>
                </a:lnTo>
                <a:lnTo>
                  <a:pt x="180341" y="1788"/>
                </a:lnTo>
                <a:lnTo>
                  <a:pt x="185950" y="1192"/>
                </a:lnTo>
                <a:lnTo>
                  <a:pt x="194452" y="794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36"/>
          <p:cNvSpPr/>
          <p:nvPr/>
        </p:nvSpPr>
        <p:spPr>
          <a:xfrm>
            <a:off x="7915275" y="1988820"/>
            <a:ext cx="256778" cy="351473"/>
          </a:xfrm>
          <a:custGeom>
            <a:avLst/>
            <a:gdLst/>
            <a:ahLst/>
            <a:cxnLst/>
            <a:rect l="0" t="0" r="0" b="0"/>
            <a:pathLst>
              <a:path w="256778" h="351473">
                <a:moveTo>
                  <a:pt x="0" y="17144"/>
                </a:moveTo>
                <a:lnTo>
                  <a:pt x="13652" y="12594"/>
                </a:lnTo>
                <a:lnTo>
                  <a:pt x="18626" y="11253"/>
                </a:lnTo>
                <a:lnTo>
                  <a:pt x="22895" y="10359"/>
                </a:lnTo>
                <a:lnTo>
                  <a:pt x="30178" y="9366"/>
                </a:lnTo>
                <a:lnTo>
                  <a:pt x="36590" y="8925"/>
                </a:lnTo>
                <a:lnTo>
                  <a:pt x="42491" y="7855"/>
                </a:lnTo>
                <a:lnTo>
                  <a:pt x="59208" y="4126"/>
                </a:lnTo>
                <a:lnTo>
                  <a:pt x="67094" y="2750"/>
                </a:lnTo>
                <a:lnTo>
                  <a:pt x="74256" y="1833"/>
                </a:lnTo>
                <a:lnTo>
                  <a:pt x="80937" y="1222"/>
                </a:lnTo>
                <a:lnTo>
                  <a:pt x="90153" y="815"/>
                </a:lnTo>
                <a:lnTo>
                  <a:pt x="123973" y="241"/>
                </a:lnTo>
                <a:lnTo>
                  <a:pt x="225222" y="0"/>
                </a:lnTo>
                <a:lnTo>
                  <a:pt x="228253" y="952"/>
                </a:lnTo>
                <a:lnTo>
                  <a:pt x="234161" y="4550"/>
                </a:lnTo>
                <a:lnTo>
                  <a:pt x="239962" y="6785"/>
                </a:lnTo>
                <a:lnTo>
                  <a:pt x="246895" y="8219"/>
                </a:lnTo>
                <a:lnTo>
                  <a:pt x="252648" y="13018"/>
                </a:lnTo>
                <a:lnTo>
                  <a:pt x="254157" y="15346"/>
                </a:lnTo>
                <a:lnTo>
                  <a:pt x="255833" y="20473"/>
                </a:lnTo>
                <a:lnTo>
                  <a:pt x="256578" y="31006"/>
                </a:lnTo>
                <a:lnTo>
                  <a:pt x="256777" y="37816"/>
                </a:lnTo>
                <a:lnTo>
                  <a:pt x="255958" y="45213"/>
                </a:lnTo>
                <a:lnTo>
                  <a:pt x="254458" y="53002"/>
                </a:lnTo>
                <a:lnTo>
                  <a:pt x="252505" y="61052"/>
                </a:lnTo>
                <a:lnTo>
                  <a:pt x="251204" y="68324"/>
                </a:lnTo>
                <a:lnTo>
                  <a:pt x="250337" y="75076"/>
                </a:lnTo>
                <a:lnTo>
                  <a:pt x="249759" y="81483"/>
                </a:lnTo>
                <a:lnTo>
                  <a:pt x="248421" y="87660"/>
                </a:lnTo>
                <a:lnTo>
                  <a:pt x="246576" y="93682"/>
                </a:lnTo>
                <a:lnTo>
                  <a:pt x="244394" y="99602"/>
                </a:lnTo>
                <a:lnTo>
                  <a:pt x="241986" y="105454"/>
                </a:lnTo>
                <a:lnTo>
                  <a:pt x="239429" y="111260"/>
                </a:lnTo>
                <a:lnTo>
                  <a:pt x="236772" y="117036"/>
                </a:lnTo>
                <a:lnTo>
                  <a:pt x="234048" y="123744"/>
                </a:lnTo>
                <a:lnTo>
                  <a:pt x="231279" y="131073"/>
                </a:lnTo>
                <a:lnTo>
                  <a:pt x="228481" y="138817"/>
                </a:lnTo>
                <a:lnTo>
                  <a:pt x="225662" y="144932"/>
                </a:lnTo>
                <a:lnTo>
                  <a:pt x="219992" y="154267"/>
                </a:lnTo>
                <a:lnTo>
                  <a:pt x="218098" y="159994"/>
                </a:lnTo>
                <a:lnTo>
                  <a:pt x="216836" y="166670"/>
                </a:lnTo>
                <a:lnTo>
                  <a:pt x="215995" y="173978"/>
                </a:lnTo>
                <a:lnTo>
                  <a:pt x="213529" y="180755"/>
                </a:lnTo>
                <a:lnTo>
                  <a:pt x="209980" y="187178"/>
                </a:lnTo>
                <a:lnTo>
                  <a:pt x="205709" y="193365"/>
                </a:lnTo>
                <a:lnTo>
                  <a:pt x="202862" y="199395"/>
                </a:lnTo>
                <a:lnTo>
                  <a:pt x="200963" y="205320"/>
                </a:lnTo>
                <a:lnTo>
                  <a:pt x="199698" y="211175"/>
                </a:lnTo>
                <a:lnTo>
                  <a:pt x="193366" y="237618"/>
                </a:lnTo>
                <a:lnTo>
                  <a:pt x="190824" y="245090"/>
                </a:lnTo>
                <a:lnTo>
                  <a:pt x="185457" y="255931"/>
                </a:lnTo>
                <a:lnTo>
                  <a:pt x="182438" y="266464"/>
                </a:lnTo>
                <a:lnTo>
                  <a:pt x="181633" y="271941"/>
                </a:lnTo>
                <a:lnTo>
                  <a:pt x="180144" y="277496"/>
                </a:lnTo>
                <a:lnTo>
                  <a:pt x="178198" y="283105"/>
                </a:lnTo>
                <a:lnTo>
                  <a:pt x="174449" y="293464"/>
                </a:lnTo>
                <a:lnTo>
                  <a:pt x="172783" y="301243"/>
                </a:lnTo>
                <a:lnTo>
                  <a:pt x="171845" y="310978"/>
                </a:lnTo>
                <a:lnTo>
                  <a:pt x="171567" y="319895"/>
                </a:lnTo>
                <a:lnTo>
                  <a:pt x="174042" y="330770"/>
                </a:lnTo>
                <a:lnTo>
                  <a:pt x="180022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7"/>
          <p:cNvSpPr/>
          <p:nvPr/>
        </p:nvSpPr>
        <p:spPr>
          <a:xfrm>
            <a:off x="7992427" y="2117592"/>
            <a:ext cx="351474" cy="25534"/>
          </a:xfrm>
          <a:custGeom>
            <a:avLst/>
            <a:gdLst/>
            <a:ahLst/>
            <a:cxnLst/>
            <a:rect l="0" t="0" r="0" b="0"/>
            <a:pathLst>
              <a:path w="351474" h="25534">
                <a:moveTo>
                  <a:pt x="0" y="25533"/>
                </a:moveTo>
                <a:lnTo>
                  <a:pt x="154011" y="25533"/>
                </a:lnTo>
                <a:lnTo>
                  <a:pt x="176969" y="23628"/>
                </a:lnTo>
                <a:lnTo>
                  <a:pt x="200847" y="20453"/>
                </a:lnTo>
                <a:lnTo>
                  <a:pt x="225338" y="16431"/>
                </a:lnTo>
                <a:lnTo>
                  <a:pt x="244523" y="13750"/>
                </a:lnTo>
                <a:lnTo>
                  <a:pt x="260170" y="11962"/>
                </a:lnTo>
                <a:lnTo>
                  <a:pt x="273460" y="10771"/>
                </a:lnTo>
                <a:lnTo>
                  <a:pt x="283271" y="9024"/>
                </a:lnTo>
                <a:lnTo>
                  <a:pt x="290765" y="6907"/>
                </a:lnTo>
                <a:lnTo>
                  <a:pt x="296713" y="4543"/>
                </a:lnTo>
                <a:lnTo>
                  <a:pt x="303536" y="2967"/>
                </a:lnTo>
                <a:lnTo>
                  <a:pt x="310942" y="1916"/>
                </a:lnTo>
                <a:lnTo>
                  <a:pt x="318737" y="1216"/>
                </a:lnTo>
                <a:lnTo>
                  <a:pt x="325840" y="749"/>
                </a:lnTo>
                <a:lnTo>
                  <a:pt x="345845" y="0"/>
                </a:lnTo>
                <a:lnTo>
                  <a:pt x="351473" y="8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38"/>
          <p:cNvSpPr/>
          <p:nvPr/>
        </p:nvSpPr>
        <p:spPr>
          <a:xfrm>
            <a:off x="3869054" y="2666047"/>
            <a:ext cx="248604" cy="25614"/>
          </a:xfrm>
          <a:custGeom>
            <a:avLst/>
            <a:gdLst/>
            <a:ahLst/>
            <a:cxnLst/>
            <a:rect l="0" t="0" r="0" b="0"/>
            <a:pathLst>
              <a:path w="248604" h="25614">
                <a:moveTo>
                  <a:pt x="0" y="17145"/>
                </a:moveTo>
                <a:lnTo>
                  <a:pt x="4551" y="21696"/>
                </a:lnTo>
                <a:lnTo>
                  <a:pt x="6844" y="23037"/>
                </a:lnTo>
                <a:lnTo>
                  <a:pt x="9325" y="23930"/>
                </a:lnTo>
                <a:lnTo>
                  <a:pt x="11932" y="24526"/>
                </a:lnTo>
                <a:lnTo>
                  <a:pt x="17368" y="25188"/>
                </a:lnTo>
                <a:lnTo>
                  <a:pt x="22959" y="25482"/>
                </a:lnTo>
                <a:lnTo>
                  <a:pt x="28620" y="25613"/>
                </a:lnTo>
                <a:lnTo>
                  <a:pt x="36225" y="24695"/>
                </a:lnTo>
                <a:lnTo>
                  <a:pt x="59915" y="21136"/>
                </a:lnTo>
                <a:lnTo>
                  <a:pt x="71376" y="19805"/>
                </a:lnTo>
                <a:lnTo>
                  <a:pt x="81874" y="18919"/>
                </a:lnTo>
                <a:lnTo>
                  <a:pt x="91730" y="18328"/>
                </a:lnTo>
                <a:lnTo>
                  <a:pt x="100206" y="16981"/>
                </a:lnTo>
                <a:lnTo>
                  <a:pt x="107762" y="15131"/>
                </a:lnTo>
                <a:lnTo>
                  <a:pt x="114704" y="12945"/>
                </a:lnTo>
                <a:lnTo>
                  <a:pt x="121237" y="11487"/>
                </a:lnTo>
                <a:lnTo>
                  <a:pt x="127498" y="10516"/>
                </a:lnTo>
                <a:lnTo>
                  <a:pt x="133576" y="9868"/>
                </a:lnTo>
                <a:lnTo>
                  <a:pt x="140486" y="8484"/>
                </a:lnTo>
                <a:lnTo>
                  <a:pt x="147950" y="6608"/>
                </a:lnTo>
                <a:lnTo>
                  <a:pt x="155784" y="4406"/>
                </a:lnTo>
                <a:lnTo>
                  <a:pt x="162911" y="2937"/>
                </a:lnTo>
                <a:lnTo>
                  <a:pt x="169567" y="1958"/>
                </a:lnTo>
                <a:lnTo>
                  <a:pt x="175910" y="1306"/>
                </a:lnTo>
                <a:lnTo>
                  <a:pt x="182044" y="870"/>
                </a:lnTo>
                <a:lnTo>
                  <a:pt x="188038" y="58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39"/>
          <p:cNvSpPr/>
          <p:nvPr/>
        </p:nvSpPr>
        <p:spPr>
          <a:xfrm>
            <a:off x="4127588" y="2541398"/>
            <a:ext cx="264390" cy="278955"/>
          </a:xfrm>
          <a:custGeom>
            <a:avLst/>
            <a:gdLst/>
            <a:ahLst/>
            <a:cxnLst/>
            <a:rect l="0" t="0" r="0" b="0"/>
            <a:pathLst>
              <a:path w="264390" h="278955">
                <a:moveTo>
                  <a:pt x="58649" y="21779"/>
                </a:moveTo>
                <a:lnTo>
                  <a:pt x="63200" y="17228"/>
                </a:lnTo>
                <a:lnTo>
                  <a:pt x="70514" y="12454"/>
                </a:lnTo>
                <a:lnTo>
                  <a:pt x="75132" y="9848"/>
                </a:lnTo>
                <a:lnTo>
                  <a:pt x="82802" y="6951"/>
                </a:lnTo>
                <a:lnTo>
                  <a:pt x="86181" y="6179"/>
                </a:lnTo>
                <a:lnTo>
                  <a:pt x="118241" y="541"/>
                </a:lnTo>
                <a:lnTo>
                  <a:pt x="129810" y="0"/>
                </a:lnTo>
                <a:lnTo>
                  <a:pt x="140380" y="592"/>
                </a:lnTo>
                <a:lnTo>
                  <a:pt x="150284" y="1940"/>
                </a:lnTo>
                <a:lnTo>
                  <a:pt x="158791" y="2838"/>
                </a:lnTo>
                <a:lnTo>
                  <a:pt x="166368" y="3437"/>
                </a:lnTo>
                <a:lnTo>
                  <a:pt x="173324" y="3836"/>
                </a:lnTo>
                <a:lnTo>
                  <a:pt x="178914" y="5054"/>
                </a:lnTo>
                <a:lnTo>
                  <a:pt x="183593" y="6819"/>
                </a:lnTo>
                <a:lnTo>
                  <a:pt x="202498" y="16496"/>
                </a:lnTo>
                <a:lnTo>
                  <a:pt x="206936" y="19209"/>
                </a:lnTo>
                <a:lnTo>
                  <a:pt x="214407" y="24765"/>
                </a:lnTo>
                <a:lnTo>
                  <a:pt x="216780" y="27579"/>
                </a:lnTo>
                <a:lnTo>
                  <a:pt x="218362" y="30408"/>
                </a:lnTo>
                <a:lnTo>
                  <a:pt x="219417" y="33247"/>
                </a:lnTo>
                <a:lnTo>
                  <a:pt x="223129" y="38941"/>
                </a:lnTo>
                <a:lnTo>
                  <a:pt x="225452" y="41793"/>
                </a:lnTo>
                <a:lnTo>
                  <a:pt x="227001" y="46552"/>
                </a:lnTo>
                <a:lnTo>
                  <a:pt x="228034" y="52582"/>
                </a:lnTo>
                <a:lnTo>
                  <a:pt x="228722" y="59459"/>
                </a:lnTo>
                <a:lnTo>
                  <a:pt x="229181" y="66902"/>
                </a:lnTo>
                <a:lnTo>
                  <a:pt x="229691" y="82791"/>
                </a:lnTo>
                <a:lnTo>
                  <a:pt x="228875" y="90076"/>
                </a:lnTo>
                <a:lnTo>
                  <a:pt x="227378" y="96838"/>
                </a:lnTo>
                <a:lnTo>
                  <a:pt x="225427" y="103251"/>
                </a:lnTo>
                <a:lnTo>
                  <a:pt x="223175" y="108479"/>
                </a:lnTo>
                <a:lnTo>
                  <a:pt x="218131" y="116827"/>
                </a:lnTo>
                <a:lnTo>
                  <a:pt x="215453" y="122292"/>
                </a:lnTo>
                <a:lnTo>
                  <a:pt x="212715" y="128793"/>
                </a:lnTo>
                <a:lnTo>
                  <a:pt x="209937" y="135984"/>
                </a:lnTo>
                <a:lnTo>
                  <a:pt x="206180" y="142683"/>
                </a:lnTo>
                <a:lnTo>
                  <a:pt x="201770" y="149054"/>
                </a:lnTo>
                <a:lnTo>
                  <a:pt x="196926" y="155207"/>
                </a:lnTo>
                <a:lnTo>
                  <a:pt x="193696" y="160261"/>
                </a:lnTo>
                <a:lnTo>
                  <a:pt x="190107" y="168417"/>
                </a:lnTo>
                <a:lnTo>
                  <a:pt x="187245" y="171925"/>
                </a:lnTo>
                <a:lnTo>
                  <a:pt x="178986" y="178363"/>
                </a:lnTo>
                <a:lnTo>
                  <a:pt x="171505" y="186939"/>
                </a:lnTo>
                <a:lnTo>
                  <a:pt x="168176" y="191894"/>
                </a:lnTo>
                <a:lnTo>
                  <a:pt x="161938" y="199938"/>
                </a:lnTo>
                <a:lnTo>
                  <a:pt x="155990" y="206688"/>
                </a:lnTo>
                <a:lnTo>
                  <a:pt x="150172" y="212864"/>
                </a:lnTo>
                <a:lnTo>
                  <a:pt x="145382" y="216796"/>
                </a:lnTo>
                <a:lnTo>
                  <a:pt x="139331" y="221323"/>
                </a:lnTo>
                <a:lnTo>
                  <a:pt x="132440" y="226246"/>
                </a:lnTo>
                <a:lnTo>
                  <a:pt x="126893" y="229528"/>
                </a:lnTo>
                <a:lnTo>
                  <a:pt x="122242" y="231716"/>
                </a:lnTo>
                <a:lnTo>
                  <a:pt x="118190" y="233174"/>
                </a:lnTo>
                <a:lnTo>
                  <a:pt x="113583" y="235099"/>
                </a:lnTo>
                <a:lnTo>
                  <a:pt x="108606" y="237335"/>
                </a:lnTo>
                <a:lnTo>
                  <a:pt x="103384" y="239778"/>
                </a:lnTo>
                <a:lnTo>
                  <a:pt x="97997" y="241407"/>
                </a:lnTo>
                <a:lnTo>
                  <a:pt x="92501" y="242492"/>
                </a:lnTo>
                <a:lnTo>
                  <a:pt x="86933" y="243216"/>
                </a:lnTo>
                <a:lnTo>
                  <a:pt x="82267" y="244651"/>
                </a:lnTo>
                <a:lnTo>
                  <a:pt x="74543" y="248786"/>
                </a:lnTo>
                <a:lnTo>
                  <a:pt x="67936" y="251259"/>
                </a:lnTo>
                <a:lnTo>
                  <a:pt x="61824" y="252358"/>
                </a:lnTo>
                <a:lnTo>
                  <a:pt x="55932" y="252846"/>
                </a:lnTo>
                <a:lnTo>
                  <a:pt x="45059" y="253063"/>
                </a:lnTo>
                <a:lnTo>
                  <a:pt x="38159" y="253121"/>
                </a:lnTo>
                <a:lnTo>
                  <a:pt x="32606" y="252207"/>
                </a:lnTo>
                <a:lnTo>
                  <a:pt x="27952" y="250645"/>
                </a:lnTo>
                <a:lnTo>
                  <a:pt x="20241" y="246370"/>
                </a:lnTo>
                <a:lnTo>
                  <a:pt x="13639" y="241295"/>
                </a:lnTo>
                <a:lnTo>
                  <a:pt x="5520" y="234237"/>
                </a:lnTo>
                <a:lnTo>
                  <a:pt x="0" y="228846"/>
                </a:lnTo>
                <a:lnTo>
                  <a:pt x="500" y="227451"/>
                </a:lnTo>
                <a:lnTo>
                  <a:pt x="4802" y="220937"/>
                </a:lnTo>
                <a:lnTo>
                  <a:pt x="7451" y="212975"/>
                </a:lnTo>
                <a:lnTo>
                  <a:pt x="11447" y="207402"/>
                </a:lnTo>
                <a:lnTo>
                  <a:pt x="13846" y="205536"/>
                </a:lnTo>
                <a:lnTo>
                  <a:pt x="16398" y="204291"/>
                </a:lnTo>
                <a:lnTo>
                  <a:pt x="19052" y="203461"/>
                </a:lnTo>
                <a:lnTo>
                  <a:pt x="24540" y="199999"/>
                </a:lnTo>
                <a:lnTo>
                  <a:pt x="27338" y="197742"/>
                </a:lnTo>
                <a:lnTo>
                  <a:pt x="31107" y="196238"/>
                </a:lnTo>
                <a:lnTo>
                  <a:pt x="35525" y="195235"/>
                </a:lnTo>
                <a:lnTo>
                  <a:pt x="40376" y="194566"/>
                </a:lnTo>
                <a:lnTo>
                  <a:pt x="48305" y="191283"/>
                </a:lnTo>
                <a:lnTo>
                  <a:pt x="51753" y="189074"/>
                </a:lnTo>
                <a:lnTo>
                  <a:pt x="55957" y="187602"/>
                </a:lnTo>
                <a:lnTo>
                  <a:pt x="60664" y="186620"/>
                </a:lnTo>
                <a:lnTo>
                  <a:pt x="65707" y="185966"/>
                </a:lnTo>
                <a:lnTo>
                  <a:pt x="70975" y="185529"/>
                </a:lnTo>
                <a:lnTo>
                  <a:pt x="76391" y="185238"/>
                </a:lnTo>
                <a:lnTo>
                  <a:pt x="81907" y="185045"/>
                </a:lnTo>
                <a:lnTo>
                  <a:pt x="88442" y="185868"/>
                </a:lnTo>
                <a:lnTo>
                  <a:pt x="95656" y="187369"/>
                </a:lnTo>
                <a:lnTo>
                  <a:pt x="103323" y="189322"/>
                </a:lnTo>
                <a:lnTo>
                  <a:pt x="110339" y="191577"/>
                </a:lnTo>
                <a:lnTo>
                  <a:pt x="116921" y="194033"/>
                </a:lnTo>
                <a:lnTo>
                  <a:pt x="123215" y="196622"/>
                </a:lnTo>
                <a:lnTo>
                  <a:pt x="128363" y="198349"/>
                </a:lnTo>
                <a:lnTo>
                  <a:pt x="136623" y="200267"/>
                </a:lnTo>
                <a:lnTo>
                  <a:pt x="141112" y="201731"/>
                </a:lnTo>
                <a:lnTo>
                  <a:pt x="146009" y="203660"/>
                </a:lnTo>
                <a:lnTo>
                  <a:pt x="151179" y="205898"/>
                </a:lnTo>
                <a:lnTo>
                  <a:pt x="159389" y="210247"/>
                </a:lnTo>
                <a:lnTo>
                  <a:pt x="199163" y="232680"/>
                </a:lnTo>
                <a:lnTo>
                  <a:pt x="206617" y="236675"/>
                </a:lnTo>
                <a:lnTo>
                  <a:pt x="212540" y="240290"/>
                </a:lnTo>
                <a:lnTo>
                  <a:pt x="217440" y="243653"/>
                </a:lnTo>
                <a:lnTo>
                  <a:pt x="225426" y="249930"/>
                </a:lnTo>
                <a:lnTo>
                  <a:pt x="232150" y="255894"/>
                </a:lnTo>
                <a:lnTo>
                  <a:pt x="238313" y="261720"/>
                </a:lnTo>
                <a:lnTo>
                  <a:pt x="245480" y="268671"/>
                </a:lnTo>
                <a:lnTo>
                  <a:pt x="251540" y="272161"/>
                </a:lnTo>
                <a:lnTo>
                  <a:pt x="264389" y="278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40"/>
          <p:cNvSpPr/>
          <p:nvPr/>
        </p:nvSpPr>
        <p:spPr>
          <a:xfrm>
            <a:off x="4443412" y="2614612"/>
            <a:ext cx="214314" cy="214314"/>
          </a:xfrm>
          <a:custGeom>
            <a:avLst/>
            <a:gdLst/>
            <a:ahLst/>
            <a:cxnLst/>
            <a:rect l="0" t="0" r="0" b="0"/>
            <a:pathLst>
              <a:path w="214314" h="214314">
                <a:moveTo>
                  <a:pt x="0" y="0"/>
                </a:moveTo>
                <a:lnTo>
                  <a:pt x="7381" y="7381"/>
                </a:lnTo>
                <a:lnTo>
                  <a:pt x="9683" y="10636"/>
                </a:lnTo>
                <a:lnTo>
                  <a:pt x="17321" y="21872"/>
                </a:lnTo>
                <a:lnTo>
                  <a:pt x="21072" y="26964"/>
                </a:lnTo>
                <a:lnTo>
                  <a:pt x="24526" y="31311"/>
                </a:lnTo>
                <a:lnTo>
                  <a:pt x="27780" y="35161"/>
                </a:lnTo>
                <a:lnTo>
                  <a:pt x="30903" y="38681"/>
                </a:lnTo>
                <a:lnTo>
                  <a:pt x="36912" y="45132"/>
                </a:lnTo>
                <a:lnTo>
                  <a:pt x="45650" y="54118"/>
                </a:lnTo>
                <a:lnTo>
                  <a:pt x="47578" y="57034"/>
                </a:lnTo>
                <a:lnTo>
                  <a:pt x="49721" y="62813"/>
                </a:lnTo>
                <a:lnTo>
                  <a:pt x="52197" y="65688"/>
                </a:lnTo>
                <a:lnTo>
                  <a:pt x="55753" y="68557"/>
                </a:lnTo>
                <a:lnTo>
                  <a:pt x="60029" y="71422"/>
                </a:lnTo>
                <a:lnTo>
                  <a:pt x="63832" y="74285"/>
                </a:lnTo>
                <a:lnTo>
                  <a:pt x="67320" y="77146"/>
                </a:lnTo>
                <a:lnTo>
                  <a:pt x="73735" y="82865"/>
                </a:lnTo>
                <a:lnTo>
                  <a:pt x="79761" y="88581"/>
                </a:lnTo>
                <a:lnTo>
                  <a:pt x="122160" y="130739"/>
                </a:lnTo>
                <a:lnTo>
                  <a:pt x="129065" y="136689"/>
                </a:lnTo>
                <a:lnTo>
                  <a:pt x="157727" y="160410"/>
                </a:lnTo>
                <a:lnTo>
                  <a:pt x="169478" y="170671"/>
                </a:lnTo>
                <a:lnTo>
                  <a:pt x="177876" y="178406"/>
                </a:lnTo>
                <a:lnTo>
                  <a:pt x="181449" y="181802"/>
                </a:lnTo>
                <a:lnTo>
                  <a:pt x="183831" y="185019"/>
                </a:lnTo>
                <a:lnTo>
                  <a:pt x="186478" y="191133"/>
                </a:lnTo>
                <a:lnTo>
                  <a:pt x="188136" y="193145"/>
                </a:lnTo>
                <a:lnTo>
                  <a:pt x="190194" y="194486"/>
                </a:lnTo>
                <a:lnTo>
                  <a:pt x="192518" y="195380"/>
                </a:lnTo>
                <a:lnTo>
                  <a:pt x="197641" y="198913"/>
                </a:lnTo>
                <a:lnTo>
                  <a:pt x="203093" y="203658"/>
                </a:lnTo>
                <a:lnTo>
                  <a:pt x="214313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41"/>
          <p:cNvSpPr/>
          <p:nvPr/>
        </p:nvSpPr>
        <p:spPr>
          <a:xfrm>
            <a:off x="4451984" y="2640330"/>
            <a:ext cx="188596" cy="137160"/>
          </a:xfrm>
          <a:custGeom>
            <a:avLst/>
            <a:gdLst/>
            <a:ahLst/>
            <a:cxnLst/>
            <a:rect l="0" t="0" r="0" b="0"/>
            <a:pathLst>
              <a:path w="188596" h="137160">
                <a:moveTo>
                  <a:pt x="188595" y="0"/>
                </a:moveTo>
                <a:lnTo>
                  <a:pt x="179494" y="0"/>
                </a:lnTo>
                <a:lnTo>
                  <a:pt x="175860" y="952"/>
                </a:lnTo>
                <a:lnTo>
                  <a:pt x="172486" y="2540"/>
                </a:lnTo>
                <a:lnTo>
                  <a:pt x="164776" y="7380"/>
                </a:lnTo>
                <a:lnTo>
                  <a:pt x="162238" y="10635"/>
                </a:lnTo>
                <a:lnTo>
                  <a:pt x="158641" y="15662"/>
                </a:lnTo>
                <a:lnTo>
                  <a:pt x="154339" y="21872"/>
                </a:lnTo>
                <a:lnTo>
                  <a:pt x="150518" y="26963"/>
                </a:lnTo>
                <a:lnTo>
                  <a:pt x="147018" y="31310"/>
                </a:lnTo>
                <a:lnTo>
                  <a:pt x="143731" y="35161"/>
                </a:lnTo>
                <a:lnTo>
                  <a:pt x="139636" y="38680"/>
                </a:lnTo>
                <a:lnTo>
                  <a:pt x="135001" y="41979"/>
                </a:lnTo>
                <a:lnTo>
                  <a:pt x="130006" y="45131"/>
                </a:lnTo>
                <a:lnTo>
                  <a:pt x="125723" y="48185"/>
                </a:lnTo>
                <a:lnTo>
                  <a:pt x="121916" y="51173"/>
                </a:lnTo>
                <a:lnTo>
                  <a:pt x="118425" y="54118"/>
                </a:lnTo>
                <a:lnTo>
                  <a:pt x="114193" y="57986"/>
                </a:lnTo>
                <a:lnTo>
                  <a:pt x="104410" y="67364"/>
                </a:lnTo>
                <a:lnTo>
                  <a:pt x="99134" y="71579"/>
                </a:lnTo>
                <a:lnTo>
                  <a:pt x="93712" y="75342"/>
                </a:lnTo>
                <a:lnTo>
                  <a:pt x="88193" y="78803"/>
                </a:lnTo>
                <a:lnTo>
                  <a:pt x="83560" y="82062"/>
                </a:lnTo>
                <a:lnTo>
                  <a:pt x="79520" y="85188"/>
                </a:lnTo>
                <a:lnTo>
                  <a:pt x="75873" y="88224"/>
                </a:lnTo>
                <a:lnTo>
                  <a:pt x="72489" y="91201"/>
                </a:lnTo>
                <a:lnTo>
                  <a:pt x="66190" y="97049"/>
                </a:lnTo>
                <a:lnTo>
                  <a:pt x="62225" y="99942"/>
                </a:lnTo>
                <a:lnTo>
                  <a:pt x="57676" y="102822"/>
                </a:lnTo>
                <a:lnTo>
                  <a:pt x="52738" y="105696"/>
                </a:lnTo>
                <a:lnTo>
                  <a:pt x="48494" y="108564"/>
                </a:lnTo>
                <a:lnTo>
                  <a:pt x="44712" y="111428"/>
                </a:lnTo>
                <a:lnTo>
                  <a:pt x="36349" y="118319"/>
                </a:lnTo>
                <a:lnTo>
                  <a:pt x="32665" y="121801"/>
                </a:lnTo>
                <a:lnTo>
                  <a:pt x="30350" y="124063"/>
                </a:lnTo>
                <a:lnTo>
                  <a:pt x="26901" y="126523"/>
                </a:lnTo>
                <a:lnTo>
                  <a:pt x="22696" y="129116"/>
                </a:lnTo>
                <a:lnTo>
                  <a:pt x="11363" y="135571"/>
                </a:lnTo>
                <a:lnTo>
                  <a:pt x="7273" y="136453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42"/>
          <p:cNvSpPr/>
          <p:nvPr/>
        </p:nvSpPr>
        <p:spPr>
          <a:xfrm>
            <a:off x="4906327" y="2734627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28414" y="34290"/>
                </a:lnTo>
                <a:lnTo>
                  <a:pt x="35136" y="33337"/>
                </a:lnTo>
                <a:lnTo>
                  <a:pt x="41521" y="31750"/>
                </a:lnTo>
                <a:lnTo>
                  <a:pt x="47683" y="29739"/>
                </a:lnTo>
                <a:lnTo>
                  <a:pt x="53696" y="27446"/>
                </a:lnTo>
                <a:lnTo>
                  <a:pt x="59610" y="24965"/>
                </a:lnTo>
                <a:lnTo>
                  <a:pt x="65458" y="22358"/>
                </a:lnTo>
                <a:lnTo>
                  <a:pt x="76023" y="19668"/>
                </a:lnTo>
                <a:lnTo>
                  <a:pt x="89735" y="16922"/>
                </a:lnTo>
                <a:lnTo>
                  <a:pt x="135808" y="8507"/>
                </a:lnTo>
                <a:lnTo>
                  <a:pt x="150546" y="5671"/>
                </a:lnTo>
                <a:lnTo>
                  <a:pt x="162277" y="3781"/>
                </a:lnTo>
                <a:lnTo>
                  <a:pt x="172002" y="2520"/>
                </a:lnTo>
                <a:lnTo>
                  <a:pt x="180390" y="1680"/>
                </a:lnTo>
                <a:lnTo>
                  <a:pt x="187888" y="1120"/>
                </a:lnTo>
                <a:lnTo>
                  <a:pt x="194791" y="747"/>
                </a:lnTo>
                <a:lnTo>
                  <a:pt x="201298" y="498"/>
                </a:lnTo>
                <a:lnTo>
                  <a:pt x="228660" y="1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43"/>
          <p:cNvSpPr/>
          <p:nvPr/>
        </p:nvSpPr>
        <p:spPr>
          <a:xfrm>
            <a:off x="5240654" y="2606039"/>
            <a:ext cx="94299" cy="214314"/>
          </a:xfrm>
          <a:custGeom>
            <a:avLst/>
            <a:gdLst/>
            <a:ahLst/>
            <a:cxnLst/>
            <a:rect l="0" t="0" r="0" b="0"/>
            <a:pathLst>
              <a:path w="94299" h="214314">
                <a:moveTo>
                  <a:pt x="0" y="0"/>
                </a:moveTo>
                <a:lnTo>
                  <a:pt x="4551" y="0"/>
                </a:lnTo>
                <a:lnTo>
                  <a:pt x="6844" y="1906"/>
                </a:lnTo>
                <a:lnTo>
                  <a:pt x="9325" y="5081"/>
                </a:lnTo>
                <a:lnTo>
                  <a:pt x="24702" y="28415"/>
                </a:lnTo>
                <a:lnTo>
                  <a:pt x="27899" y="35136"/>
                </a:lnTo>
                <a:lnTo>
                  <a:pt x="30029" y="41522"/>
                </a:lnTo>
                <a:lnTo>
                  <a:pt x="31450" y="47684"/>
                </a:lnTo>
                <a:lnTo>
                  <a:pt x="33349" y="52744"/>
                </a:lnTo>
                <a:lnTo>
                  <a:pt x="35568" y="57071"/>
                </a:lnTo>
                <a:lnTo>
                  <a:pt x="38000" y="60907"/>
                </a:lnTo>
                <a:lnTo>
                  <a:pt x="39621" y="65370"/>
                </a:lnTo>
                <a:lnTo>
                  <a:pt x="40701" y="70250"/>
                </a:lnTo>
                <a:lnTo>
                  <a:pt x="41422" y="75409"/>
                </a:lnTo>
                <a:lnTo>
                  <a:pt x="42855" y="81705"/>
                </a:lnTo>
                <a:lnTo>
                  <a:pt x="44763" y="88760"/>
                </a:lnTo>
                <a:lnTo>
                  <a:pt x="46987" y="96321"/>
                </a:lnTo>
                <a:lnTo>
                  <a:pt x="49423" y="103267"/>
                </a:lnTo>
                <a:lnTo>
                  <a:pt x="51998" y="109802"/>
                </a:lnTo>
                <a:lnTo>
                  <a:pt x="54668" y="116064"/>
                </a:lnTo>
                <a:lnTo>
                  <a:pt x="56448" y="121191"/>
                </a:lnTo>
                <a:lnTo>
                  <a:pt x="57635" y="125562"/>
                </a:lnTo>
                <a:lnTo>
                  <a:pt x="58426" y="129428"/>
                </a:lnTo>
                <a:lnTo>
                  <a:pt x="58953" y="133911"/>
                </a:lnTo>
                <a:lnTo>
                  <a:pt x="59305" y="138804"/>
                </a:lnTo>
                <a:lnTo>
                  <a:pt x="59539" y="143971"/>
                </a:lnTo>
                <a:lnTo>
                  <a:pt x="60648" y="148369"/>
                </a:lnTo>
                <a:lnTo>
                  <a:pt x="62340" y="152252"/>
                </a:lnTo>
                <a:lnTo>
                  <a:pt x="64420" y="155794"/>
                </a:lnTo>
                <a:lnTo>
                  <a:pt x="66759" y="159108"/>
                </a:lnTo>
                <a:lnTo>
                  <a:pt x="69271" y="162270"/>
                </a:lnTo>
                <a:lnTo>
                  <a:pt x="71898" y="165330"/>
                </a:lnTo>
                <a:lnTo>
                  <a:pt x="73650" y="168323"/>
                </a:lnTo>
                <a:lnTo>
                  <a:pt x="75597" y="174188"/>
                </a:lnTo>
                <a:lnTo>
                  <a:pt x="76461" y="179970"/>
                </a:lnTo>
                <a:lnTo>
                  <a:pt x="76691" y="182845"/>
                </a:lnTo>
                <a:lnTo>
                  <a:pt x="77798" y="185715"/>
                </a:lnTo>
                <a:lnTo>
                  <a:pt x="79488" y="188580"/>
                </a:lnTo>
                <a:lnTo>
                  <a:pt x="81568" y="191442"/>
                </a:lnTo>
                <a:lnTo>
                  <a:pt x="83877" y="197163"/>
                </a:lnTo>
                <a:lnTo>
                  <a:pt x="84493" y="200023"/>
                </a:lnTo>
                <a:lnTo>
                  <a:pt x="85857" y="202881"/>
                </a:lnTo>
                <a:lnTo>
                  <a:pt x="87718" y="205739"/>
                </a:lnTo>
                <a:lnTo>
                  <a:pt x="94298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44"/>
          <p:cNvSpPr/>
          <p:nvPr/>
        </p:nvSpPr>
        <p:spPr>
          <a:xfrm>
            <a:off x="5429312" y="2571750"/>
            <a:ext cx="178143" cy="239986"/>
          </a:xfrm>
          <a:custGeom>
            <a:avLst/>
            <a:gdLst/>
            <a:ahLst/>
            <a:cxnLst/>
            <a:rect l="0" t="0" r="0" b="0"/>
            <a:pathLst>
              <a:path w="178143" h="239986">
                <a:moveTo>
                  <a:pt x="68517" y="34289"/>
                </a:moveTo>
                <a:lnTo>
                  <a:pt x="63967" y="25188"/>
                </a:lnTo>
                <a:lnTo>
                  <a:pt x="61674" y="22507"/>
                </a:lnTo>
                <a:lnTo>
                  <a:pt x="59192" y="20720"/>
                </a:lnTo>
                <a:lnTo>
                  <a:pt x="53895" y="18733"/>
                </a:lnTo>
                <a:lnTo>
                  <a:pt x="48367" y="17851"/>
                </a:lnTo>
                <a:lnTo>
                  <a:pt x="45558" y="18568"/>
                </a:lnTo>
                <a:lnTo>
                  <a:pt x="42734" y="19998"/>
                </a:lnTo>
                <a:lnTo>
                  <a:pt x="22255" y="33689"/>
                </a:lnTo>
                <a:lnTo>
                  <a:pt x="16721" y="38652"/>
                </a:lnTo>
                <a:lnTo>
                  <a:pt x="12079" y="43865"/>
                </a:lnTo>
                <a:lnTo>
                  <a:pt x="8032" y="49246"/>
                </a:lnTo>
                <a:lnTo>
                  <a:pt x="5334" y="53785"/>
                </a:lnTo>
                <a:lnTo>
                  <a:pt x="3535" y="57764"/>
                </a:lnTo>
                <a:lnTo>
                  <a:pt x="1537" y="64725"/>
                </a:lnTo>
                <a:lnTo>
                  <a:pt x="648" y="70994"/>
                </a:lnTo>
                <a:lnTo>
                  <a:pt x="78" y="77841"/>
                </a:lnTo>
                <a:lnTo>
                  <a:pt x="0" y="85713"/>
                </a:lnTo>
                <a:lnTo>
                  <a:pt x="932" y="88575"/>
                </a:lnTo>
                <a:lnTo>
                  <a:pt x="2506" y="90482"/>
                </a:lnTo>
                <a:lnTo>
                  <a:pt x="6794" y="93554"/>
                </a:lnTo>
                <a:lnTo>
                  <a:pt x="11875" y="98094"/>
                </a:lnTo>
                <a:lnTo>
                  <a:pt x="16468" y="100639"/>
                </a:lnTo>
                <a:lnTo>
                  <a:pt x="22388" y="103287"/>
                </a:lnTo>
                <a:lnTo>
                  <a:pt x="29192" y="106005"/>
                </a:lnTo>
                <a:lnTo>
                  <a:pt x="34681" y="108770"/>
                </a:lnTo>
                <a:lnTo>
                  <a:pt x="39292" y="111566"/>
                </a:lnTo>
                <a:lnTo>
                  <a:pt x="43319" y="114382"/>
                </a:lnTo>
                <a:lnTo>
                  <a:pt x="47909" y="116260"/>
                </a:lnTo>
                <a:lnTo>
                  <a:pt x="52873" y="117511"/>
                </a:lnTo>
                <a:lnTo>
                  <a:pt x="58088" y="118346"/>
                </a:lnTo>
                <a:lnTo>
                  <a:pt x="63469" y="119854"/>
                </a:lnTo>
                <a:lnTo>
                  <a:pt x="68962" y="121813"/>
                </a:lnTo>
                <a:lnTo>
                  <a:pt x="74529" y="124071"/>
                </a:lnTo>
                <a:lnTo>
                  <a:pt x="82050" y="126529"/>
                </a:lnTo>
                <a:lnTo>
                  <a:pt x="90874" y="129120"/>
                </a:lnTo>
                <a:lnTo>
                  <a:pt x="110839" y="134539"/>
                </a:lnTo>
                <a:lnTo>
                  <a:pt x="132412" y="140122"/>
                </a:lnTo>
                <a:lnTo>
                  <a:pt x="140641" y="142945"/>
                </a:lnTo>
                <a:lnTo>
                  <a:pt x="147080" y="145779"/>
                </a:lnTo>
                <a:lnTo>
                  <a:pt x="152325" y="148621"/>
                </a:lnTo>
                <a:lnTo>
                  <a:pt x="156774" y="151468"/>
                </a:lnTo>
                <a:lnTo>
                  <a:pt x="160693" y="154318"/>
                </a:lnTo>
                <a:lnTo>
                  <a:pt x="164258" y="157171"/>
                </a:lnTo>
                <a:lnTo>
                  <a:pt x="167587" y="161931"/>
                </a:lnTo>
                <a:lnTo>
                  <a:pt x="170758" y="167961"/>
                </a:lnTo>
                <a:lnTo>
                  <a:pt x="173826" y="174839"/>
                </a:lnTo>
                <a:lnTo>
                  <a:pt x="175871" y="181329"/>
                </a:lnTo>
                <a:lnTo>
                  <a:pt x="177234" y="187561"/>
                </a:lnTo>
                <a:lnTo>
                  <a:pt x="178142" y="193620"/>
                </a:lnTo>
                <a:lnTo>
                  <a:pt x="177796" y="198613"/>
                </a:lnTo>
                <a:lnTo>
                  <a:pt x="176612" y="202893"/>
                </a:lnTo>
                <a:lnTo>
                  <a:pt x="173709" y="210190"/>
                </a:lnTo>
                <a:lnTo>
                  <a:pt x="172420" y="216607"/>
                </a:lnTo>
                <a:lnTo>
                  <a:pt x="169306" y="222635"/>
                </a:lnTo>
                <a:lnTo>
                  <a:pt x="167142" y="225575"/>
                </a:lnTo>
                <a:lnTo>
                  <a:pt x="163795" y="228488"/>
                </a:lnTo>
                <a:lnTo>
                  <a:pt x="159658" y="231383"/>
                </a:lnTo>
                <a:lnTo>
                  <a:pt x="154995" y="234265"/>
                </a:lnTo>
                <a:lnTo>
                  <a:pt x="150934" y="236187"/>
                </a:lnTo>
                <a:lnTo>
                  <a:pt x="147275" y="237468"/>
                </a:lnTo>
                <a:lnTo>
                  <a:pt x="143882" y="238322"/>
                </a:lnTo>
                <a:lnTo>
                  <a:pt x="138763" y="238891"/>
                </a:lnTo>
                <a:lnTo>
                  <a:pt x="132493" y="239271"/>
                </a:lnTo>
                <a:lnTo>
                  <a:pt x="117906" y="239692"/>
                </a:lnTo>
                <a:lnTo>
                  <a:pt x="90473" y="239985"/>
                </a:lnTo>
                <a:lnTo>
                  <a:pt x="87917" y="239048"/>
                </a:lnTo>
                <a:lnTo>
                  <a:pt x="82537" y="235466"/>
                </a:lnTo>
                <a:lnTo>
                  <a:pt x="76971" y="228159"/>
                </a:lnTo>
                <a:lnTo>
                  <a:pt x="74153" y="223543"/>
                </a:lnTo>
                <a:lnTo>
                  <a:pt x="72275" y="218561"/>
                </a:lnTo>
                <a:lnTo>
                  <a:pt x="71022" y="213335"/>
                </a:lnTo>
                <a:lnTo>
                  <a:pt x="70187" y="207946"/>
                </a:lnTo>
                <a:lnTo>
                  <a:pt x="69631" y="201495"/>
                </a:lnTo>
                <a:lnTo>
                  <a:pt x="69260" y="194337"/>
                </a:lnTo>
                <a:lnTo>
                  <a:pt x="69012" y="186708"/>
                </a:lnTo>
                <a:lnTo>
                  <a:pt x="70752" y="177812"/>
                </a:lnTo>
                <a:lnTo>
                  <a:pt x="73818" y="168071"/>
                </a:lnTo>
                <a:lnTo>
                  <a:pt x="77766" y="157767"/>
                </a:lnTo>
                <a:lnTo>
                  <a:pt x="82303" y="148993"/>
                </a:lnTo>
                <a:lnTo>
                  <a:pt x="87233" y="141239"/>
                </a:lnTo>
                <a:lnTo>
                  <a:pt x="92424" y="134164"/>
                </a:lnTo>
                <a:lnTo>
                  <a:pt x="117935" y="96902"/>
                </a:lnTo>
                <a:lnTo>
                  <a:pt x="125275" y="84604"/>
                </a:lnTo>
                <a:lnTo>
                  <a:pt x="131121" y="73547"/>
                </a:lnTo>
                <a:lnTo>
                  <a:pt x="135970" y="63319"/>
                </a:lnTo>
                <a:lnTo>
                  <a:pt x="139203" y="53643"/>
                </a:lnTo>
                <a:lnTo>
                  <a:pt x="141359" y="44334"/>
                </a:lnTo>
                <a:lnTo>
                  <a:pt x="142796" y="35271"/>
                </a:lnTo>
                <a:lnTo>
                  <a:pt x="142802" y="28276"/>
                </a:lnTo>
                <a:lnTo>
                  <a:pt x="141852" y="22661"/>
                </a:lnTo>
                <a:lnTo>
                  <a:pt x="140268" y="17964"/>
                </a:lnTo>
                <a:lnTo>
                  <a:pt x="137306" y="13881"/>
                </a:lnTo>
                <a:lnTo>
                  <a:pt x="133427" y="10207"/>
                </a:lnTo>
                <a:lnTo>
                  <a:pt x="128935" y="6804"/>
                </a:lnTo>
                <a:lnTo>
                  <a:pt x="124988" y="4536"/>
                </a:lnTo>
                <a:lnTo>
                  <a:pt x="121405" y="3024"/>
                </a:lnTo>
                <a:lnTo>
                  <a:pt x="118063" y="2016"/>
                </a:lnTo>
                <a:lnTo>
                  <a:pt x="113931" y="1344"/>
                </a:lnTo>
                <a:lnTo>
                  <a:pt x="109270" y="896"/>
                </a:lnTo>
                <a:lnTo>
                  <a:pt x="856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5"/>
          <p:cNvSpPr/>
          <p:nvPr/>
        </p:nvSpPr>
        <p:spPr>
          <a:xfrm>
            <a:off x="5729287" y="263175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4622" y="22959"/>
                </a:lnTo>
                <a:lnTo>
                  <a:pt x="54294" y="62865"/>
                </a:lnTo>
                <a:lnTo>
                  <a:pt x="59056" y="66675"/>
                </a:lnTo>
                <a:lnTo>
                  <a:pt x="65088" y="71120"/>
                </a:lnTo>
                <a:lnTo>
                  <a:pt x="71967" y="75988"/>
                </a:lnTo>
                <a:lnTo>
                  <a:pt x="77506" y="80186"/>
                </a:lnTo>
                <a:lnTo>
                  <a:pt x="82150" y="83938"/>
                </a:lnTo>
                <a:lnTo>
                  <a:pt x="86199" y="87391"/>
                </a:lnTo>
                <a:lnTo>
                  <a:pt x="90804" y="90646"/>
                </a:lnTo>
                <a:lnTo>
                  <a:pt x="95778" y="93768"/>
                </a:lnTo>
                <a:lnTo>
                  <a:pt x="101000" y="96802"/>
                </a:lnTo>
                <a:lnTo>
                  <a:pt x="105433" y="99777"/>
                </a:lnTo>
                <a:lnTo>
                  <a:pt x="109341" y="102713"/>
                </a:lnTo>
                <a:lnTo>
                  <a:pt x="112899" y="105623"/>
                </a:lnTo>
                <a:lnTo>
                  <a:pt x="118129" y="109468"/>
                </a:lnTo>
                <a:lnTo>
                  <a:pt x="131559" y="118820"/>
                </a:lnTo>
                <a:lnTo>
                  <a:pt x="137236" y="123028"/>
                </a:lnTo>
                <a:lnTo>
                  <a:pt x="141973" y="126786"/>
                </a:lnTo>
                <a:lnTo>
                  <a:pt x="146084" y="130244"/>
                </a:lnTo>
                <a:lnTo>
                  <a:pt x="149777" y="133502"/>
                </a:lnTo>
                <a:lnTo>
                  <a:pt x="156420" y="139662"/>
                </a:lnTo>
                <a:lnTo>
                  <a:pt x="165515" y="148485"/>
                </a:lnTo>
                <a:lnTo>
                  <a:pt x="174242" y="157132"/>
                </a:lnTo>
                <a:lnTo>
                  <a:pt x="178074" y="159999"/>
                </a:lnTo>
                <a:lnTo>
                  <a:pt x="182533" y="162864"/>
                </a:lnTo>
                <a:lnTo>
                  <a:pt x="187411" y="165726"/>
                </a:lnTo>
                <a:lnTo>
                  <a:pt x="191616" y="168586"/>
                </a:lnTo>
                <a:lnTo>
                  <a:pt x="195372" y="171446"/>
                </a:lnTo>
                <a:lnTo>
                  <a:pt x="198828" y="174305"/>
                </a:lnTo>
                <a:lnTo>
                  <a:pt x="201132" y="177163"/>
                </a:lnTo>
                <a:lnTo>
                  <a:pt x="202668" y="180021"/>
                </a:lnTo>
                <a:lnTo>
                  <a:pt x="20574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6"/>
          <p:cNvSpPr/>
          <p:nvPr/>
        </p:nvSpPr>
        <p:spPr>
          <a:xfrm>
            <a:off x="5703570" y="2657475"/>
            <a:ext cx="197168" cy="111443"/>
          </a:xfrm>
          <a:custGeom>
            <a:avLst/>
            <a:gdLst/>
            <a:ahLst/>
            <a:cxnLst/>
            <a:rect l="0" t="0" r="0" b="0"/>
            <a:pathLst>
              <a:path w="197168" h="111443">
                <a:moveTo>
                  <a:pt x="197167" y="0"/>
                </a:moveTo>
                <a:lnTo>
                  <a:pt x="188066" y="4551"/>
                </a:lnTo>
                <a:lnTo>
                  <a:pt x="184432" y="6844"/>
                </a:lnTo>
                <a:lnTo>
                  <a:pt x="181057" y="9325"/>
                </a:lnTo>
                <a:lnTo>
                  <a:pt x="177854" y="11931"/>
                </a:lnTo>
                <a:lnTo>
                  <a:pt x="173815" y="15574"/>
                </a:lnTo>
                <a:lnTo>
                  <a:pt x="164246" y="24702"/>
                </a:lnTo>
                <a:lnTo>
                  <a:pt x="159027" y="28850"/>
                </a:lnTo>
                <a:lnTo>
                  <a:pt x="153643" y="32568"/>
                </a:lnTo>
                <a:lnTo>
                  <a:pt x="148148" y="35999"/>
                </a:lnTo>
                <a:lnTo>
                  <a:pt x="142581" y="39240"/>
                </a:lnTo>
                <a:lnTo>
                  <a:pt x="131314" y="45379"/>
                </a:lnTo>
                <a:lnTo>
                  <a:pt x="125642" y="49303"/>
                </a:lnTo>
                <a:lnTo>
                  <a:pt x="119957" y="53824"/>
                </a:lnTo>
                <a:lnTo>
                  <a:pt x="114260" y="58742"/>
                </a:lnTo>
                <a:lnTo>
                  <a:pt x="108558" y="62974"/>
                </a:lnTo>
                <a:lnTo>
                  <a:pt x="102852" y="66748"/>
                </a:lnTo>
                <a:lnTo>
                  <a:pt x="66354" y="88749"/>
                </a:lnTo>
                <a:lnTo>
                  <a:pt x="57571" y="93456"/>
                </a:lnTo>
                <a:lnTo>
                  <a:pt x="50763" y="96594"/>
                </a:lnTo>
                <a:lnTo>
                  <a:pt x="45272" y="98686"/>
                </a:lnTo>
                <a:lnTo>
                  <a:pt x="40659" y="101033"/>
                </a:lnTo>
                <a:lnTo>
                  <a:pt x="36630" y="103550"/>
                </a:lnTo>
                <a:lnTo>
                  <a:pt x="32993" y="106181"/>
                </a:lnTo>
                <a:lnTo>
                  <a:pt x="29615" y="107935"/>
                </a:lnTo>
                <a:lnTo>
                  <a:pt x="26411" y="109104"/>
                </a:lnTo>
                <a:lnTo>
                  <a:pt x="20310" y="110403"/>
                </a:lnTo>
                <a:lnTo>
                  <a:pt x="17350" y="110749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47"/>
          <p:cNvSpPr/>
          <p:nvPr/>
        </p:nvSpPr>
        <p:spPr>
          <a:xfrm>
            <a:off x="6217920" y="2631757"/>
            <a:ext cx="85726" cy="162879"/>
          </a:xfrm>
          <a:custGeom>
            <a:avLst/>
            <a:gdLst/>
            <a:ahLst/>
            <a:cxnLst/>
            <a:rect l="0" t="0" r="0" b="0"/>
            <a:pathLst>
              <a:path w="85726" h="162879">
                <a:moveTo>
                  <a:pt x="0" y="0"/>
                </a:moveTo>
                <a:lnTo>
                  <a:pt x="0" y="4551"/>
                </a:lnTo>
                <a:lnTo>
                  <a:pt x="952" y="7797"/>
                </a:lnTo>
                <a:lnTo>
                  <a:pt x="2540" y="11865"/>
                </a:lnTo>
                <a:lnTo>
                  <a:pt x="4550" y="16483"/>
                </a:lnTo>
                <a:lnTo>
                  <a:pt x="6843" y="20514"/>
                </a:lnTo>
                <a:lnTo>
                  <a:pt x="9325" y="24153"/>
                </a:lnTo>
                <a:lnTo>
                  <a:pt x="11931" y="27532"/>
                </a:lnTo>
                <a:lnTo>
                  <a:pt x="13669" y="30737"/>
                </a:lnTo>
                <a:lnTo>
                  <a:pt x="14828" y="33827"/>
                </a:lnTo>
                <a:lnTo>
                  <a:pt x="15600" y="36839"/>
                </a:lnTo>
                <a:lnTo>
                  <a:pt x="18972" y="43609"/>
                </a:lnTo>
                <a:lnTo>
                  <a:pt x="24078" y="52885"/>
                </a:lnTo>
                <a:lnTo>
                  <a:pt x="30339" y="63832"/>
                </a:lnTo>
                <a:lnTo>
                  <a:pt x="35466" y="72082"/>
                </a:lnTo>
                <a:lnTo>
                  <a:pt x="39837" y="78535"/>
                </a:lnTo>
                <a:lnTo>
                  <a:pt x="43703" y="83789"/>
                </a:lnTo>
                <a:lnTo>
                  <a:pt x="48185" y="91102"/>
                </a:lnTo>
                <a:lnTo>
                  <a:pt x="53078" y="99787"/>
                </a:lnTo>
                <a:lnTo>
                  <a:pt x="58245" y="109387"/>
                </a:lnTo>
                <a:lnTo>
                  <a:pt x="61690" y="116740"/>
                </a:lnTo>
                <a:lnTo>
                  <a:pt x="63987" y="122594"/>
                </a:lnTo>
                <a:lnTo>
                  <a:pt x="65518" y="127449"/>
                </a:lnTo>
                <a:lnTo>
                  <a:pt x="67491" y="132591"/>
                </a:lnTo>
                <a:lnTo>
                  <a:pt x="69759" y="137924"/>
                </a:lnTo>
                <a:lnTo>
                  <a:pt x="75692" y="151069"/>
                </a:lnTo>
                <a:lnTo>
                  <a:pt x="77131" y="153100"/>
                </a:lnTo>
                <a:lnTo>
                  <a:pt x="79043" y="155407"/>
                </a:lnTo>
                <a:lnTo>
                  <a:pt x="85725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48"/>
          <p:cNvSpPr/>
          <p:nvPr/>
        </p:nvSpPr>
        <p:spPr>
          <a:xfrm>
            <a:off x="6097904" y="2708910"/>
            <a:ext cx="274322" cy="17146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180005" y="17145"/>
                </a:lnTo>
                <a:lnTo>
                  <a:pt x="195251" y="16192"/>
                </a:lnTo>
                <a:lnTo>
                  <a:pt x="206368" y="14604"/>
                </a:lnTo>
                <a:lnTo>
                  <a:pt x="214731" y="12594"/>
                </a:lnTo>
                <a:lnTo>
                  <a:pt x="222212" y="11253"/>
                </a:lnTo>
                <a:lnTo>
                  <a:pt x="229104" y="10359"/>
                </a:lnTo>
                <a:lnTo>
                  <a:pt x="235603" y="9764"/>
                </a:lnTo>
                <a:lnTo>
                  <a:pt x="241842" y="9367"/>
                </a:lnTo>
                <a:lnTo>
                  <a:pt x="247905" y="910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49"/>
          <p:cNvSpPr/>
          <p:nvPr/>
        </p:nvSpPr>
        <p:spPr>
          <a:xfrm>
            <a:off x="6397942" y="2582076"/>
            <a:ext cx="253175" cy="212560"/>
          </a:xfrm>
          <a:custGeom>
            <a:avLst/>
            <a:gdLst/>
            <a:ahLst/>
            <a:cxnLst/>
            <a:rect l="0" t="0" r="0" b="0"/>
            <a:pathLst>
              <a:path w="253175" h="212560">
                <a:moveTo>
                  <a:pt x="0" y="32536"/>
                </a:moveTo>
                <a:lnTo>
                  <a:pt x="13653" y="23435"/>
                </a:lnTo>
                <a:lnTo>
                  <a:pt x="21484" y="19801"/>
                </a:lnTo>
                <a:lnTo>
                  <a:pt x="30516" y="16426"/>
                </a:lnTo>
                <a:lnTo>
                  <a:pt x="40346" y="13223"/>
                </a:lnTo>
                <a:lnTo>
                  <a:pt x="50710" y="10136"/>
                </a:lnTo>
                <a:lnTo>
                  <a:pt x="72385" y="4165"/>
                </a:lnTo>
                <a:lnTo>
                  <a:pt x="81595" y="2193"/>
                </a:lnTo>
                <a:lnTo>
                  <a:pt x="89639" y="877"/>
                </a:lnTo>
                <a:lnTo>
                  <a:pt x="96907" y="0"/>
                </a:lnTo>
                <a:lnTo>
                  <a:pt x="104609" y="368"/>
                </a:lnTo>
                <a:lnTo>
                  <a:pt x="112603" y="1566"/>
                </a:lnTo>
                <a:lnTo>
                  <a:pt x="120788" y="3317"/>
                </a:lnTo>
                <a:lnTo>
                  <a:pt x="128151" y="4484"/>
                </a:lnTo>
                <a:lnTo>
                  <a:pt x="134963" y="5262"/>
                </a:lnTo>
                <a:lnTo>
                  <a:pt x="141411" y="5781"/>
                </a:lnTo>
                <a:lnTo>
                  <a:pt x="146661" y="7079"/>
                </a:lnTo>
                <a:lnTo>
                  <a:pt x="151114" y="8897"/>
                </a:lnTo>
                <a:lnTo>
                  <a:pt x="155036" y="11062"/>
                </a:lnTo>
                <a:lnTo>
                  <a:pt x="157650" y="13458"/>
                </a:lnTo>
                <a:lnTo>
                  <a:pt x="159392" y="16007"/>
                </a:lnTo>
                <a:lnTo>
                  <a:pt x="162190" y="22392"/>
                </a:lnTo>
                <a:lnTo>
                  <a:pt x="160032" y="28345"/>
                </a:lnTo>
                <a:lnTo>
                  <a:pt x="158123" y="32600"/>
                </a:lnTo>
                <a:lnTo>
                  <a:pt x="153462" y="42407"/>
                </a:lnTo>
                <a:lnTo>
                  <a:pt x="150885" y="47689"/>
                </a:lnTo>
                <a:lnTo>
                  <a:pt x="147263" y="52163"/>
                </a:lnTo>
                <a:lnTo>
                  <a:pt x="142943" y="56098"/>
                </a:lnTo>
                <a:lnTo>
                  <a:pt x="138158" y="59674"/>
                </a:lnTo>
                <a:lnTo>
                  <a:pt x="131157" y="63963"/>
                </a:lnTo>
                <a:lnTo>
                  <a:pt x="122681" y="68727"/>
                </a:lnTo>
                <a:lnTo>
                  <a:pt x="113220" y="73809"/>
                </a:lnTo>
                <a:lnTo>
                  <a:pt x="105007" y="79101"/>
                </a:lnTo>
                <a:lnTo>
                  <a:pt x="97627" y="84535"/>
                </a:lnTo>
                <a:lnTo>
                  <a:pt x="90803" y="90062"/>
                </a:lnTo>
                <a:lnTo>
                  <a:pt x="84347" y="94699"/>
                </a:lnTo>
                <a:lnTo>
                  <a:pt x="78139" y="98743"/>
                </a:lnTo>
                <a:lnTo>
                  <a:pt x="72096" y="102391"/>
                </a:lnTo>
                <a:lnTo>
                  <a:pt x="67114" y="104824"/>
                </a:lnTo>
                <a:lnTo>
                  <a:pt x="62840" y="106445"/>
                </a:lnTo>
                <a:lnTo>
                  <a:pt x="59039" y="107527"/>
                </a:lnTo>
                <a:lnTo>
                  <a:pt x="54599" y="109200"/>
                </a:lnTo>
                <a:lnTo>
                  <a:pt x="49734" y="111268"/>
                </a:lnTo>
                <a:lnTo>
                  <a:pt x="44586" y="113599"/>
                </a:lnTo>
                <a:lnTo>
                  <a:pt x="40201" y="116105"/>
                </a:lnTo>
                <a:lnTo>
                  <a:pt x="32790" y="121430"/>
                </a:lnTo>
                <a:lnTo>
                  <a:pt x="31385" y="122279"/>
                </a:lnTo>
                <a:lnTo>
                  <a:pt x="31401" y="121892"/>
                </a:lnTo>
                <a:lnTo>
                  <a:pt x="35974" y="116797"/>
                </a:lnTo>
                <a:lnTo>
                  <a:pt x="38270" y="114427"/>
                </a:lnTo>
                <a:lnTo>
                  <a:pt x="41706" y="112848"/>
                </a:lnTo>
                <a:lnTo>
                  <a:pt x="45901" y="111795"/>
                </a:lnTo>
                <a:lnTo>
                  <a:pt x="50603" y="111093"/>
                </a:lnTo>
                <a:lnTo>
                  <a:pt x="55643" y="109672"/>
                </a:lnTo>
                <a:lnTo>
                  <a:pt x="60908" y="107772"/>
                </a:lnTo>
                <a:lnTo>
                  <a:pt x="66323" y="105554"/>
                </a:lnTo>
                <a:lnTo>
                  <a:pt x="72790" y="104075"/>
                </a:lnTo>
                <a:lnTo>
                  <a:pt x="79960" y="103088"/>
                </a:lnTo>
                <a:lnTo>
                  <a:pt x="87596" y="102431"/>
                </a:lnTo>
                <a:lnTo>
                  <a:pt x="94593" y="101040"/>
                </a:lnTo>
                <a:lnTo>
                  <a:pt x="101162" y="99160"/>
                </a:lnTo>
                <a:lnTo>
                  <a:pt x="107446" y="96955"/>
                </a:lnTo>
                <a:lnTo>
                  <a:pt x="114493" y="95485"/>
                </a:lnTo>
                <a:lnTo>
                  <a:pt x="122049" y="94504"/>
                </a:lnTo>
                <a:lnTo>
                  <a:pt x="129944" y="93850"/>
                </a:lnTo>
                <a:lnTo>
                  <a:pt x="137111" y="93415"/>
                </a:lnTo>
                <a:lnTo>
                  <a:pt x="150155" y="92931"/>
                </a:lnTo>
                <a:lnTo>
                  <a:pt x="177311" y="92658"/>
                </a:lnTo>
                <a:lnTo>
                  <a:pt x="185835" y="93572"/>
                </a:lnTo>
                <a:lnTo>
                  <a:pt x="193423" y="95135"/>
                </a:lnTo>
                <a:lnTo>
                  <a:pt x="200386" y="97128"/>
                </a:lnTo>
                <a:lnTo>
                  <a:pt x="206933" y="98458"/>
                </a:lnTo>
                <a:lnTo>
                  <a:pt x="213204" y="99344"/>
                </a:lnTo>
                <a:lnTo>
                  <a:pt x="219288" y="99935"/>
                </a:lnTo>
                <a:lnTo>
                  <a:pt x="224297" y="101281"/>
                </a:lnTo>
                <a:lnTo>
                  <a:pt x="228589" y="103131"/>
                </a:lnTo>
                <a:lnTo>
                  <a:pt x="235898" y="106774"/>
                </a:lnTo>
                <a:lnTo>
                  <a:pt x="242321" y="108393"/>
                </a:lnTo>
                <a:lnTo>
                  <a:pt x="244415" y="109777"/>
                </a:lnTo>
                <a:lnTo>
                  <a:pt x="245811" y="111653"/>
                </a:lnTo>
                <a:lnTo>
                  <a:pt x="246741" y="113855"/>
                </a:lnTo>
                <a:lnTo>
                  <a:pt x="250315" y="118843"/>
                </a:lnTo>
                <a:lnTo>
                  <a:pt x="252602" y="121507"/>
                </a:lnTo>
                <a:lnTo>
                  <a:pt x="253174" y="124235"/>
                </a:lnTo>
                <a:lnTo>
                  <a:pt x="252603" y="127006"/>
                </a:lnTo>
                <a:lnTo>
                  <a:pt x="250380" y="132625"/>
                </a:lnTo>
                <a:lnTo>
                  <a:pt x="249393" y="138298"/>
                </a:lnTo>
                <a:lnTo>
                  <a:pt x="248177" y="141144"/>
                </a:lnTo>
                <a:lnTo>
                  <a:pt x="244286" y="146846"/>
                </a:lnTo>
                <a:lnTo>
                  <a:pt x="239382" y="152555"/>
                </a:lnTo>
                <a:lnTo>
                  <a:pt x="236740" y="155411"/>
                </a:lnTo>
                <a:lnTo>
                  <a:pt x="233074" y="158268"/>
                </a:lnTo>
                <a:lnTo>
                  <a:pt x="228726" y="161125"/>
                </a:lnTo>
                <a:lnTo>
                  <a:pt x="223922" y="163982"/>
                </a:lnTo>
                <a:lnTo>
                  <a:pt x="216044" y="169697"/>
                </a:lnTo>
                <a:lnTo>
                  <a:pt x="208414" y="175411"/>
                </a:lnTo>
                <a:lnTo>
                  <a:pt x="203713" y="178269"/>
                </a:lnTo>
                <a:lnTo>
                  <a:pt x="198673" y="181126"/>
                </a:lnTo>
                <a:lnTo>
                  <a:pt x="187994" y="186841"/>
                </a:lnTo>
                <a:lnTo>
                  <a:pt x="165617" y="198271"/>
                </a:lnTo>
                <a:lnTo>
                  <a:pt x="157084" y="201128"/>
                </a:lnTo>
                <a:lnTo>
                  <a:pt x="146632" y="203986"/>
                </a:lnTo>
                <a:lnTo>
                  <a:pt x="134902" y="206844"/>
                </a:lnTo>
                <a:lnTo>
                  <a:pt x="126130" y="208749"/>
                </a:lnTo>
                <a:lnTo>
                  <a:pt x="119329" y="210019"/>
                </a:lnTo>
                <a:lnTo>
                  <a:pt x="113842" y="210865"/>
                </a:lnTo>
                <a:lnTo>
                  <a:pt x="109233" y="211430"/>
                </a:lnTo>
                <a:lnTo>
                  <a:pt x="105207" y="211806"/>
                </a:lnTo>
                <a:lnTo>
                  <a:pt x="85725" y="2125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50"/>
          <p:cNvSpPr/>
          <p:nvPr/>
        </p:nvSpPr>
        <p:spPr>
          <a:xfrm>
            <a:off x="6646544" y="2588937"/>
            <a:ext cx="290102" cy="195381"/>
          </a:xfrm>
          <a:custGeom>
            <a:avLst/>
            <a:gdLst/>
            <a:ahLst/>
            <a:cxnLst/>
            <a:rect l="0" t="0" r="0" b="0"/>
            <a:pathLst>
              <a:path w="290102" h="195381">
                <a:moveTo>
                  <a:pt x="0" y="25675"/>
                </a:moveTo>
                <a:lnTo>
                  <a:pt x="13653" y="21124"/>
                </a:lnTo>
                <a:lnTo>
                  <a:pt x="21485" y="18831"/>
                </a:lnTo>
                <a:lnTo>
                  <a:pt x="40347" y="13743"/>
                </a:lnTo>
                <a:lnTo>
                  <a:pt x="63970" y="8307"/>
                </a:lnTo>
                <a:lnTo>
                  <a:pt x="76937" y="5524"/>
                </a:lnTo>
                <a:lnTo>
                  <a:pt x="87486" y="3669"/>
                </a:lnTo>
                <a:lnTo>
                  <a:pt x="96425" y="2432"/>
                </a:lnTo>
                <a:lnTo>
                  <a:pt x="104288" y="1607"/>
                </a:lnTo>
                <a:lnTo>
                  <a:pt x="112388" y="1057"/>
                </a:lnTo>
                <a:lnTo>
                  <a:pt x="120646" y="691"/>
                </a:lnTo>
                <a:lnTo>
                  <a:pt x="129008" y="446"/>
                </a:lnTo>
                <a:lnTo>
                  <a:pt x="193101" y="0"/>
                </a:lnTo>
                <a:lnTo>
                  <a:pt x="197314" y="939"/>
                </a:lnTo>
                <a:lnTo>
                  <a:pt x="200123" y="2517"/>
                </a:lnTo>
                <a:lnTo>
                  <a:pt x="204631" y="7342"/>
                </a:lnTo>
                <a:lnTo>
                  <a:pt x="205247" y="10542"/>
                </a:lnTo>
                <a:lnTo>
                  <a:pt x="205412" y="12729"/>
                </a:lnTo>
                <a:lnTo>
                  <a:pt x="204569" y="15139"/>
                </a:lnTo>
                <a:lnTo>
                  <a:pt x="201093" y="20357"/>
                </a:lnTo>
                <a:lnTo>
                  <a:pt x="196372" y="25852"/>
                </a:lnTo>
                <a:lnTo>
                  <a:pt x="193780" y="28650"/>
                </a:lnTo>
                <a:lnTo>
                  <a:pt x="185820" y="34300"/>
                </a:lnTo>
                <a:lnTo>
                  <a:pt x="181030" y="37140"/>
                </a:lnTo>
                <a:lnTo>
                  <a:pt x="175932" y="39986"/>
                </a:lnTo>
                <a:lnTo>
                  <a:pt x="165188" y="45688"/>
                </a:lnTo>
                <a:lnTo>
                  <a:pt x="156602" y="51397"/>
                </a:lnTo>
                <a:lnTo>
                  <a:pt x="152979" y="54253"/>
                </a:lnTo>
                <a:lnTo>
                  <a:pt x="147706" y="58062"/>
                </a:lnTo>
                <a:lnTo>
                  <a:pt x="134228" y="67374"/>
                </a:lnTo>
                <a:lnTo>
                  <a:pt x="127585" y="70620"/>
                </a:lnTo>
                <a:lnTo>
                  <a:pt x="121252" y="72783"/>
                </a:lnTo>
                <a:lnTo>
                  <a:pt x="115125" y="74226"/>
                </a:lnTo>
                <a:lnTo>
                  <a:pt x="110088" y="76140"/>
                </a:lnTo>
                <a:lnTo>
                  <a:pt x="101951" y="80806"/>
                </a:lnTo>
                <a:lnTo>
                  <a:pt x="95159" y="83515"/>
                </a:lnTo>
                <a:lnTo>
                  <a:pt x="92015" y="84238"/>
                </a:lnTo>
                <a:lnTo>
                  <a:pt x="90871" y="83767"/>
                </a:lnTo>
                <a:lnTo>
                  <a:pt x="91061" y="82500"/>
                </a:lnTo>
                <a:lnTo>
                  <a:pt x="92140" y="80704"/>
                </a:lnTo>
                <a:lnTo>
                  <a:pt x="93812" y="79506"/>
                </a:lnTo>
                <a:lnTo>
                  <a:pt x="98210" y="78175"/>
                </a:lnTo>
                <a:lnTo>
                  <a:pt x="128795" y="72875"/>
                </a:lnTo>
                <a:lnTo>
                  <a:pt x="140156" y="71429"/>
                </a:lnTo>
                <a:lnTo>
                  <a:pt x="150587" y="70465"/>
                </a:lnTo>
                <a:lnTo>
                  <a:pt x="160399" y="69822"/>
                </a:lnTo>
                <a:lnTo>
                  <a:pt x="176382" y="69109"/>
                </a:lnTo>
                <a:lnTo>
                  <a:pt x="183311" y="68918"/>
                </a:lnTo>
                <a:lnTo>
                  <a:pt x="249338" y="68571"/>
                </a:lnTo>
                <a:lnTo>
                  <a:pt x="255761" y="69512"/>
                </a:lnTo>
                <a:lnTo>
                  <a:pt x="260995" y="71092"/>
                </a:lnTo>
                <a:lnTo>
                  <a:pt x="269350" y="75388"/>
                </a:lnTo>
                <a:lnTo>
                  <a:pt x="276239" y="80472"/>
                </a:lnTo>
                <a:lnTo>
                  <a:pt x="278457" y="83161"/>
                </a:lnTo>
                <a:lnTo>
                  <a:pt x="279936" y="85907"/>
                </a:lnTo>
                <a:lnTo>
                  <a:pt x="280922" y="88690"/>
                </a:lnTo>
                <a:lnTo>
                  <a:pt x="284557" y="94322"/>
                </a:lnTo>
                <a:lnTo>
                  <a:pt x="286860" y="97157"/>
                </a:lnTo>
                <a:lnTo>
                  <a:pt x="288395" y="100000"/>
                </a:lnTo>
                <a:lnTo>
                  <a:pt x="290101" y="105698"/>
                </a:lnTo>
                <a:lnTo>
                  <a:pt x="289603" y="109504"/>
                </a:lnTo>
                <a:lnTo>
                  <a:pt x="288319" y="113946"/>
                </a:lnTo>
                <a:lnTo>
                  <a:pt x="286510" y="118812"/>
                </a:lnTo>
                <a:lnTo>
                  <a:pt x="282447" y="124914"/>
                </a:lnTo>
                <a:lnTo>
                  <a:pt x="276881" y="131839"/>
                </a:lnTo>
                <a:lnTo>
                  <a:pt x="270312" y="139314"/>
                </a:lnTo>
                <a:lnTo>
                  <a:pt x="263076" y="146202"/>
                </a:lnTo>
                <a:lnTo>
                  <a:pt x="255394" y="152699"/>
                </a:lnTo>
                <a:lnTo>
                  <a:pt x="247415" y="158935"/>
                </a:lnTo>
                <a:lnTo>
                  <a:pt x="239239" y="164045"/>
                </a:lnTo>
                <a:lnTo>
                  <a:pt x="230930" y="168404"/>
                </a:lnTo>
                <a:lnTo>
                  <a:pt x="222534" y="172263"/>
                </a:lnTo>
                <a:lnTo>
                  <a:pt x="213126" y="175788"/>
                </a:lnTo>
                <a:lnTo>
                  <a:pt x="203044" y="179090"/>
                </a:lnTo>
                <a:lnTo>
                  <a:pt x="192513" y="182244"/>
                </a:lnTo>
                <a:lnTo>
                  <a:pt x="180729" y="185300"/>
                </a:lnTo>
                <a:lnTo>
                  <a:pt x="154937" y="191234"/>
                </a:lnTo>
                <a:lnTo>
                  <a:pt x="143297" y="193198"/>
                </a:lnTo>
                <a:lnTo>
                  <a:pt x="132679" y="194507"/>
                </a:lnTo>
                <a:lnTo>
                  <a:pt x="122743" y="195380"/>
                </a:lnTo>
                <a:lnTo>
                  <a:pt x="114214" y="195009"/>
                </a:lnTo>
                <a:lnTo>
                  <a:pt x="106622" y="193809"/>
                </a:lnTo>
                <a:lnTo>
                  <a:pt x="85725" y="1885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51"/>
          <p:cNvSpPr/>
          <p:nvPr/>
        </p:nvSpPr>
        <p:spPr>
          <a:xfrm>
            <a:off x="7118032" y="263175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65004" y="8573"/>
                </a:lnTo>
                <a:lnTo>
                  <a:pt x="81436" y="7620"/>
                </a:lnTo>
                <a:lnTo>
                  <a:pt x="155927" y="1787"/>
                </a:lnTo>
                <a:lnTo>
                  <a:pt x="166817" y="1192"/>
                </a:lnTo>
                <a:lnTo>
                  <a:pt x="191616" y="53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52"/>
          <p:cNvSpPr/>
          <p:nvPr/>
        </p:nvSpPr>
        <p:spPr>
          <a:xfrm>
            <a:off x="7032307" y="2708910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18203" y="38311"/>
                </a:lnTo>
                <a:lnTo>
                  <a:pt x="25470" y="36971"/>
                </a:lnTo>
                <a:lnTo>
                  <a:pt x="32221" y="36077"/>
                </a:lnTo>
                <a:lnTo>
                  <a:pt x="38625" y="35481"/>
                </a:lnTo>
                <a:lnTo>
                  <a:pt x="44800" y="34132"/>
                </a:lnTo>
                <a:lnTo>
                  <a:pt x="50822" y="32279"/>
                </a:lnTo>
                <a:lnTo>
                  <a:pt x="56741" y="30092"/>
                </a:lnTo>
                <a:lnTo>
                  <a:pt x="64498" y="28633"/>
                </a:lnTo>
                <a:lnTo>
                  <a:pt x="73478" y="27661"/>
                </a:lnTo>
                <a:lnTo>
                  <a:pt x="83276" y="27013"/>
                </a:lnTo>
                <a:lnTo>
                  <a:pt x="92665" y="25629"/>
                </a:lnTo>
                <a:lnTo>
                  <a:pt x="101782" y="23753"/>
                </a:lnTo>
                <a:lnTo>
                  <a:pt x="110717" y="21550"/>
                </a:lnTo>
                <a:lnTo>
                  <a:pt x="118578" y="20082"/>
                </a:lnTo>
                <a:lnTo>
                  <a:pt x="125725" y="19103"/>
                </a:lnTo>
                <a:lnTo>
                  <a:pt x="132395" y="18450"/>
                </a:lnTo>
                <a:lnTo>
                  <a:pt x="141603" y="17062"/>
                </a:lnTo>
                <a:lnTo>
                  <a:pt x="164535" y="12981"/>
                </a:lnTo>
                <a:lnTo>
                  <a:pt x="174460" y="11511"/>
                </a:lnTo>
                <a:lnTo>
                  <a:pt x="182982" y="10531"/>
                </a:lnTo>
                <a:lnTo>
                  <a:pt x="190568" y="9878"/>
                </a:lnTo>
                <a:lnTo>
                  <a:pt x="197530" y="9443"/>
                </a:lnTo>
                <a:lnTo>
                  <a:pt x="210347" y="8959"/>
                </a:lnTo>
                <a:lnTo>
                  <a:pt x="218336" y="7878"/>
                </a:lnTo>
                <a:lnTo>
                  <a:pt x="227472" y="6204"/>
                </a:lnTo>
                <a:lnTo>
                  <a:pt x="237374" y="4136"/>
                </a:lnTo>
                <a:lnTo>
                  <a:pt x="245879" y="2757"/>
                </a:lnTo>
                <a:lnTo>
                  <a:pt x="253455" y="183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3"/>
          <p:cNvSpPr/>
          <p:nvPr/>
        </p:nvSpPr>
        <p:spPr>
          <a:xfrm>
            <a:off x="7520940" y="2658666"/>
            <a:ext cx="222886" cy="7382"/>
          </a:xfrm>
          <a:custGeom>
            <a:avLst/>
            <a:gdLst/>
            <a:ahLst/>
            <a:cxnLst/>
            <a:rect l="0" t="0" r="0" b="0"/>
            <a:pathLst>
              <a:path w="222886" h="7382">
                <a:moveTo>
                  <a:pt x="0" y="7381"/>
                </a:moveTo>
                <a:lnTo>
                  <a:pt x="57486" y="7381"/>
                </a:lnTo>
                <a:lnTo>
                  <a:pt x="69757" y="6429"/>
                </a:lnTo>
                <a:lnTo>
                  <a:pt x="121316" y="1490"/>
                </a:lnTo>
                <a:lnTo>
                  <a:pt x="133264" y="596"/>
                </a:lnTo>
                <a:lnTo>
                  <a:pt x="143136" y="0"/>
                </a:lnTo>
                <a:lnTo>
                  <a:pt x="153526" y="555"/>
                </a:lnTo>
                <a:lnTo>
                  <a:pt x="164263" y="1878"/>
                </a:lnTo>
                <a:lnTo>
                  <a:pt x="175231" y="3712"/>
                </a:lnTo>
                <a:lnTo>
                  <a:pt x="183495" y="3983"/>
                </a:lnTo>
                <a:lnTo>
                  <a:pt x="189958" y="3211"/>
                </a:lnTo>
                <a:lnTo>
                  <a:pt x="195219" y="1743"/>
                </a:lnTo>
                <a:lnTo>
                  <a:pt x="200631" y="1717"/>
                </a:lnTo>
                <a:lnTo>
                  <a:pt x="206144" y="2653"/>
                </a:lnTo>
                <a:lnTo>
                  <a:pt x="222885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4"/>
          <p:cNvSpPr/>
          <p:nvPr/>
        </p:nvSpPr>
        <p:spPr>
          <a:xfrm>
            <a:off x="7778115" y="2537601"/>
            <a:ext cx="209973" cy="257035"/>
          </a:xfrm>
          <a:custGeom>
            <a:avLst/>
            <a:gdLst/>
            <a:ahLst/>
            <a:cxnLst/>
            <a:rect l="0" t="0" r="0" b="0"/>
            <a:pathLst>
              <a:path w="209973" h="257035">
                <a:moveTo>
                  <a:pt x="0" y="34149"/>
                </a:moveTo>
                <a:lnTo>
                  <a:pt x="9101" y="25047"/>
                </a:lnTo>
                <a:lnTo>
                  <a:pt x="12735" y="22366"/>
                </a:lnTo>
                <a:lnTo>
                  <a:pt x="16110" y="20578"/>
                </a:lnTo>
                <a:lnTo>
                  <a:pt x="19312" y="19387"/>
                </a:lnTo>
                <a:lnTo>
                  <a:pt x="25411" y="15523"/>
                </a:lnTo>
                <a:lnTo>
                  <a:pt x="28370" y="13159"/>
                </a:lnTo>
                <a:lnTo>
                  <a:pt x="39868" y="10630"/>
                </a:lnTo>
                <a:lnTo>
                  <a:pt x="57059" y="7992"/>
                </a:lnTo>
                <a:lnTo>
                  <a:pt x="78044" y="5281"/>
                </a:lnTo>
                <a:lnTo>
                  <a:pt x="93939" y="3473"/>
                </a:lnTo>
                <a:lnTo>
                  <a:pt x="106441" y="2268"/>
                </a:lnTo>
                <a:lnTo>
                  <a:pt x="124459" y="930"/>
                </a:lnTo>
                <a:lnTo>
                  <a:pt x="135643" y="335"/>
                </a:lnTo>
                <a:lnTo>
                  <a:pt x="170047" y="0"/>
                </a:lnTo>
                <a:lnTo>
                  <a:pt x="180040" y="905"/>
                </a:lnTo>
                <a:lnTo>
                  <a:pt x="187654" y="2461"/>
                </a:lnTo>
                <a:lnTo>
                  <a:pt x="193682" y="4451"/>
                </a:lnTo>
                <a:lnTo>
                  <a:pt x="197702" y="6730"/>
                </a:lnTo>
                <a:lnTo>
                  <a:pt x="200380" y="9202"/>
                </a:lnTo>
                <a:lnTo>
                  <a:pt x="206692" y="17232"/>
                </a:lnTo>
                <a:lnTo>
                  <a:pt x="209233" y="20013"/>
                </a:lnTo>
                <a:lnTo>
                  <a:pt x="209972" y="23773"/>
                </a:lnTo>
                <a:lnTo>
                  <a:pt x="209514" y="28184"/>
                </a:lnTo>
                <a:lnTo>
                  <a:pt x="208256" y="33030"/>
                </a:lnTo>
                <a:lnTo>
                  <a:pt x="207417" y="39118"/>
                </a:lnTo>
                <a:lnTo>
                  <a:pt x="206858" y="46034"/>
                </a:lnTo>
                <a:lnTo>
                  <a:pt x="206485" y="53502"/>
                </a:lnTo>
                <a:lnTo>
                  <a:pt x="205284" y="59433"/>
                </a:lnTo>
                <a:lnTo>
                  <a:pt x="203531" y="64340"/>
                </a:lnTo>
                <a:lnTo>
                  <a:pt x="201411" y="68564"/>
                </a:lnTo>
                <a:lnTo>
                  <a:pt x="199043" y="74237"/>
                </a:lnTo>
                <a:lnTo>
                  <a:pt x="196513" y="80877"/>
                </a:lnTo>
                <a:lnTo>
                  <a:pt x="193874" y="88161"/>
                </a:lnTo>
                <a:lnTo>
                  <a:pt x="191162" y="94922"/>
                </a:lnTo>
                <a:lnTo>
                  <a:pt x="188401" y="101334"/>
                </a:lnTo>
                <a:lnTo>
                  <a:pt x="185608" y="107514"/>
                </a:lnTo>
                <a:lnTo>
                  <a:pt x="183747" y="112586"/>
                </a:lnTo>
                <a:lnTo>
                  <a:pt x="182506" y="116920"/>
                </a:lnTo>
                <a:lnTo>
                  <a:pt x="181678" y="120762"/>
                </a:lnTo>
                <a:lnTo>
                  <a:pt x="181125" y="125228"/>
                </a:lnTo>
                <a:lnTo>
                  <a:pt x="180758" y="130111"/>
                </a:lnTo>
                <a:lnTo>
                  <a:pt x="180513" y="135271"/>
                </a:lnTo>
                <a:lnTo>
                  <a:pt x="178444" y="146331"/>
                </a:lnTo>
                <a:lnTo>
                  <a:pt x="171065" y="178940"/>
                </a:lnTo>
                <a:lnTo>
                  <a:pt x="168337" y="192589"/>
                </a:lnTo>
                <a:lnTo>
                  <a:pt x="166517" y="203593"/>
                </a:lnTo>
                <a:lnTo>
                  <a:pt x="165304" y="212834"/>
                </a:lnTo>
                <a:lnTo>
                  <a:pt x="164495" y="219947"/>
                </a:lnTo>
                <a:lnTo>
                  <a:pt x="163956" y="225642"/>
                </a:lnTo>
                <a:lnTo>
                  <a:pt x="163090" y="237074"/>
                </a:lnTo>
                <a:lnTo>
                  <a:pt x="162941" y="243605"/>
                </a:lnTo>
                <a:lnTo>
                  <a:pt x="163872" y="245224"/>
                </a:lnTo>
                <a:lnTo>
                  <a:pt x="165445" y="246303"/>
                </a:lnTo>
                <a:lnTo>
                  <a:pt x="167447" y="247023"/>
                </a:lnTo>
                <a:lnTo>
                  <a:pt x="168781" y="248455"/>
                </a:lnTo>
                <a:lnTo>
                  <a:pt x="169671" y="250362"/>
                </a:lnTo>
                <a:lnTo>
                  <a:pt x="171450" y="2570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55"/>
          <p:cNvSpPr/>
          <p:nvPr/>
        </p:nvSpPr>
        <p:spPr>
          <a:xfrm>
            <a:off x="7949565" y="278606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56"/>
          <p:cNvSpPr/>
          <p:nvPr/>
        </p:nvSpPr>
        <p:spPr>
          <a:xfrm>
            <a:off x="7860657" y="2614612"/>
            <a:ext cx="200351" cy="34291"/>
          </a:xfrm>
          <a:custGeom>
            <a:avLst/>
            <a:gdLst/>
            <a:ahLst/>
            <a:cxnLst/>
            <a:rect l="0" t="0" r="0" b="0"/>
            <a:pathLst>
              <a:path w="200351" h="34291">
                <a:moveTo>
                  <a:pt x="28900" y="34290"/>
                </a:moveTo>
                <a:lnTo>
                  <a:pt x="24349" y="29739"/>
                </a:lnTo>
                <a:lnTo>
                  <a:pt x="23009" y="27446"/>
                </a:lnTo>
                <a:lnTo>
                  <a:pt x="22115" y="24965"/>
                </a:lnTo>
                <a:lnTo>
                  <a:pt x="20682" y="18690"/>
                </a:lnTo>
                <a:lnTo>
                  <a:pt x="21515" y="18175"/>
                </a:lnTo>
                <a:lnTo>
                  <a:pt x="24983" y="17603"/>
                </a:lnTo>
                <a:lnTo>
                  <a:pt x="25337" y="17450"/>
                </a:lnTo>
                <a:lnTo>
                  <a:pt x="20330" y="17236"/>
                </a:lnTo>
                <a:lnTo>
                  <a:pt x="0" y="17153"/>
                </a:lnTo>
                <a:lnTo>
                  <a:pt x="1133" y="17149"/>
                </a:lnTo>
                <a:lnTo>
                  <a:pt x="4674" y="16195"/>
                </a:lnTo>
                <a:lnTo>
                  <a:pt x="16228" y="12595"/>
                </a:lnTo>
                <a:lnTo>
                  <a:pt x="22357" y="11254"/>
                </a:lnTo>
                <a:lnTo>
                  <a:pt x="28349" y="10360"/>
                </a:lnTo>
                <a:lnTo>
                  <a:pt x="34247" y="9765"/>
                </a:lnTo>
                <a:lnTo>
                  <a:pt x="40084" y="9367"/>
                </a:lnTo>
                <a:lnTo>
                  <a:pt x="45882" y="9102"/>
                </a:lnTo>
                <a:lnTo>
                  <a:pt x="51651" y="8926"/>
                </a:lnTo>
                <a:lnTo>
                  <a:pt x="178252" y="815"/>
                </a:lnTo>
                <a:lnTo>
                  <a:pt x="200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57"/>
          <p:cNvSpPr/>
          <p:nvPr/>
        </p:nvSpPr>
        <p:spPr>
          <a:xfrm>
            <a:off x="4469129" y="3206114"/>
            <a:ext cx="205742" cy="17147"/>
          </a:xfrm>
          <a:custGeom>
            <a:avLst/>
            <a:gdLst/>
            <a:ahLst/>
            <a:cxnLst/>
            <a:rect l="0" t="0" r="0" b="0"/>
            <a:pathLst>
              <a:path w="205742" h="17147">
                <a:moveTo>
                  <a:pt x="0" y="0"/>
                </a:moveTo>
                <a:lnTo>
                  <a:pt x="50243" y="0"/>
                </a:lnTo>
                <a:lnTo>
                  <a:pt x="60165" y="953"/>
                </a:lnTo>
                <a:lnTo>
                  <a:pt x="70591" y="2541"/>
                </a:lnTo>
                <a:lnTo>
                  <a:pt x="81351" y="4552"/>
                </a:lnTo>
                <a:lnTo>
                  <a:pt x="89476" y="5892"/>
                </a:lnTo>
                <a:lnTo>
                  <a:pt x="95846" y="6786"/>
                </a:lnTo>
                <a:lnTo>
                  <a:pt x="101045" y="7381"/>
                </a:lnTo>
                <a:lnTo>
                  <a:pt x="106416" y="7779"/>
                </a:lnTo>
                <a:lnTo>
                  <a:pt x="111902" y="8044"/>
                </a:lnTo>
                <a:lnTo>
                  <a:pt x="117464" y="8220"/>
                </a:lnTo>
                <a:lnTo>
                  <a:pt x="123077" y="9290"/>
                </a:lnTo>
                <a:lnTo>
                  <a:pt x="128724" y="10956"/>
                </a:lnTo>
                <a:lnTo>
                  <a:pt x="142374" y="15923"/>
                </a:lnTo>
                <a:lnTo>
                  <a:pt x="144446" y="16331"/>
                </a:lnTo>
                <a:lnTo>
                  <a:pt x="149288" y="16784"/>
                </a:lnTo>
                <a:lnTo>
                  <a:pt x="152866" y="16904"/>
                </a:lnTo>
                <a:lnTo>
                  <a:pt x="157156" y="16985"/>
                </a:lnTo>
                <a:lnTo>
                  <a:pt x="205741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58"/>
          <p:cNvSpPr/>
          <p:nvPr/>
        </p:nvSpPr>
        <p:spPr>
          <a:xfrm>
            <a:off x="4769291" y="3086219"/>
            <a:ext cx="291342" cy="298545"/>
          </a:xfrm>
          <a:custGeom>
            <a:avLst/>
            <a:gdLst/>
            <a:ahLst/>
            <a:cxnLst/>
            <a:rect l="0" t="0" r="0" b="0"/>
            <a:pathLst>
              <a:path w="291342" h="298545">
                <a:moveTo>
                  <a:pt x="77029" y="34170"/>
                </a:moveTo>
                <a:lnTo>
                  <a:pt x="86130" y="25069"/>
                </a:lnTo>
                <a:lnTo>
                  <a:pt x="90717" y="21435"/>
                </a:lnTo>
                <a:lnTo>
                  <a:pt x="95679" y="18060"/>
                </a:lnTo>
                <a:lnTo>
                  <a:pt x="100892" y="14858"/>
                </a:lnTo>
                <a:lnTo>
                  <a:pt x="106273" y="12723"/>
                </a:lnTo>
                <a:lnTo>
                  <a:pt x="111765" y="11300"/>
                </a:lnTo>
                <a:lnTo>
                  <a:pt x="117331" y="10351"/>
                </a:lnTo>
                <a:lnTo>
                  <a:pt x="122947" y="8766"/>
                </a:lnTo>
                <a:lnTo>
                  <a:pt x="128596" y="6756"/>
                </a:lnTo>
                <a:lnTo>
                  <a:pt x="134267" y="4465"/>
                </a:lnTo>
                <a:lnTo>
                  <a:pt x="139952" y="2937"/>
                </a:lnTo>
                <a:lnTo>
                  <a:pt x="145648" y="1918"/>
                </a:lnTo>
                <a:lnTo>
                  <a:pt x="151350" y="1239"/>
                </a:lnTo>
                <a:lnTo>
                  <a:pt x="157056" y="786"/>
                </a:lnTo>
                <a:lnTo>
                  <a:pt x="162765" y="484"/>
                </a:lnTo>
                <a:lnTo>
                  <a:pt x="168476" y="283"/>
                </a:lnTo>
                <a:lnTo>
                  <a:pt x="190167" y="0"/>
                </a:lnTo>
                <a:lnTo>
                  <a:pt x="196269" y="913"/>
                </a:lnTo>
                <a:lnTo>
                  <a:pt x="201290" y="2474"/>
                </a:lnTo>
                <a:lnTo>
                  <a:pt x="209408" y="5796"/>
                </a:lnTo>
                <a:lnTo>
                  <a:pt x="216191" y="7272"/>
                </a:lnTo>
                <a:lnTo>
                  <a:pt x="222381" y="10468"/>
                </a:lnTo>
                <a:lnTo>
                  <a:pt x="231221" y="17623"/>
                </a:lnTo>
                <a:lnTo>
                  <a:pt x="237951" y="24911"/>
                </a:lnTo>
                <a:lnTo>
                  <a:pt x="242413" y="30855"/>
                </a:lnTo>
                <a:lnTo>
                  <a:pt x="247292" y="37675"/>
                </a:lnTo>
                <a:lnTo>
                  <a:pt x="250545" y="43174"/>
                </a:lnTo>
                <a:lnTo>
                  <a:pt x="254160" y="51825"/>
                </a:lnTo>
                <a:lnTo>
                  <a:pt x="255124" y="57370"/>
                </a:lnTo>
                <a:lnTo>
                  <a:pt x="255766" y="63924"/>
                </a:lnTo>
                <a:lnTo>
                  <a:pt x="256194" y="71152"/>
                </a:lnTo>
                <a:lnTo>
                  <a:pt x="255527" y="76922"/>
                </a:lnTo>
                <a:lnTo>
                  <a:pt x="252246" y="85874"/>
                </a:lnTo>
                <a:lnTo>
                  <a:pt x="250990" y="90547"/>
                </a:lnTo>
                <a:lnTo>
                  <a:pt x="250153" y="95567"/>
                </a:lnTo>
                <a:lnTo>
                  <a:pt x="249595" y="100819"/>
                </a:lnTo>
                <a:lnTo>
                  <a:pt x="248270" y="106226"/>
                </a:lnTo>
                <a:lnTo>
                  <a:pt x="246435" y="111735"/>
                </a:lnTo>
                <a:lnTo>
                  <a:pt x="244259" y="117312"/>
                </a:lnTo>
                <a:lnTo>
                  <a:pt x="239300" y="126050"/>
                </a:lnTo>
                <a:lnTo>
                  <a:pt x="233922" y="134061"/>
                </a:lnTo>
                <a:lnTo>
                  <a:pt x="231154" y="138864"/>
                </a:lnTo>
                <a:lnTo>
                  <a:pt x="225539" y="149281"/>
                </a:lnTo>
                <a:lnTo>
                  <a:pt x="219868" y="160261"/>
                </a:lnTo>
                <a:lnTo>
                  <a:pt x="215117" y="166808"/>
                </a:lnTo>
                <a:lnTo>
                  <a:pt x="209093" y="174031"/>
                </a:lnTo>
                <a:lnTo>
                  <a:pt x="202219" y="181703"/>
                </a:lnTo>
                <a:lnTo>
                  <a:pt x="195731" y="187771"/>
                </a:lnTo>
                <a:lnTo>
                  <a:pt x="189501" y="192768"/>
                </a:lnTo>
                <a:lnTo>
                  <a:pt x="183443" y="197052"/>
                </a:lnTo>
                <a:lnTo>
                  <a:pt x="178451" y="200861"/>
                </a:lnTo>
                <a:lnTo>
                  <a:pt x="170366" y="207633"/>
                </a:lnTo>
                <a:lnTo>
                  <a:pt x="165923" y="211725"/>
                </a:lnTo>
                <a:lnTo>
                  <a:pt x="155907" y="221351"/>
                </a:lnTo>
                <a:lnTo>
                  <a:pt x="150570" y="225633"/>
                </a:lnTo>
                <a:lnTo>
                  <a:pt x="145106" y="229439"/>
                </a:lnTo>
                <a:lnTo>
                  <a:pt x="139558" y="232930"/>
                </a:lnTo>
                <a:lnTo>
                  <a:pt x="130855" y="241888"/>
                </a:lnTo>
                <a:lnTo>
                  <a:pt x="127200" y="246944"/>
                </a:lnTo>
                <a:lnTo>
                  <a:pt x="122859" y="251267"/>
                </a:lnTo>
                <a:lnTo>
                  <a:pt x="118060" y="255102"/>
                </a:lnTo>
                <a:lnTo>
                  <a:pt x="92118" y="272651"/>
                </a:lnTo>
                <a:lnTo>
                  <a:pt x="85184" y="276977"/>
                </a:lnTo>
                <a:lnTo>
                  <a:pt x="78655" y="280814"/>
                </a:lnTo>
                <a:lnTo>
                  <a:pt x="72398" y="284325"/>
                </a:lnTo>
                <a:lnTo>
                  <a:pt x="66322" y="286665"/>
                </a:lnTo>
                <a:lnTo>
                  <a:pt x="60365" y="288225"/>
                </a:lnTo>
                <a:lnTo>
                  <a:pt x="54490" y="289265"/>
                </a:lnTo>
                <a:lnTo>
                  <a:pt x="47715" y="290911"/>
                </a:lnTo>
                <a:lnTo>
                  <a:pt x="40342" y="292961"/>
                </a:lnTo>
                <a:lnTo>
                  <a:pt x="32568" y="295280"/>
                </a:lnTo>
                <a:lnTo>
                  <a:pt x="26433" y="296826"/>
                </a:lnTo>
                <a:lnTo>
                  <a:pt x="21391" y="297857"/>
                </a:lnTo>
                <a:lnTo>
                  <a:pt x="17077" y="298544"/>
                </a:lnTo>
                <a:lnTo>
                  <a:pt x="14201" y="298050"/>
                </a:lnTo>
                <a:lnTo>
                  <a:pt x="12283" y="296767"/>
                </a:lnTo>
                <a:lnTo>
                  <a:pt x="11005" y="294960"/>
                </a:lnTo>
                <a:lnTo>
                  <a:pt x="9200" y="293755"/>
                </a:lnTo>
                <a:lnTo>
                  <a:pt x="4655" y="292417"/>
                </a:lnTo>
                <a:lnTo>
                  <a:pt x="3063" y="291107"/>
                </a:lnTo>
                <a:lnTo>
                  <a:pt x="2000" y="289282"/>
                </a:lnTo>
                <a:lnTo>
                  <a:pt x="820" y="284713"/>
                </a:lnTo>
                <a:lnTo>
                  <a:pt x="156" y="276786"/>
                </a:lnTo>
                <a:lnTo>
                  <a:pt x="0" y="271222"/>
                </a:lnTo>
                <a:lnTo>
                  <a:pt x="1864" y="268405"/>
                </a:lnTo>
                <a:lnTo>
                  <a:pt x="9015" y="262735"/>
                </a:lnTo>
                <a:lnTo>
                  <a:pt x="16003" y="254499"/>
                </a:lnTo>
                <a:lnTo>
                  <a:pt x="19200" y="249637"/>
                </a:lnTo>
                <a:lnTo>
                  <a:pt x="24188" y="244490"/>
                </a:lnTo>
                <a:lnTo>
                  <a:pt x="30372" y="239153"/>
                </a:lnTo>
                <a:lnTo>
                  <a:pt x="37352" y="233691"/>
                </a:lnTo>
                <a:lnTo>
                  <a:pt x="43910" y="229097"/>
                </a:lnTo>
                <a:lnTo>
                  <a:pt x="50187" y="225081"/>
                </a:lnTo>
                <a:lnTo>
                  <a:pt x="56276" y="221452"/>
                </a:lnTo>
                <a:lnTo>
                  <a:pt x="62241" y="218080"/>
                </a:lnTo>
                <a:lnTo>
                  <a:pt x="73949" y="211793"/>
                </a:lnTo>
                <a:lnTo>
                  <a:pt x="79738" y="209736"/>
                </a:lnTo>
                <a:lnTo>
                  <a:pt x="85502" y="208364"/>
                </a:lnTo>
                <a:lnTo>
                  <a:pt x="126645" y="201612"/>
                </a:lnTo>
                <a:lnTo>
                  <a:pt x="136776" y="201043"/>
                </a:lnTo>
                <a:lnTo>
                  <a:pt x="144483" y="201616"/>
                </a:lnTo>
                <a:lnTo>
                  <a:pt x="150573" y="202951"/>
                </a:lnTo>
                <a:lnTo>
                  <a:pt x="156538" y="203841"/>
                </a:lnTo>
                <a:lnTo>
                  <a:pt x="162420" y="204434"/>
                </a:lnTo>
                <a:lnTo>
                  <a:pt x="168246" y="204830"/>
                </a:lnTo>
                <a:lnTo>
                  <a:pt x="174035" y="206046"/>
                </a:lnTo>
                <a:lnTo>
                  <a:pt x="179799" y="207809"/>
                </a:lnTo>
                <a:lnTo>
                  <a:pt x="185548" y="209937"/>
                </a:lnTo>
                <a:lnTo>
                  <a:pt x="191285" y="212308"/>
                </a:lnTo>
                <a:lnTo>
                  <a:pt x="197014" y="214841"/>
                </a:lnTo>
                <a:lnTo>
                  <a:pt x="202739" y="217483"/>
                </a:lnTo>
                <a:lnTo>
                  <a:pt x="211640" y="222958"/>
                </a:lnTo>
                <a:lnTo>
                  <a:pt x="218771" y="228566"/>
                </a:lnTo>
                <a:lnTo>
                  <a:pt x="225115" y="234234"/>
                </a:lnTo>
                <a:lnTo>
                  <a:pt x="233650" y="239927"/>
                </a:lnTo>
                <a:lnTo>
                  <a:pt x="238593" y="242779"/>
                </a:lnTo>
                <a:lnTo>
                  <a:pt x="246625" y="248488"/>
                </a:lnTo>
                <a:lnTo>
                  <a:pt x="253370" y="254200"/>
                </a:lnTo>
                <a:lnTo>
                  <a:pt x="259543" y="259914"/>
                </a:lnTo>
                <a:lnTo>
                  <a:pt x="268372" y="268486"/>
                </a:lnTo>
                <a:lnTo>
                  <a:pt x="270314" y="271343"/>
                </a:lnTo>
                <a:lnTo>
                  <a:pt x="272471" y="277058"/>
                </a:lnTo>
                <a:lnTo>
                  <a:pt x="273998" y="278963"/>
                </a:lnTo>
                <a:lnTo>
                  <a:pt x="275969" y="280233"/>
                </a:lnTo>
                <a:lnTo>
                  <a:pt x="278236" y="281080"/>
                </a:lnTo>
                <a:lnTo>
                  <a:pt x="283294" y="284561"/>
                </a:lnTo>
                <a:lnTo>
                  <a:pt x="291341" y="291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59"/>
          <p:cNvSpPr/>
          <p:nvPr/>
        </p:nvSpPr>
        <p:spPr>
          <a:xfrm>
            <a:off x="5099098" y="3111863"/>
            <a:ext cx="216175" cy="231019"/>
          </a:xfrm>
          <a:custGeom>
            <a:avLst/>
            <a:gdLst/>
            <a:ahLst/>
            <a:cxnLst/>
            <a:rect l="0" t="0" r="0" b="0"/>
            <a:pathLst>
              <a:path w="216175" h="231019">
                <a:moveTo>
                  <a:pt x="90122" y="34244"/>
                </a:moveTo>
                <a:lnTo>
                  <a:pt x="71918" y="34244"/>
                </a:lnTo>
                <a:lnTo>
                  <a:pt x="66556" y="35197"/>
                </a:lnTo>
                <a:lnTo>
                  <a:pt x="62981" y="36784"/>
                </a:lnTo>
                <a:lnTo>
                  <a:pt x="60598" y="38795"/>
                </a:lnTo>
                <a:lnTo>
                  <a:pt x="58057" y="42041"/>
                </a:lnTo>
                <a:lnTo>
                  <a:pt x="55410" y="46109"/>
                </a:lnTo>
                <a:lnTo>
                  <a:pt x="52693" y="50727"/>
                </a:lnTo>
                <a:lnTo>
                  <a:pt x="47071" y="58567"/>
                </a:lnTo>
                <a:lnTo>
                  <a:pt x="30666" y="79979"/>
                </a:lnTo>
                <a:lnTo>
                  <a:pt x="23814" y="88547"/>
                </a:lnTo>
                <a:lnTo>
                  <a:pt x="18294" y="95211"/>
                </a:lnTo>
                <a:lnTo>
                  <a:pt x="13662" y="100606"/>
                </a:lnTo>
                <a:lnTo>
                  <a:pt x="10573" y="105155"/>
                </a:lnTo>
                <a:lnTo>
                  <a:pt x="8514" y="109141"/>
                </a:lnTo>
                <a:lnTo>
                  <a:pt x="7142" y="112750"/>
                </a:lnTo>
                <a:lnTo>
                  <a:pt x="5274" y="119919"/>
                </a:lnTo>
                <a:lnTo>
                  <a:pt x="659" y="140584"/>
                </a:lnTo>
                <a:lnTo>
                  <a:pt x="0" y="149905"/>
                </a:lnTo>
                <a:lnTo>
                  <a:pt x="513" y="158024"/>
                </a:lnTo>
                <a:lnTo>
                  <a:pt x="1808" y="165342"/>
                </a:lnTo>
                <a:lnTo>
                  <a:pt x="2670" y="171172"/>
                </a:lnTo>
                <a:lnTo>
                  <a:pt x="3246" y="176012"/>
                </a:lnTo>
                <a:lnTo>
                  <a:pt x="3630" y="180191"/>
                </a:lnTo>
                <a:lnTo>
                  <a:pt x="6743" y="185834"/>
                </a:lnTo>
                <a:lnTo>
                  <a:pt x="11676" y="192455"/>
                </a:lnTo>
                <a:lnTo>
                  <a:pt x="17822" y="199725"/>
                </a:lnTo>
                <a:lnTo>
                  <a:pt x="22871" y="204572"/>
                </a:lnTo>
                <a:lnTo>
                  <a:pt x="27191" y="207804"/>
                </a:lnTo>
                <a:lnTo>
                  <a:pt x="31023" y="209958"/>
                </a:lnTo>
                <a:lnTo>
                  <a:pt x="34530" y="212347"/>
                </a:lnTo>
                <a:lnTo>
                  <a:pt x="40967" y="217541"/>
                </a:lnTo>
                <a:lnTo>
                  <a:pt x="44969" y="219307"/>
                </a:lnTo>
                <a:lnTo>
                  <a:pt x="49542" y="220484"/>
                </a:lnTo>
                <a:lnTo>
                  <a:pt x="54496" y="221269"/>
                </a:lnTo>
                <a:lnTo>
                  <a:pt x="59704" y="222745"/>
                </a:lnTo>
                <a:lnTo>
                  <a:pt x="65080" y="224681"/>
                </a:lnTo>
                <a:lnTo>
                  <a:pt x="70570" y="226925"/>
                </a:lnTo>
                <a:lnTo>
                  <a:pt x="76135" y="228420"/>
                </a:lnTo>
                <a:lnTo>
                  <a:pt x="81749" y="229417"/>
                </a:lnTo>
                <a:lnTo>
                  <a:pt x="87398" y="230082"/>
                </a:lnTo>
                <a:lnTo>
                  <a:pt x="94021" y="230525"/>
                </a:lnTo>
                <a:lnTo>
                  <a:pt x="101293" y="230821"/>
                </a:lnTo>
                <a:lnTo>
                  <a:pt x="108999" y="231018"/>
                </a:lnTo>
                <a:lnTo>
                  <a:pt x="115089" y="230196"/>
                </a:lnTo>
                <a:lnTo>
                  <a:pt x="120102" y="228697"/>
                </a:lnTo>
                <a:lnTo>
                  <a:pt x="124396" y="226744"/>
                </a:lnTo>
                <a:lnTo>
                  <a:pt x="129163" y="225442"/>
                </a:lnTo>
                <a:lnTo>
                  <a:pt x="134247" y="224575"/>
                </a:lnTo>
                <a:lnTo>
                  <a:pt x="139541" y="223996"/>
                </a:lnTo>
                <a:lnTo>
                  <a:pt x="144023" y="223610"/>
                </a:lnTo>
                <a:lnTo>
                  <a:pt x="147963" y="223353"/>
                </a:lnTo>
                <a:lnTo>
                  <a:pt x="151543" y="223182"/>
                </a:lnTo>
                <a:lnTo>
                  <a:pt x="155834" y="222115"/>
                </a:lnTo>
                <a:lnTo>
                  <a:pt x="160600" y="220452"/>
                </a:lnTo>
                <a:lnTo>
                  <a:pt x="165682" y="218390"/>
                </a:lnTo>
                <a:lnTo>
                  <a:pt x="170023" y="217015"/>
                </a:lnTo>
                <a:lnTo>
                  <a:pt x="173869" y="216099"/>
                </a:lnTo>
                <a:lnTo>
                  <a:pt x="177386" y="215488"/>
                </a:lnTo>
                <a:lnTo>
                  <a:pt x="180683" y="213176"/>
                </a:lnTo>
                <a:lnTo>
                  <a:pt x="183833" y="209730"/>
                </a:lnTo>
                <a:lnTo>
                  <a:pt x="186886" y="205527"/>
                </a:lnTo>
                <a:lnTo>
                  <a:pt x="192818" y="198317"/>
                </a:lnTo>
                <a:lnTo>
                  <a:pt x="195733" y="195061"/>
                </a:lnTo>
                <a:lnTo>
                  <a:pt x="197677" y="191938"/>
                </a:lnTo>
                <a:lnTo>
                  <a:pt x="199836" y="185928"/>
                </a:lnTo>
                <a:lnTo>
                  <a:pt x="202317" y="179181"/>
                </a:lnTo>
                <a:lnTo>
                  <a:pt x="210154" y="158986"/>
                </a:lnTo>
                <a:lnTo>
                  <a:pt x="213006" y="146933"/>
                </a:lnTo>
                <a:lnTo>
                  <a:pt x="214907" y="134135"/>
                </a:lnTo>
                <a:lnTo>
                  <a:pt x="216174" y="120841"/>
                </a:lnTo>
                <a:lnTo>
                  <a:pt x="216067" y="106262"/>
                </a:lnTo>
                <a:lnTo>
                  <a:pt x="215043" y="90829"/>
                </a:lnTo>
                <a:lnTo>
                  <a:pt x="213407" y="74825"/>
                </a:lnTo>
                <a:lnTo>
                  <a:pt x="210412" y="62250"/>
                </a:lnTo>
                <a:lnTo>
                  <a:pt x="206510" y="51963"/>
                </a:lnTo>
                <a:lnTo>
                  <a:pt x="202004" y="43199"/>
                </a:lnTo>
                <a:lnTo>
                  <a:pt x="197095" y="36404"/>
                </a:lnTo>
                <a:lnTo>
                  <a:pt x="191917" y="30922"/>
                </a:lnTo>
                <a:lnTo>
                  <a:pt x="186561" y="26314"/>
                </a:lnTo>
                <a:lnTo>
                  <a:pt x="182037" y="22290"/>
                </a:lnTo>
                <a:lnTo>
                  <a:pt x="174470" y="15279"/>
                </a:lnTo>
                <a:lnTo>
                  <a:pt x="164856" y="5976"/>
                </a:lnTo>
                <a:lnTo>
                  <a:pt x="161852" y="3969"/>
                </a:lnTo>
                <a:lnTo>
                  <a:pt x="155975" y="1739"/>
                </a:lnTo>
                <a:lnTo>
                  <a:pt x="150187" y="747"/>
                </a:lnTo>
                <a:lnTo>
                  <a:pt x="143487" y="306"/>
                </a:lnTo>
                <a:lnTo>
                  <a:pt x="129958" y="58"/>
                </a:lnTo>
                <a:lnTo>
                  <a:pt x="122749" y="0"/>
                </a:lnTo>
                <a:lnTo>
                  <a:pt x="115683" y="937"/>
                </a:lnTo>
                <a:lnTo>
                  <a:pt x="72977" y="8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60"/>
          <p:cNvSpPr/>
          <p:nvPr/>
        </p:nvSpPr>
        <p:spPr>
          <a:xfrm>
            <a:off x="5437822" y="3188970"/>
            <a:ext cx="231458" cy="180023"/>
          </a:xfrm>
          <a:custGeom>
            <a:avLst/>
            <a:gdLst/>
            <a:ahLst/>
            <a:cxnLst/>
            <a:rect l="0" t="0" r="0" b="0"/>
            <a:pathLst>
              <a:path w="231458" h="18002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2400"/>
                </a:lnTo>
                <a:lnTo>
                  <a:pt x="17368" y="25410"/>
                </a:lnTo>
                <a:lnTo>
                  <a:pt x="22959" y="31296"/>
                </a:lnTo>
                <a:lnTo>
                  <a:pt x="28619" y="37087"/>
                </a:lnTo>
                <a:lnTo>
                  <a:pt x="35272" y="41869"/>
                </a:lnTo>
                <a:lnTo>
                  <a:pt x="44470" y="47915"/>
                </a:lnTo>
                <a:lnTo>
                  <a:pt x="55364" y="54803"/>
                </a:lnTo>
                <a:lnTo>
                  <a:pt x="64532" y="60348"/>
                </a:lnTo>
                <a:lnTo>
                  <a:pt x="72549" y="64997"/>
                </a:lnTo>
                <a:lnTo>
                  <a:pt x="86536" y="72702"/>
                </a:lnTo>
                <a:lnTo>
                  <a:pt x="105121" y="82395"/>
                </a:lnTo>
                <a:lnTo>
                  <a:pt x="134223" y="97092"/>
                </a:lnTo>
                <a:lnTo>
                  <a:pt x="140917" y="100923"/>
                </a:lnTo>
                <a:lnTo>
                  <a:pt x="148237" y="105382"/>
                </a:lnTo>
                <a:lnTo>
                  <a:pt x="155974" y="110260"/>
                </a:lnTo>
                <a:lnTo>
                  <a:pt x="162086" y="115416"/>
                </a:lnTo>
                <a:lnTo>
                  <a:pt x="167112" y="120759"/>
                </a:lnTo>
                <a:lnTo>
                  <a:pt x="171415" y="126226"/>
                </a:lnTo>
                <a:lnTo>
                  <a:pt x="176189" y="129871"/>
                </a:lnTo>
                <a:lnTo>
                  <a:pt x="181277" y="132300"/>
                </a:lnTo>
                <a:lnTo>
                  <a:pt x="186574" y="133920"/>
                </a:lnTo>
                <a:lnTo>
                  <a:pt x="191058" y="135952"/>
                </a:lnTo>
                <a:lnTo>
                  <a:pt x="194999" y="138260"/>
                </a:lnTo>
                <a:lnTo>
                  <a:pt x="198580" y="140750"/>
                </a:lnTo>
                <a:lnTo>
                  <a:pt x="200967" y="143363"/>
                </a:lnTo>
                <a:lnTo>
                  <a:pt x="202558" y="146058"/>
                </a:lnTo>
                <a:lnTo>
                  <a:pt x="203618" y="148807"/>
                </a:lnTo>
                <a:lnTo>
                  <a:pt x="207337" y="154401"/>
                </a:lnTo>
                <a:lnTo>
                  <a:pt x="209662" y="157226"/>
                </a:lnTo>
                <a:lnTo>
                  <a:pt x="212165" y="160063"/>
                </a:lnTo>
                <a:lnTo>
                  <a:pt x="217486" y="165754"/>
                </a:lnTo>
                <a:lnTo>
                  <a:pt x="220238" y="167652"/>
                </a:lnTo>
                <a:lnTo>
                  <a:pt x="225836" y="169762"/>
                </a:lnTo>
                <a:lnTo>
                  <a:pt x="227710" y="171277"/>
                </a:lnTo>
                <a:lnTo>
                  <a:pt x="228959" y="173239"/>
                </a:lnTo>
                <a:lnTo>
                  <a:pt x="231457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61"/>
          <p:cNvSpPr/>
          <p:nvPr/>
        </p:nvSpPr>
        <p:spPr>
          <a:xfrm>
            <a:off x="5412104" y="3206114"/>
            <a:ext cx="197169" cy="154307"/>
          </a:xfrm>
          <a:custGeom>
            <a:avLst/>
            <a:gdLst/>
            <a:ahLst/>
            <a:cxnLst/>
            <a:rect l="0" t="0" r="0" b="0"/>
            <a:pathLst>
              <a:path w="197169" h="154307">
                <a:moveTo>
                  <a:pt x="197168" y="0"/>
                </a:moveTo>
                <a:lnTo>
                  <a:pt x="139857" y="57312"/>
                </a:lnTo>
                <a:lnTo>
                  <a:pt x="133243" y="62974"/>
                </a:lnTo>
                <a:lnTo>
                  <a:pt x="125976" y="68653"/>
                </a:lnTo>
                <a:lnTo>
                  <a:pt x="118274" y="74344"/>
                </a:lnTo>
                <a:lnTo>
                  <a:pt x="94477" y="93367"/>
                </a:lnTo>
                <a:lnTo>
                  <a:pt x="69612" y="113887"/>
                </a:lnTo>
                <a:lnTo>
                  <a:pt x="55386" y="126182"/>
                </a:lnTo>
                <a:lnTo>
                  <a:pt x="49307" y="130794"/>
                </a:lnTo>
                <a:lnTo>
                  <a:pt x="43349" y="134821"/>
                </a:lnTo>
                <a:lnTo>
                  <a:pt x="37472" y="138458"/>
                </a:lnTo>
                <a:lnTo>
                  <a:pt x="32602" y="140883"/>
                </a:lnTo>
                <a:lnTo>
                  <a:pt x="28402" y="142500"/>
                </a:lnTo>
                <a:lnTo>
                  <a:pt x="24650" y="143578"/>
                </a:lnTo>
                <a:lnTo>
                  <a:pt x="21196" y="145248"/>
                </a:lnTo>
                <a:lnTo>
                  <a:pt x="17941" y="147315"/>
                </a:lnTo>
                <a:lnTo>
                  <a:pt x="0" y="15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62"/>
          <p:cNvSpPr/>
          <p:nvPr/>
        </p:nvSpPr>
        <p:spPr>
          <a:xfrm>
            <a:off x="5866447" y="3214792"/>
            <a:ext cx="291466" cy="17041"/>
          </a:xfrm>
          <a:custGeom>
            <a:avLst/>
            <a:gdLst/>
            <a:ahLst/>
            <a:cxnLst/>
            <a:rect l="0" t="0" r="0" b="0"/>
            <a:pathLst>
              <a:path w="291466" h="17041">
                <a:moveTo>
                  <a:pt x="0" y="8468"/>
                </a:moveTo>
                <a:lnTo>
                  <a:pt x="18203" y="3917"/>
                </a:lnTo>
                <a:lnTo>
                  <a:pt x="24518" y="2576"/>
                </a:lnTo>
                <a:lnTo>
                  <a:pt x="29680" y="1682"/>
                </a:lnTo>
                <a:lnTo>
                  <a:pt x="34075" y="1087"/>
                </a:lnTo>
                <a:lnTo>
                  <a:pt x="49387" y="690"/>
                </a:lnTo>
                <a:lnTo>
                  <a:pt x="188102" y="0"/>
                </a:lnTo>
                <a:lnTo>
                  <a:pt x="212079" y="917"/>
                </a:lnTo>
                <a:lnTo>
                  <a:pt x="231873" y="2482"/>
                </a:lnTo>
                <a:lnTo>
                  <a:pt x="261170" y="5807"/>
                </a:lnTo>
                <a:lnTo>
                  <a:pt x="277366" y="7285"/>
                </a:lnTo>
                <a:lnTo>
                  <a:pt x="282065" y="8632"/>
                </a:lnTo>
                <a:lnTo>
                  <a:pt x="285199" y="10482"/>
                </a:lnTo>
                <a:lnTo>
                  <a:pt x="291465" y="17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63"/>
          <p:cNvSpPr/>
          <p:nvPr/>
        </p:nvSpPr>
        <p:spPr>
          <a:xfrm>
            <a:off x="5952172" y="3154680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0" y="0"/>
                </a:moveTo>
                <a:lnTo>
                  <a:pt x="0" y="9101"/>
                </a:lnTo>
                <a:lnTo>
                  <a:pt x="1905" y="14640"/>
                </a:lnTo>
                <a:lnTo>
                  <a:pt x="5080" y="21190"/>
                </a:lnTo>
                <a:lnTo>
                  <a:pt x="9102" y="28414"/>
                </a:lnTo>
                <a:lnTo>
                  <a:pt x="11783" y="35135"/>
                </a:lnTo>
                <a:lnTo>
                  <a:pt x="13570" y="41521"/>
                </a:lnTo>
                <a:lnTo>
                  <a:pt x="14762" y="47683"/>
                </a:lnTo>
                <a:lnTo>
                  <a:pt x="16509" y="52743"/>
                </a:lnTo>
                <a:lnTo>
                  <a:pt x="18626" y="57070"/>
                </a:lnTo>
                <a:lnTo>
                  <a:pt x="20990" y="60906"/>
                </a:lnTo>
                <a:lnTo>
                  <a:pt x="26376" y="72989"/>
                </a:lnTo>
                <a:lnTo>
                  <a:pt x="42520" y="111814"/>
                </a:lnTo>
                <a:lnTo>
                  <a:pt x="48350" y="130740"/>
                </a:lnTo>
                <a:lnTo>
                  <a:pt x="52235" y="148120"/>
                </a:lnTo>
                <a:lnTo>
                  <a:pt x="54826" y="164469"/>
                </a:lnTo>
                <a:lnTo>
                  <a:pt x="57506" y="178226"/>
                </a:lnTo>
                <a:lnTo>
                  <a:pt x="60245" y="190255"/>
                </a:lnTo>
                <a:lnTo>
                  <a:pt x="6858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64"/>
          <p:cNvSpPr/>
          <p:nvPr/>
        </p:nvSpPr>
        <p:spPr>
          <a:xfrm>
            <a:off x="6252209" y="3095062"/>
            <a:ext cx="299326" cy="196779"/>
          </a:xfrm>
          <a:custGeom>
            <a:avLst/>
            <a:gdLst/>
            <a:ahLst/>
            <a:cxnLst/>
            <a:rect l="0" t="0" r="0" b="0"/>
            <a:pathLst>
              <a:path w="299326" h="196779">
                <a:moveTo>
                  <a:pt x="0" y="33900"/>
                </a:moveTo>
                <a:lnTo>
                  <a:pt x="13653" y="24799"/>
                </a:lnTo>
                <a:lnTo>
                  <a:pt x="22896" y="20330"/>
                </a:lnTo>
                <a:lnTo>
                  <a:pt x="31131" y="17391"/>
                </a:lnTo>
                <a:lnTo>
                  <a:pt x="35995" y="15274"/>
                </a:lnTo>
                <a:lnTo>
                  <a:pt x="41142" y="12910"/>
                </a:lnTo>
                <a:lnTo>
                  <a:pt x="46478" y="11335"/>
                </a:lnTo>
                <a:lnTo>
                  <a:pt x="51941" y="10284"/>
                </a:lnTo>
                <a:lnTo>
                  <a:pt x="57487" y="9583"/>
                </a:lnTo>
                <a:lnTo>
                  <a:pt x="64995" y="8164"/>
                </a:lnTo>
                <a:lnTo>
                  <a:pt x="83497" y="4047"/>
                </a:lnTo>
                <a:lnTo>
                  <a:pt x="92813" y="2568"/>
                </a:lnTo>
                <a:lnTo>
                  <a:pt x="101880" y="1582"/>
                </a:lnTo>
                <a:lnTo>
                  <a:pt x="110783" y="925"/>
                </a:lnTo>
                <a:lnTo>
                  <a:pt x="118623" y="487"/>
                </a:lnTo>
                <a:lnTo>
                  <a:pt x="132414" y="0"/>
                </a:lnTo>
                <a:lnTo>
                  <a:pt x="140664" y="822"/>
                </a:lnTo>
                <a:lnTo>
                  <a:pt x="149974" y="2323"/>
                </a:lnTo>
                <a:lnTo>
                  <a:pt x="159990" y="4276"/>
                </a:lnTo>
                <a:lnTo>
                  <a:pt x="167620" y="5578"/>
                </a:lnTo>
                <a:lnTo>
                  <a:pt x="173660" y="6446"/>
                </a:lnTo>
                <a:lnTo>
                  <a:pt x="178639" y="7025"/>
                </a:lnTo>
                <a:lnTo>
                  <a:pt x="182910" y="8363"/>
                </a:lnTo>
                <a:lnTo>
                  <a:pt x="190196" y="12391"/>
                </a:lnTo>
                <a:lnTo>
                  <a:pt x="192520" y="14798"/>
                </a:lnTo>
                <a:lnTo>
                  <a:pt x="194070" y="17355"/>
                </a:lnTo>
                <a:lnTo>
                  <a:pt x="195791" y="22737"/>
                </a:lnTo>
                <a:lnTo>
                  <a:pt x="196556" y="28304"/>
                </a:lnTo>
                <a:lnTo>
                  <a:pt x="196896" y="33953"/>
                </a:lnTo>
                <a:lnTo>
                  <a:pt x="196986" y="36793"/>
                </a:lnTo>
                <a:lnTo>
                  <a:pt x="196095" y="39639"/>
                </a:lnTo>
                <a:lnTo>
                  <a:pt x="192564" y="45340"/>
                </a:lnTo>
                <a:lnTo>
                  <a:pt x="185279" y="51050"/>
                </a:lnTo>
                <a:lnTo>
                  <a:pt x="176644" y="56762"/>
                </a:lnTo>
                <a:lnTo>
                  <a:pt x="169631" y="62476"/>
                </a:lnTo>
                <a:lnTo>
                  <a:pt x="163340" y="68191"/>
                </a:lnTo>
                <a:lnTo>
                  <a:pt x="156416" y="73905"/>
                </a:lnTo>
                <a:lnTo>
                  <a:pt x="151902" y="76763"/>
                </a:lnTo>
                <a:lnTo>
                  <a:pt x="142760" y="81525"/>
                </a:lnTo>
                <a:lnTo>
                  <a:pt x="135522" y="83642"/>
                </a:lnTo>
                <a:lnTo>
                  <a:pt x="126590" y="87123"/>
                </a:lnTo>
                <a:lnTo>
                  <a:pt x="121541" y="89384"/>
                </a:lnTo>
                <a:lnTo>
                  <a:pt x="120080" y="90892"/>
                </a:lnTo>
                <a:lnTo>
                  <a:pt x="121011" y="91897"/>
                </a:lnTo>
                <a:lnTo>
                  <a:pt x="123537" y="92567"/>
                </a:lnTo>
                <a:lnTo>
                  <a:pt x="126173" y="92062"/>
                </a:lnTo>
                <a:lnTo>
                  <a:pt x="131642" y="88960"/>
                </a:lnTo>
                <a:lnTo>
                  <a:pt x="138244" y="87752"/>
                </a:lnTo>
                <a:lnTo>
                  <a:pt x="147408" y="86946"/>
                </a:lnTo>
                <a:lnTo>
                  <a:pt x="168385" y="86051"/>
                </a:lnTo>
                <a:lnTo>
                  <a:pt x="187233" y="85653"/>
                </a:lnTo>
                <a:lnTo>
                  <a:pt x="223011" y="85429"/>
                </a:lnTo>
                <a:lnTo>
                  <a:pt x="234399" y="86350"/>
                </a:lnTo>
                <a:lnTo>
                  <a:pt x="244849" y="87917"/>
                </a:lnTo>
                <a:lnTo>
                  <a:pt x="254673" y="89914"/>
                </a:lnTo>
                <a:lnTo>
                  <a:pt x="263127" y="92198"/>
                </a:lnTo>
                <a:lnTo>
                  <a:pt x="270668" y="94672"/>
                </a:lnTo>
                <a:lnTo>
                  <a:pt x="277600" y="97275"/>
                </a:lnTo>
                <a:lnTo>
                  <a:pt x="283175" y="99963"/>
                </a:lnTo>
                <a:lnTo>
                  <a:pt x="291908" y="105489"/>
                </a:lnTo>
                <a:lnTo>
                  <a:pt x="294619" y="108296"/>
                </a:lnTo>
                <a:lnTo>
                  <a:pt x="296425" y="111120"/>
                </a:lnTo>
                <a:lnTo>
                  <a:pt x="298433" y="116797"/>
                </a:lnTo>
                <a:lnTo>
                  <a:pt x="299325" y="122496"/>
                </a:lnTo>
                <a:lnTo>
                  <a:pt x="298609" y="125349"/>
                </a:lnTo>
                <a:lnTo>
                  <a:pt x="295275" y="131059"/>
                </a:lnTo>
                <a:lnTo>
                  <a:pt x="293054" y="134868"/>
                </a:lnTo>
                <a:lnTo>
                  <a:pt x="290619" y="139312"/>
                </a:lnTo>
                <a:lnTo>
                  <a:pt x="288044" y="144180"/>
                </a:lnTo>
                <a:lnTo>
                  <a:pt x="284422" y="148377"/>
                </a:lnTo>
                <a:lnTo>
                  <a:pt x="280102" y="152128"/>
                </a:lnTo>
                <a:lnTo>
                  <a:pt x="275318" y="155581"/>
                </a:lnTo>
                <a:lnTo>
                  <a:pt x="266413" y="160741"/>
                </a:lnTo>
                <a:lnTo>
                  <a:pt x="241278" y="174094"/>
                </a:lnTo>
                <a:lnTo>
                  <a:pt x="228480" y="178797"/>
                </a:lnTo>
                <a:lnTo>
                  <a:pt x="216138" y="181934"/>
                </a:lnTo>
                <a:lnTo>
                  <a:pt x="204100" y="184024"/>
                </a:lnTo>
                <a:lnTo>
                  <a:pt x="195122" y="186370"/>
                </a:lnTo>
                <a:lnTo>
                  <a:pt x="188184" y="188887"/>
                </a:lnTo>
                <a:lnTo>
                  <a:pt x="182605" y="191517"/>
                </a:lnTo>
                <a:lnTo>
                  <a:pt x="173868" y="194439"/>
                </a:lnTo>
                <a:lnTo>
                  <a:pt x="162878" y="196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65"/>
          <p:cNvSpPr/>
          <p:nvPr/>
        </p:nvSpPr>
        <p:spPr>
          <a:xfrm>
            <a:off x="6612255" y="3088588"/>
            <a:ext cx="295036" cy="194553"/>
          </a:xfrm>
          <a:custGeom>
            <a:avLst/>
            <a:gdLst/>
            <a:ahLst/>
            <a:cxnLst/>
            <a:rect l="0" t="0" r="0" b="0"/>
            <a:pathLst>
              <a:path w="295036" h="194553">
                <a:moveTo>
                  <a:pt x="0" y="23229"/>
                </a:moveTo>
                <a:lnTo>
                  <a:pt x="13652" y="18678"/>
                </a:lnTo>
                <a:lnTo>
                  <a:pt x="19578" y="17338"/>
                </a:lnTo>
                <a:lnTo>
                  <a:pt x="25435" y="16444"/>
                </a:lnTo>
                <a:lnTo>
                  <a:pt x="31244" y="15848"/>
                </a:lnTo>
                <a:lnTo>
                  <a:pt x="40831" y="13546"/>
                </a:lnTo>
                <a:lnTo>
                  <a:pt x="52938" y="10106"/>
                </a:lnTo>
                <a:lnTo>
                  <a:pt x="66724" y="5908"/>
                </a:lnTo>
                <a:lnTo>
                  <a:pt x="78773" y="3109"/>
                </a:lnTo>
                <a:lnTo>
                  <a:pt x="89663" y="1243"/>
                </a:lnTo>
                <a:lnTo>
                  <a:pt x="99781" y="0"/>
                </a:lnTo>
                <a:lnTo>
                  <a:pt x="112240" y="123"/>
                </a:lnTo>
                <a:lnTo>
                  <a:pt x="126262" y="1157"/>
                </a:lnTo>
                <a:lnTo>
                  <a:pt x="141325" y="2800"/>
                </a:lnTo>
                <a:lnTo>
                  <a:pt x="152318" y="4847"/>
                </a:lnTo>
                <a:lnTo>
                  <a:pt x="160600" y="7164"/>
                </a:lnTo>
                <a:lnTo>
                  <a:pt x="167074" y="9662"/>
                </a:lnTo>
                <a:lnTo>
                  <a:pt x="172343" y="11327"/>
                </a:lnTo>
                <a:lnTo>
                  <a:pt x="180736" y="13177"/>
                </a:lnTo>
                <a:lnTo>
                  <a:pt x="183356" y="14622"/>
                </a:lnTo>
                <a:lnTo>
                  <a:pt x="185102" y="16539"/>
                </a:lnTo>
                <a:lnTo>
                  <a:pt x="186266" y="18769"/>
                </a:lnTo>
                <a:lnTo>
                  <a:pt x="187560" y="23787"/>
                </a:lnTo>
                <a:lnTo>
                  <a:pt x="188135" y="29192"/>
                </a:lnTo>
                <a:lnTo>
                  <a:pt x="188391" y="34769"/>
                </a:lnTo>
                <a:lnTo>
                  <a:pt x="188534" y="43264"/>
                </a:lnTo>
                <a:lnTo>
                  <a:pt x="186649" y="46111"/>
                </a:lnTo>
                <a:lnTo>
                  <a:pt x="179475" y="51814"/>
                </a:lnTo>
                <a:lnTo>
                  <a:pt x="160175" y="64930"/>
                </a:lnTo>
                <a:lnTo>
                  <a:pt x="154408" y="68175"/>
                </a:lnTo>
                <a:lnTo>
                  <a:pt x="145461" y="71780"/>
                </a:lnTo>
                <a:lnTo>
                  <a:pt x="143646" y="72741"/>
                </a:lnTo>
                <a:lnTo>
                  <a:pt x="143389" y="73382"/>
                </a:lnTo>
                <a:lnTo>
                  <a:pt x="144170" y="73810"/>
                </a:lnTo>
                <a:lnTo>
                  <a:pt x="149820" y="74411"/>
                </a:lnTo>
                <a:lnTo>
                  <a:pt x="181747" y="74614"/>
                </a:lnTo>
                <a:lnTo>
                  <a:pt x="206189" y="74642"/>
                </a:lnTo>
                <a:lnTo>
                  <a:pt x="215564" y="75602"/>
                </a:lnTo>
                <a:lnTo>
                  <a:pt x="222767" y="77194"/>
                </a:lnTo>
                <a:lnTo>
                  <a:pt x="228521" y="79208"/>
                </a:lnTo>
                <a:lnTo>
                  <a:pt x="236167" y="81504"/>
                </a:lnTo>
                <a:lnTo>
                  <a:pt x="254823" y="86594"/>
                </a:lnTo>
                <a:lnTo>
                  <a:pt x="262274" y="89285"/>
                </a:lnTo>
                <a:lnTo>
                  <a:pt x="268194" y="92031"/>
                </a:lnTo>
                <a:lnTo>
                  <a:pt x="277312" y="97623"/>
                </a:lnTo>
                <a:lnTo>
                  <a:pt x="284540" y="103283"/>
                </a:lnTo>
                <a:lnTo>
                  <a:pt x="287800" y="108031"/>
                </a:lnTo>
                <a:lnTo>
                  <a:pt x="290927" y="114054"/>
                </a:lnTo>
                <a:lnTo>
                  <a:pt x="293963" y="120926"/>
                </a:lnTo>
                <a:lnTo>
                  <a:pt x="295035" y="126461"/>
                </a:lnTo>
                <a:lnTo>
                  <a:pt x="294798" y="131103"/>
                </a:lnTo>
                <a:lnTo>
                  <a:pt x="293687" y="135150"/>
                </a:lnTo>
                <a:lnTo>
                  <a:pt x="291994" y="138800"/>
                </a:lnTo>
                <a:lnTo>
                  <a:pt x="289912" y="142187"/>
                </a:lnTo>
                <a:lnTo>
                  <a:pt x="287572" y="145397"/>
                </a:lnTo>
                <a:lnTo>
                  <a:pt x="284107" y="148489"/>
                </a:lnTo>
                <a:lnTo>
                  <a:pt x="275177" y="154465"/>
                </a:lnTo>
                <a:lnTo>
                  <a:pt x="269176" y="157392"/>
                </a:lnTo>
                <a:lnTo>
                  <a:pt x="262319" y="160296"/>
                </a:lnTo>
                <a:lnTo>
                  <a:pt x="254889" y="163185"/>
                </a:lnTo>
                <a:lnTo>
                  <a:pt x="248030" y="167015"/>
                </a:lnTo>
                <a:lnTo>
                  <a:pt x="241553" y="171474"/>
                </a:lnTo>
                <a:lnTo>
                  <a:pt x="235330" y="176352"/>
                </a:lnTo>
                <a:lnTo>
                  <a:pt x="228325" y="179603"/>
                </a:lnTo>
                <a:lnTo>
                  <a:pt x="220796" y="181771"/>
                </a:lnTo>
                <a:lnTo>
                  <a:pt x="212919" y="183216"/>
                </a:lnTo>
                <a:lnTo>
                  <a:pt x="203859" y="185132"/>
                </a:lnTo>
                <a:lnTo>
                  <a:pt x="183631" y="189801"/>
                </a:lnTo>
                <a:lnTo>
                  <a:pt x="172903" y="191427"/>
                </a:lnTo>
                <a:lnTo>
                  <a:pt x="161941" y="192511"/>
                </a:lnTo>
                <a:lnTo>
                  <a:pt x="142459" y="193715"/>
                </a:lnTo>
                <a:lnTo>
                  <a:pt x="130625" y="194251"/>
                </a:lnTo>
                <a:lnTo>
                  <a:pt x="119651" y="194489"/>
                </a:lnTo>
                <a:lnTo>
                  <a:pt x="114056" y="194552"/>
                </a:lnTo>
                <a:lnTo>
                  <a:pt x="109375" y="193642"/>
                </a:lnTo>
                <a:lnTo>
                  <a:pt x="98236" y="188763"/>
                </a:lnTo>
                <a:lnTo>
                  <a:pt x="89855" y="186893"/>
                </a:lnTo>
                <a:lnTo>
                  <a:pt x="88478" y="186631"/>
                </a:lnTo>
                <a:lnTo>
                  <a:pt x="77152" y="177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6"/>
          <p:cNvSpPr/>
          <p:nvPr/>
        </p:nvSpPr>
        <p:spPr>
          <a:xfrm>
            <a:off x="7040880" y="3137535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8572"/>
                </a:moveTo>
                <a:lnTo>
                  <a:pt x="118097" y="8572"/>
                </a:lnTo>
                <a:lnTo>
                  <a:pt x="126356" y="7620"/>
                </a:lnTo>
                <a:lnTo>
                  <a:pt x="133768" y="6032"/>
                </a:lnTo>
                <a:lnTo>
                  <a:pt x="140613" y="4021"/>
                </a:lnTo>
                <a:lnTo>
                  <a:pt x="151844" y="2681"/>
                </a:lnTo>
                <a:lnTo>
                  <a:pt x="166000" y="1787"/>
                </a:lnTo>
                <a:lnTo>
                  <a:pt x="196650" y="79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67"/>
          <p:cNvSpPr/>
          <p:nvPr/>
        </p:nvSpPr>
        <p:spPr>
          <a:xfrm>
            <a:off x="7075169" y="3231832"/>
            <a:ext cx="282894" cy="7382"/>
          </a:xfrm>
          <a:custGeom>
            <a:avLst/>
            <a:gdLst/>
            <a:ahLst/>
            <a:cxnLst/>
            <a:rect l="0" t="0" r="0" b="0"/>
            <a:pathLst>
              <a:path w="282894" h="7382">
                <a:moveTo>
                  <a:pt x="0" y="0"/>
                </a:moveTo>
                <a:lnTo>
                  <a:pt x="9102" y="4551"/>
                </a:lnTo>
                <a:lnTo>
                  <a:pt x="12736" y="5892"/>
                </a:lnTo>
                <a:lnTo>
                  <a:pt x="16111" y="6785"/>
                </a:lnTo>
                <a:lnTo>
                  <a:pt x="19313" y="7381"/>
                </a:lnTo>
                <a:lnTo>
                  <a:pt x="25258" y="6826"/>
                </a:lnTo>
                <a:lnTo>
                  <a:pt x="33032" y="5503"/>
                </a:lnTo>
                <a:lnTo>
                  <a:pt x="42023" y="3669"/>
                </a:lnTo>
                <a:lnTo>
                  <a:pt x="50875" y="2446"/>
                </a:lnTo>
                <a:lnTo>
                  <a:pt x="59635" y="1631"/>
                </a:lnTo>
                <a:lnTo>
                  <a:pt x="68332" y="1087"/>
                </a:lnTo>
                <a:lnTo>
                  <a:pt x="98315" y="48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68"/>
          <p:cNvSpPr/>
          <p:nvPr/>
        </p:nvSpPr>
        <p:spPr>
          <a:xfrm>
            <a:off x="7452359" y="316325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18204" y="0"/>
                </a:lnTo>
                <a:lnTo>
                  <a:pt x="24519" y="953"/>
                </a:lnTo>
                <a:lnTo>
                  <a:pt x="29681" y="2540"/>
                </a:lnTo>
                <a:lnTo>
                  <a:pt x="34076" y="4551"/>
                </a:lnTo>
                <a:lnTo>
                  <a:pt x="40815" y="5891"/>
                </a:lnTo>
                <a:lnTo>
                  <a:pt x="49118" y="6785"/>
                </a:lnTo>
                <a:lnTo>
                  <a:pt x="58463" y="7381"/>
                </a:lnTo>
                <a:lnTo>
                  <a:pt x="89166" y="8043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69"/>
          <p:cNvSpPr/>
          <p:nvPr/>
        </p:nvSpPr>
        <p:spPr>
          <a:xfrm>
            <a:off x="7718107" y="3029820"/>
            <a:ext cx="248556" cy="296310"/>
          </a:xfrm>
          <a:custGeom>
            <a:avLst/>
            <a:gdLst/>
            <a:ahLst/>
            <a:cxnLst/>
            <a:rect l="0" t="0" r="0" b="0"/>
            <a:pathLst>
              <a:path w="248556" h="296310">
                <a:moveTo>
                  <a:pt x="0" y="39135"/>
                </a:moveTo>
                <a:lnTo>
                  <a:pt x="9101" y="30033"/>
                </a:lnTo>
                <a:lnTo>
                  <a:pt x="12735" y="27352"/>
                </a:lnTo>
                <a:lnTo>
                  <a:pt x="19312" y="24373"/>
                </a:lnTo>
                <a:lnTo>
                  <a:pt x="37473" y="18145"/>
                </a:lnTo>
                <a:lnTo>
                  <a:pt x="45936" y="15616"/>
                </a:lnTo>
                <a:lnTo>
                  <a:pt x="65501" y="10267"/>
                </a:lnTo>
                <a:lnTo>
                  <a:pt x="74148" y="8460"/>
                </a:lnTo>
                <a:lnTo>
                  <a:pt x="81816" y="7255"/>
                </a:lnTo>
                <a:lnTo>
                  <a:pt x="88835" y="6451"/>
                </a:lnTo>
                <a:lnTo>
                  <a:pt x="95418" y="5916"/>
                </a:lnTo>
                <a:lnTo>
                  <a:pt x="101712" y="5559"/>
                </a:lnTo>
                <a:lnTo>
                  <a:pt x="107813" y="5321"/>
                </a:lnTo>
                <a:lnTo>
                  <a:pt x="161908" y="435"/>
                </a:lnTo>
                <a:lnTo>
                  <a:pt x="178424" y="0"/>
                </a:lnTo>
                <a:lnTo>
                  <a:pt x="191340" y="662"/>
                </a:lnTo>
                <a:lnTo>
                  <a:pt x="201855" y="2056"/>
                </a:lnTo>
                <a:lnTo>
                  <a:pt x="209817" y="3938"/>
                </a:lnTo>
                <a:lnTo>
                  <a:pt x="216078" y="6145"/>
                </a:lnTo>
                <a:lnTo>
                  <a:pt x="221205" y="8569"/>
                </a:lnTo>
                <a:lnTo>
                  <a:pt x="225574" y="10185"/>
                </a:lnTo>
                <a:lnTo>
                  <a:pt x="232971" y="11981"/>
                </a:lnTo>
                <a:lnTo>
                  <a:pt x="239432" y="15319"/>
                </a:lnTo>
                <a:lnTo>
                  <a:pt x="246791" y="20672"/>
                </a:lnTo>
                <a:lnTo>
                  <a:pt x="247798" y="26484"/>
                </a:lnTo>
                <a:lnTo>
                  <a:pt x="248443" y="36636"/>
                </a:lnTo>
                <a:lnTo>
                  <a:pt x="248533" y="43104"/>
                </a:lnTo>
                <a:lnTo>
                  <a:pt x="248555" y="47496"/>
                </a:lnTo>
                <a:lnTo>
                  <a:pt x="247619" y="55186"/>
                </a:lnTo>
                <a:lnTo>
                  <a:pt x="246042" y="65076"/>
                </a:lnTo>
                <a:lnTo>
                  <a:pt x="244038" y="76431"/>
                </a:lnTo>
                <a:lnTo>
                  <a:pt x="241749" y="84954"/>
                </a:lnTo>
                <a:lnTo>
                  <a:pt x="239271" y="91588"/>
                </a:lnTo>
                <a:lnTo>
                  <a:pt x="236667" y="96964"/>
                </a:lnTo>
                <a:lnTo>
                  <a:pt x="233978" y="104357"/>
                </a:lnTo>
                <a:lnTo>
                  <a:pt x="231233" y="113096"/>
                </a:lnTo>
                <a:lnTo>
                  <a:pt x="228450" y="122733"/>
                </a:lnTo>
                <a:lnTo>
                  <a:pt x="225643" y="131062"/>
                </a:lnTo>
                <a:lnTo>
                  <a:pt x="222818" y="138519"/>
                </a:lnTo>
                <a:lnTo>
                  <a:pt x="219983" y="145396"/>
                </a:lnTo>
                <a:lnTo>
                  <a:pt x="217140" y="151886"/>
                </a:lnTo>
                <a:lnTo>
                  <a:pt x="211442" y="164176"/>
                </a:lnTo>
                <a:lnTo>
                  <a:pt x="209542" y="170120"/>
                </a:lnTo>
                <a:lnTo>
                  <a:pt x="208275" y="175989"/>
                </a:lnTo>
                <a:lnTo>
                  <a:pt x="207430" y="181806"/>
                </a:lnTo>
                <a:lnTo>
                  <a:pt x="205913" y="187589"/>
                </a:lnTo>
                <a:lnTo>
                  <a:pt x="203952" y="193349"/>
                </a:lnTo>
                <a:lnTo>
                  <a:pt x="201690" y="199094"/>
                </a:lnTo>
                <a:lnTo>
                  <a:pt x="200182" y="205782"/>
                </a:lnTo>
                <a:lnTo>
                  <a:pt x="199177" y="213098"/>
                </a:lnTo>
                <a:lnTo>
                  <a:pt x="198508" y="220832"/>
                </a:lnTo>
                <a:lnTo>
                  <a:pt x="198061" y="227894"/>
                </a:lnTo>
                <a:lnTo>
                  <a:pt x="197564" y="240820"/>
                </a:lnTo>
                <a:lnTo>
                  <a:pt x="196480" y="245982"/>
                </a:lnTo>
                <a:lnTo>
                  <a:pt x="191355" y="257797"/>
                </a:lnTo>
                <a:lnTo>
                  <a:pt x="189821" y="264270"/>
                </a:lnTo>
                <a:lnTo>
                  <a:pt x="190366" y="269235"/>
                </a:lnTo>
                <a:lnTo>
                  <a:pt x="191680" y="275402"/>
                </a:lnTo>
                <a:lnTo>
                  <a:pt x="197168" y="296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70"/>
          <p:cNvSpPr/>
          <p:nvPr/>
        </p:nvSpPr>
        <p:spPr>
          <a:xfrm>
            <a:off x="7803832" y="3154680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13652" y="29739"/>
                </a:lnTo>
                <a:lnTo>
                  <a:pt x="18626" y="28398"/>
                </a:lnTo>
                <a:lnTo>
                  <a:pt x="22895" y="27504"/>
                </a:lnTo>
                <a:lnTo>
                  <a:pt x="31131" y="26512"/>
                </a:lnTo>
                <a:lnTo>
                  <a:pt x="35994" y="26246"/>
                </a:lnTo>
                <a:lnTo>
                  <a:pt x="41141" y="26070"/>
                </a:lnTo>
                <a:lnTo>
                  <a:pt x="107546" y="21271"/>
                </a:lnTo>
                <a:lnTo>
                  <a:pt x="128847" y="18943"/>
                </a:lnTo>
                <a:lnTo>
                  <a:pt x="145906" y="16439"/>
                </a:lnTo>
                <a:lnTo>
                  <a:pt x="160136" y="13816"/>
                </a:lnTo>
                <a:lnTo>
                  <a:pt x="174384" y="12068"/>
                </a:lnTo>
                <a:lnTo>
                  <a:pt x="188646" y="10903"/>
                </a:lnTo>
                <a:lnTo>
                  <a:pt x="202917" y="10126"/>
                </a:lnTo>
                <a:lnTo>
                  <a:pt x="213384" y="8655"/>
                </a:lnTo>
                <a:lnTo>
                  <a:pt x="221313" y="6723"/>
                </a:lnTo>
                <a:lnTo>
                  <a:pt x="227552" y="4482"/>
                </a:lnTo>
                <a:lnTo>
                  <a:pt x="233616" y="2988"/>
                </a:lnTo>
                <a:lnTo>
                  <a:pt x="239564" y="199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71"/>
          <p:cNvSpPr/>
          <p:nvPr/>
        </p:nvSpPr>
        <p:spPr>
          <a:xfrm>
            <a:off x="5995034" y="3420427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184783" y="8573"/>
                </a:lnTo>
                <a:lnTo>
                  <a:pt x="196531" y="7620"/>
                </a:lnTo>
                <a:lnTo>
                  <a:pt x="206268" y="6033"/>
                </a:lnTo>
                <a:lnTo>
                  <a:pt x="214665" y="4022"/>
                </a:lnTo>
                <a:lnTo>
                  <a:pt x="224073" y="2681"/>
                </a:lnTo>
                <a:lnTo>
                  <a:pt x="234155" y="1787"/>
                </a:lnTo>
                <a:lnTo>
                  <a:pt x="253611" y="79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72"/>
          <p:cNvSpPr/>
          <p:nvPr/>
        </p:nvSpPr>
        <p:spPr>
          <a:xfrm>
            <a:off x="6363652" y="3360524"/>
            <a:ext cx="161036" cy="175992"/>
          </a:xfrm>
          <a:custGeom>
            <a:avLst/>
            <a:gdLst/>
            <a:ahLst/>
            <a:cxnLst/>
            <a:rect l="0" t="0" r="0" b="0"/>
            <a:pathLst>
              <a:path w="161036" h="175992">
                <a:moveTo>
                  <a:pt x="0" y="8468"/>
                </a:moveTo>
                <a:lnTo>
                  <a:pt x="13652" y="3917"/>
                </a:lnTo>
                <a:lnTo>
                  <a:pt x="19579" y="2576"/>
                </a:lnTo>
                <a:lnTo>
                  <a:pt x="25435" y="1683"/>
                </a:lnTo>
                <a:lnTo>
                  <a:pt x="31244" y="1087"/>
                </a:lnTo>
                <a:lnTo>
                  <a:pt x="40832" y="690"/>
                </a:lnTo>
                <a:lnTo>
                  <a:pt x="86128" y="0"/>
                </a:lnTo>
                <a:lnTo>
                  <a:pt x="90756" y="918"/>
                </a:lnTo>
                <a:lnTo>
                  <a:pt x="95747" y="2482"/>
                </a:lnTo>
                <a:lnTo>
                  <a:pt x="108342" y="7285"/>
                </a:lnTo>
                <a:lnTo>
                  <a:pt x="112605" y="10483"/>
                </a:lnTo>
                <a:lnTo>
                  <a:pt x="115075" y="12668"/>
                </a:lnTo>
                <a:lnTo>
                  <a:pt x="116722" y="15078"/>
                </a:lnTo>
                <a:lnTo>
                  <a:pt x="118551" y="20296"/>
                </a:lnTo>
                <a:lnTo>
                  <a:pt x="118087" y="23021"/>
                </a:lnTo>
                <a:lnTo>
                  <a:pt x="116824" y="25790"/>
                </a:lnTo>
                <a:lnTo>
                  <a:pt x="115031" y="28589"/>
                </a:lnTo>
                <a:lnTo>
                  <a:pt x="112882" y="31407"/>
                </a:lnTo>
                <a:lnTo>
                  <a:pt x="110497" y="34238"/>
                </a:lnTo>
                <a:lnTo>
                  <a:pt x="107955" y="37078"/>
                </a:lnTo>
                <a:lnTo>
                  <a:pt x="102590" y="42774"/>
                </a:lnTo>
                <a:lnTo>
                  <a:pt x="99826" y="45626"/>
                </a:lnTo>
                <a:lnTo>
                  <a:pt x="97031" y="47528"/>
                </a:lnTo>
                <a:lnTo>
                  <a:pt x="94215" y="48795"/>
                </a:lnTo>
                <a:lnTo>
                  <a:pt x="91385" y="49640"/>
                </a:lnTo>
                <a:lnTo>
                  <a:pt x="87593" y="51156"/>
                </a:lnTo>
                <a:lnTo>
                  <a:pt x="83161" y="53119"/>
                </a:lnTo>
                <a:lnTo>
                  <a:pt x="78300" y="55381"/>
                </a:lnTo>
                <a:lnTo>
                  <a:pt x="74108" y="57840"/>
                </a:lnTo>
                <a:lnTo>
                  <a:pt x="70360" y="60433"/>
                </a:lnTo>
                <a:lnTo>
                  <a:pt x="66909" y="63114"/>
                </a:lnTo>
                <a:lnTo>
                  <a:pt x="62704" y="64901"/>
                </a:lnTo>
                <a:lnTo>
                  <a:pt x="57995" y="66093"/>
                </a:lnTo>
                <a:lnTo>
                  <a:pt x="52951" y="66887"/>
                </a:lnTo>
                <a:lnTo>
                  <a:pt x="47683" y="67417"/>
                </a:lnTo>
                <a:lnTo>
                  <a:pt x="42267" y="67769"/>
                </a:lnTo>
                <a:lnTo>
                  <a:pt x="28987" y="68336"/>
                </a:lnTo>
                <a:lnTo>
                  <a:pt x="28850" y="68383"/>
                </a:lnTo>
                <a:lnTo>
                  <a:pt x="31237" y="68434"/>
                </a:lnTo>
                <a:lnTo>
                  <a:pt x="34160" y="67496"/>
                </a:lnTo>
                <a:lnTo>
                  <a:pt x="38013" y="65917"/>
                </a:lnTo>
                <a:lnTo>
                  <a:pt x="42487" y="63913"/>
                </a:lnTo>
                <a:lnTo>
                  <a:pt x="48327" y="62576"/>
                </a:lnTo>
                <a:lnTo>
                  <a:pt x="55078" y="61685"/>
                </a:lnTo>
                <a:lnTo>
                  <a:pt x="62436" y="61091"/>
                </a:lnTo>
                <a:lnTo>
                  <a:pt x="69247" y="60695"/>
                </a:lnTo>
                <a:lnTo>
                  <a:pt x="81894" y="60255"/>
                </a:lnTo>
                <a:lnTo>
                  <a:pt x="99724" y="60007"/>
                </a:lnTo>
                <a:lnTo>
                  <a:pt x="105535" y="60925"/>
                </a:lnTo>
                <a:lnTo>
                  <a:pt x="111314" y="62489"/>
                </a:lnTo>
                <a:lnTo>
                  <a:pt x="117072" y="64485"/>
                </a:lnTo>
                <a:lnTo>
                  <a:pt x="122816" y="66767"/>
                </a:lnTo>
                <a:lnTo>
                  <a:pt x="128550" y="69242"/>
                </a:lnTo>
                <a:lnTo>
                  <a:pt x="134278" y="71844"/>
                </a:lnTo>
                <a:lnTo>
                  <a:pt x="139048" y="73579"/>
                </a:lnTo>
                <a:lnTo>
                  <a:pt x="143181" y="74735"/>
                </a:lnTo>
                <a:lnTo>
                  <a:pt x="146890" y="75506"/>
                </a:lnTo>
                <a:lnTo>
                  <a:pt x="150314" y="76973"/>
                </a:lnTo>
                <a:lnTo>
                  <a:pt x="153550" y="78903"/>
                </a:lnTo>
                <a:lnTo>
                  <a:pt x="156659" y="81142"/>
                </a:lnTo>
                <a:lnTo>
                  <a:pt x="158732" y="83587"/>
                </a:lnTo>
                <a:lnTo>
                  <a:pt x="160114" y="86170"/>
                </a:lnTo>
                <a:lnTo>
                  <a:pt x="161035" y="88844"/>
                </a:lnTo>
                <a:lnTo>
                  <a:pt x="160697" y="92532"/>
                </a:lnTo>
                <a:lnTo>
                  <a:pt x="159518" y="96896"/>
                </a:lnTo>
                <a:lnTo>
                  <a:pt x="157780" y="101710"/>
                </a:lnTo>
                <a:lnTo>
                  <a:pt x="155670" y="106824"/>
                </a:lnTo>
                <a:lnTo>
                  <a:pt x="153310" y="112139"/>
                </a:lnTo>
                <a:lnTo>
                  <a:pt x="150784" y="117587"/>
                </a:lnTo>
                <a:lnTo>
                  <a:pt x="146242" y="123124"/>
                </a:lnTo>
                <a:lnTo>
                  <a:pt x="140358" y="128720"/>
                </a:lnTo>
                <a:lnTo>
                  <a:pt x="133577" y="134356"/>
                </a:lnTo>
                <a:lnTo>
                  <a:pt x="125246" y="140018"/>
                </a:lnTo>
                <a:lnTo>
                  <a:pt x="115883" y="145698"/>
                </a:lnTo>
                <a:lnTo>
                  <a:pt x="105830" y="151390"/>
                </a:lnTo>
                <a:lnTo>
                  <a:pt x="97223" y="155185"/>
                </a:lnTo>
                <a:lnTo>
                  <a:pt x="89581" y="157714"/>
                </a:lnTo>
                <a:lnTo>
                  <a:pt x="82580" y="159400"/>
                </a:lnTo>
                <a:lnTo>
                  <a:pt x="76961" y="161477"/>
                </a:lnTo>
                <a:lnTo>
                  <a:pt x="72262" y="163814"/>
                </a:lnTo>
                <a:lnTo>
                  <a:pt x="68178" y="166325"/>
                </a:lnTo>
                <a:lnTo>
                  <a:pt x="63549" y="167998"/>
                </a:lnTo>
                <a:lnTo>
                  <a:pt x="58559" y="169114"/>
                </a:lnTo>
                <a:lnTo>
                  <a:pt x="53327" y="169858"/>
                </a:lnTo>
                <a:lnTo>
                  <a:pt x="47934" y="171306"/>
                </a:lnTo>
                <a:lnTo>
                  <a:pt x="42434" y="173225"/>
                </a:lnTo>
                <a:lnTo>
                  <a:pt x="36861" y="175456"/>
                </a:lnTo>
                <a:lnTo>
                  <a:pt x="32194" y="175991"/>
                </a:lnTo>
                <a:lnTo>
                  <a:pt x="28131" y="175395"/>
                </a:lnTo>
                <a:lnTo>
                  <a:pt x="24468" y="174045"/>
                </a:lnTo>
                <a:lnTo>
                  <a:pt x="21075" y="173145"/>
                </a:lnTo>
                <a:lnTo>
                  <a:pt x="17860" y="172546"/>
                </a:lnTo>
                <a:lnTo>
                  <a:pt x="14764" y="172146"/>
                </a:lnTo>
                <a:lnTo>
                  <a:pt x="11748" y="170927"/>
                </a:lnTo>
                <a:lnTo>
                  <a:pt x="8785" y="169161"/>
                </a:lnTo>
                <a:lnTo>
                  <a:pt x="0" y="162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73"/>
          <p:cNvSpPr/>
          <p:nvPr/>
        </p:nvSpPr>
        <p:spPr>
          <a:xfrm>
            <a:off x="6595109" y="3369459"/>
            <a:ext cx="170854" cy="144879"/>
          </a:xfrm>
          <a:custGeom>
            <a:avLst/>
            <a:gdLst/>
            <a:ahLst/>
            <a:cxnLst/>
            <a:rect l="0" t="0" r="0" b="0"/>
            <a:pathLst>
              <a:path w="170854" h="144879">
                <a:moveTo>
                  <a:pt x="0" y="25251"/>
                </a:moveTo>
                <a:lnTo>
                  <a:pt x="9103" y="20700"/>
                </a:lnTo>
                <a:lnTo>
                  <a:pt x="12736" y="19359"/>
                </a:lnTo>
                <a:lnTo>
                  <a:pt x="16111" y="18465"/>
                </a:lnTo>
                <a:lnTo>
                  <a:pt x="19313" y="17870"/>
                </a:lnTo>
                <a:lnTo>
                  <a:pt x="23353" y="16520"/>
                </a:lnTo>
                <a:lnTo>
                  <a:pt x="27951" y="14668"/>
                </a:lnTo>
                <a:lnTo>
                  <a:pt x="32922" y="12480"/>
                </a:lnTo>
                <a:lnTo>
                  <a:pt x="40999" y="10069"/>
                </a:lnTo>
                <a:lnTo>
                  <a:pt x="51145" y="7510"/>
                </a:lnTo>
                <a:lnTo>
                  <a:pt x="62672" y="4851"/>
                </a:lnTo>
                <a:lnTo>
                  <a:pt x="72261" y="3078"/>
                </a:lnTo>
                <a:lnTo>
                  <a:pt x="80560" y="1897"/>
                </a:lnTo>
                <a:lnTo>
                  <a:pt x="87997" y="1109"/>
                </a:lnTo>
                <a:lnTo>
                  <a:pt x="96764" y="584"/>
                </a:lnTo>
                <a:lnTo>
                  <a:pt x="116667" y="0"/>
                </a:lnTo>
                <a:lnTo>
                  <a:pt x="124451" y="797"/>
                </a:lnTo>
                <a:lnTo>
                  <a:pt x="130592" y="2281"/>
                </a:lnTo>
                <a:lnTo>
                  <a:pt x="135639" y="4222"/>
                </a:lnTo>
                <a:lnTo>
                  <a:pt x="139956" y="5517"/>
                </a:lnTo>
                <a:lnTo>
                  <a:pt x="143787" y="6380"/>
                </a:lnTo>
                <a:lnTo>
                  <a:pt x="147293" y="6955"/>
                </a:lnTo>
                <a:lnTo>
                  <a:pt x="149631" y="9244"/>
                </a:lnTo>
                <a:lnTo>
                  <a:pt x="151190" y="12674"/>
                </a:lnTo>
                <a:lnTo>
                  <a:pt x="152227" y="16866"/>
                </a:lnTo>
                <a:lnTo>
                  <a:pt x="151968" y="20613"/>
                </a:lnTo>
                <a:lnTo>
                  <a:pt x="150842" y="24064"/>
                </a:lnTo>
                <a:lnTo>
                  <a:pt x="149139" y="27317"/>
                </a:lnTo>
                <a:lnTo>
                  <a:pt x="147051" y="30438"/>
                </a:lnTo>
                <a:lnTo>
                  <a:pt x="144707" y="33472"/>
                </a:lnTo>
                <a:lnTo>
                  <a:pt x="142192" y="36446"/>
                </a:lnTo>
                <a:lnTo>
                  <a:pt x="138609" y="39382"/>
                </a:lnTo>
                <a:lnTo>
                  <a:pt x="134317" y="42292"/>
                </a:lnTo>
                <a:lnTo>
                  <a:pt x="129550" y="45184"/>
                </a:lnTo>
                <a:lnTo>
                  <a:pt x="125419" y="48064"/>
                </a:lnTo>
                <a:lnTo>
                  <a:pt x="121713" y="50937"/>
                </a:lnTo>
                <a:lnTo>
                  <a:pt x="118290" y="53805"/>
                </a:lnTo>
                <a:lnTo>
                  <a:pt x="114103" y="56669"/>
                </a:lnTo>
                <a:lnTo>
                  <a:pt x="109406" y="59532"/>
                </a:lnTo>
                <a:lnTo>
                  <a:pt x="104370" y="62392"/>
                </a:lnTo>
                <a:lnTo>
                  <a:pt x="88615" y="70650"/>
                </a:lnTo>
                <a:lnTo>
                  <a:pt x="79079" y="75519"/>
                </a:lnTo>
                <a:lnTo>
                  <a:pt x="73675" y="78766"/>
                </a:lnTo>
                <a:lnTo>
                  <a:pt x="71024" y="80930"/>
                </a:lnTo>
                <a:lnTo>
                  <a:pt x="70210" y="82373"/>
                </a:lnTo>
                <a:lnTo>
                  <a:pt x="70619" y="83334"/>
                </a:lnTo>
                <a:lnTo>
                  <a:pt x="71845" y="83976"/>
                </a:lnTo>
                <a:lnTo>
                  <a:pt x="73614" y="84403"/>
                </a:lnTo>
                <a:lnTo>
                  <a:pt x="76699" y="83736"/>
                </a:lnTo>
                <a:lnTo>
                  <a:pt x="80661" y="82338"/>
                </a:lnTo>
                <a:lnTo>
                  <a:pt x="85207" y="80454"/>
                </a:lnTo>
                <a:lnTo>
                  <a:pt x="90142" y="79198"/>
                </a:lnTo>
                <a:lnTo>
                  <a:pt x="95337" y="78360"/>
                </a:lnTo>
                <a:lnTo>
                  <a:pt x="100706" y="77802"/>
                </a:lnTo>
                <a:lnTo>
                  <a:pt x="105237" y="78382"/>
                </a:lnTo>
                <a:lnTo>
                  <a:pt x="109211" y="79722"/>
                </a:lnTo>
                <a:lnTo>
                  <a:pt x="112813" y="81567"/>
                </a:lnTo>
                <a:lnTo>
                  <a:pt x="119023" y="83750"/>
                </a:lnTo>
                <a:lnTo>
                  <a:pt x="126975" y="86158"/>
                </a:lnTo>
                <a:lnTo>
                  <a:pt x="136085" y="88715"/>
                </a:lnTo>
                <a:lnTo>
                  <a:pt x="143111" y="91373"/>
                </a:lnTo>
                <a:lnTo>
                  <a:pt x="148747" y="94097"/>
                </a:lnTo>
                <a:lnTo>
                  <a:pt x="153458" y="96866"/>
                </a:lnTo>
                <a:lnTo>
                  <a:pt x="157550" y="98711"/>
                </a:lnTo>
                <a:lnTo>
                  <a:pt x="161232" y="99942"/>
                </a:lnTo>
                <a:lnTo>
                  <a:pt x="164638" y="100762"/>
                </a:lnTo>
                <a:lnTo>
                  <a:pt x="166909" y="102262"/>
                </a:lnTo>
                <a:lnTo>
                  <a:pt x="168423" y="104214"/>
                </a:lnTo>
                <a:lnTo>
                  <a:pt x="169432" y="106468"/>
                </a:lnTo>
                <a:lnTo>
                  <a:pt x="170105" y="108923"/>
                </a:lnTo>
                <a:lnTo>
                  <a:pt x="170554" y="111512"/>
                </a:lnTo>
                <a:lnTo>
                  <a:pt x="170853" y="114191"/>
                </a:lnTo>
                <a:lnTo>
                  <a:pt x="170099" y="116929"/>
                </a:lnTo>
                <a:lnTo>
                  <a:pt x="168645" y="119707"/>
                </a:lnTo>
                <a:lnTo>
                  <a:pt x="164017" y="126459"/>
                </a:lnTo>
                <a:lnTo>
                  <a:pt x="161732" y="127965"/>
                </a:lnTo>
                <a:lnTo>
                  <a:pt x="158305" y="129922"/>
                </a:lnTo>
                <a:lnTo>
                  <a:pt x="154114" y="132179"/>
                </a:lnTo>
                <a:lnTo>
                  <a:pt x="150368" y="133684"/>
                </a:lnTo>
                <a:lnTo>
                  <a:pt x="146918" y="134687"/>
                </a:lnTo>
                <a:lnTo>
                  <a:pt x="143666" y="135356"/>
                </a:lnTo>
                <a:lnTo>
                  <a:pt x="120884" y="140848"/>
                </a:lnTo>
                <a:lnTo>
                  <a:pt x="112975" y="142320"/>
                </a:lnTo>
                <a:lnTo>
                  <a:pt x="105797" y="143302"/>
                </a:lnTo>
                <a:lnTo>
                  <a:pt x="99107" y="143957"/>
                </a:lnTo>
                <a:lnTo>
                  <a:pt x="92741" y="144393"/>
                </a:lnTo>
                <a:lnTo>
                  <a:pt x="86593" y="144684"/>
                </a:lnTo>
                <a:lnTo>
                  <a:pt x="80588" y="144878"/>
                </a:lnTo>
                <a:lnTo>
                  <a:pt x="74681" y="144055"/>
                </a:lnTo>
                <a:lnTo>
                  <a:pt x="68837" y="142553"/>
                </a:lnTo>
                <a:lnTo>
                  <a:pt x="63037" y="140600"/>
                </a:lnTo>
                <a:lnTo>
                  <a:pt x="58217" y="139298"/>
                </a:lnTo>
                <a:lnTo>
                  <a:pt x="54051" y="138429"/>
                </a:lnTo>
                <a:lnTo>
                  <a:pt x="50322" y="137851"/>
                </a:lnTo>
                <a:lnTo>
                  <a:pt x="47835" y="136512"/>
                </a:lnTo>
                <a:lnTo>
                  <a:pt x="46178" y="134668"/>
                </a:lnTo>
                <a:lnTo>
                  <a:pt x="42863" y="1281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74"/>
          <p:cNvSpPr/>
          <p:nvPr/>
        </p:nvSpPr>
        <p:spPr>
          <a:xfrm>
            <a:off x="7418069" y="3471862"/>
            <a:ext cx="180024" cy="17041"/>
          </a:xfrm>
          <a:custGeom>
            <a:avLst/>
            <a:gdLst/>
            <a:ahLst/>
            <a:cxnLst/>
            <a:rect l="0" t="0" r="0" b="0"/>
            <a:pathLst>
              <a:path w="180024" h="17041">
                <a:moveTo>
                  <a:pt x="0" y="8573"/>
                </a:moveTo>
                <a:lnTo>
                  <a:pt x="0" y="13124"/>
                </a:lnTo>
                <a:lnTo>
                  <a:pt x="954" y="14464"/>
                </a:lnTo>
                <a:lnTo>
                  <a:pt x="2541" y="15358"/>
                </a:lnTo>
                <a:lnTo>
                  <a:pt x="4552" y="15953"/>
                </a:lnTo>
                <a:lnTo>
                  <a:pt x="6845" y="16351"/>
                </a:lnTo>
                <a:lnTo>
                  <a:pt x="11932" y="16792"/>
                </a:lnTo>
                <a:lnTo>
                  <a:pt x="15574" y="16910"/>
                </a:lnTo>
                <a:lnTo>
                  <a:pt x="24703" y="17040"/>
                </a:lnTo>
                <a:lnTo>
                  <a:pt x="28851" y="16123"/>
                </a:lnTo>
                <a:lnTo>
                  <a:pt x="32569" y="14558"/>
                </a:lnTo>
                <a:lnTo>
                  <a:pt x="36000" y="12563"/>
                </a:lnTo>
                <a:lnTo>
                  <a:pt x="40193" y="11233"/>
                </a:lnTo>
                <a:lnTo>
                  <a:pt x="44893" y="10346"/>
                </a:lnTo>
                <a:lnTo>
                  <a:pt x="49931" y="9755"/>
                </a:lnTo>
                <a:lnTo>
                  <a:pt x="56148" y="8408"/>
                </a:lnTo>
                <a:lnTo>
                  <a:pt x="63150" y="6558"/>
                </a:lnTo>
                <a:lnTo>
                  <a:pt x="70674" y="4372"/>
                </a:lnTo>
                <a:lnTo>
                  <a:pt x="77597" y="2915"/>
                </a:lnTo>
                <a:lnTo>
                  <a:pt x="84117" y="1943"/>
                </a:lnTo>
                <a:lnTo>
                  <a:pt x="90368" y="1296"/>
                </a:lnTo>
                <a:lnTo>
                  <a:pt x="99298" y="864"/>
                </a:lnTo>
                <a:lnTo>
                  <a:pt x="110014" y="576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75"/>
          <p:cNvSpPr/>
          <p:nvPr/>
        </p:nvSpPr>
        <p:spPr>
          <a:xfrm>
            <a:off x="7649527" y="3360451"/>
            <a:ext cx="150328" cy="188565"/>
          </a:xfrm>
          <a:custGeom>
            <a:avLst/>
            <a:gdLst/>
            <a:ahLst/>
            <a:cxnLst/>
            <a:rect l="0" t="0" r="0" b="0"/>
            <a:pathLst>
              <a:path w="150328" h="188565">
                <a:moveTo>
                  <a:pt x="60007" y="8541"/>
                </a:moveTo>
                <a:lnTo>
                  <a:pt x="78211" y="3990"/>
                </a:lnTo>
                <a:lnTo>
                  <a:pt x="85478" y="2649"/>
                </a:lnTo>
                <a:lnTo>
                  <a:pt x="92228" y="1756"/>
                </a:lnTo>
                <a:lnTo>
                  <a:pt x="98633" y="1160"/>
                </a:lnTo>
                <a:lnTo>
                  <a:pt x="103855" y="763"/>
                </a:lnTo>
                <a:lnTo>
                  <a:pt x="108290" y="498"/>
                </a:lnTo>
                <a:lnTo>
                  <a:pt x="112198" y="322"/>
                </a:lnTo>
                <a:lnTo>
                  <a:pt x="121621" y="126"/>
                </a:lnTo>
                <a:lnTo>
                  <a:pt x="134090" y="0"/>
                </a:lnTo>
                <a:lnTo>
                  <a:pt x="136066" y="942"/>
                </a:lnTo>
                <a:lnTo>
                  <a:pt x="138336" y="2522"/>
                </a:lnTo>
                <a:lnTo>
                  <a:pt x="140802" y="4529"/>
                </a:lnTo>
                <a:lnTo>
                  <a:pt x="142445" y="7771"/>
                </a:lnTo>
                <a:lnTo>
                  <a:pt x="143541" y="11838"/>
                </a:lnTo>
                <a:lnTo>
                  <a:pt x="144272" y="16454"/>
                </a:lnTo>
                <a:lnTo>
                  <a:pt x="143806" y="20484"/>
                </a:lnTo>
                <a:lnTo>
                  <a:pt x="142543" y="24123"/>
                </a:lnTo>
                <a:lnTo>
                  <a:pt x="140749" y="27501"/>
                </a:lnTo>
                <a:lnTo>
                  <a:pt x="137648" y="30706"/>
                </a:lnTo>
                <a:lnTo>
                  <a:pt x="133676" y="33796"/>
                </a:lnTo>
                <a:lnTo>
                  <a:pt x="129122" y="36807"/>
                </a:lnTo>
                <a:lnTo>
                  <a:pt x="106283" y="50314"/>
                </a:lnTo>
                <a:lnTo>
                  <a:pt x="77717" y="67112"/>
                </a:lnTo>
                <a:lnTo>
                  <a:pt x="55496" y="80928"/>
                </a:lnTo>
                <a:lnTo>
                  <a:pt x="47476" y="85373"/>
                </a:lnTo>
                <a:lnTo>
                  <a:pt x="41175" y="88338"/>
                </a:lnTo>
                <a:lnTo>
                  <a:pt x="36023" y="90314"/>
                </a:lnTo>
                <a:lnTo>
                  <a:pt x="30683" y="92584"/>
                </a:lnTo>
                <a:lnTo>
                  <a:pt x="19669" y="97646"/>
                </a:lnTo>
                <a:lnTo>
                  <a:pt x="16923" y="99377"/>
                </a:lnTo>
                <a:lnTo>
                  <a:pt x="16045" y="100531"/>
                </a:lnTo>
                <a:lnTo>
                  <a:pt x="16412" y="101300"/>
                </a:lnTo>
                <a:lnTo>
                  <a:pt x="22371" y="100860"/>
                </a:lnTo>
                <a:lnTo>
                  <a:pt x="32059" y="99615"/>
                </a:lnTo>
                <a:lnTo>
                  <a:pt x="44233" y="97832"/>
                </a:lnTo>
                <a:lnTo>
                  <a:pt x="54253" y="96643"/>
                </a:lnTo>
                <a:lnTo>
                  <a:pt x="62839" y="95851"/>
                </a:lnTo>
                <a:lnTo>
                  <a:pt x="70468" y="95323"/>
                </a:lnTo>
                <a:lnTo>
                  <a:pt x="77459" y="95923"/>
                </a:lnTo>
                <a:lnTo>
                  <a:pt x="84024" y="97276"/>
                </a:lnTo>
                <a:lnTo>
                  <a:pt x="90305" y="99130"/>
                </a:lnTo>
                <a:lnTo>
                  <a:pt x="96399" y="100366"/>
                </a:lnTo>
                <a:lnTo>
                  <a:pt x="102366" y="101190"/>
                </a:lnTo>
                <a:lnTo>
                  <a:pt x="108249" y="101740"/>
                </a:lnTo>
                <a:lnTo>
                  <a:pt x="113123" y="103058"/>
                </a:lnTo>
                <a:lnTo>
                  <a:pt x="117326" y="104890"/>
                </a:lnTo>
                <a:lnTo>
                  <a:pt x="121080" y="107064"/>
                </a:lnTo>
                <a:lnTo>
                  <a:pt x="124535" y="109465"/>
                </a:lnTo>
                <a:lnTo>
                  <a:pt x="127791" y="112019"/>
                </a:lnTo>
                <a:lnTo>
                  <a:pt x="130914" y="114674"/>
                </a:lnTo>
                <a:lnTo>
                  <a:pt x="133949" y="117396"/>
                </a:lnTo>
                <a:lnTo>
                  <a:pt x="143992" y="126898"/>
                </a:lnTo>
                <a:lnTo>
                  <a:pt x="149768" y="132616"/>
                </a:lnTo>
                <a:lnTo>
                  <a:pt x="150327" y="135073"/>
                </a:lnTo>
                <a:lnTo>
                  <a:pt x="149749" y="137663"/>
                </a:lnTo>
                <a:lnTo>
                  <a:pt x="148410" y="140343"/>
                </a:lnTo>
                <a:lnTo>
                  <a:pt x="146922" y="145859"/>
                </a:lnTo>
                <a:lnTo>
                  <a:pt x="146526" y="148664"/>
                </a:lnTo>
                <a:lnTo>
                  <a:pt x="145308" y="151486"/>
                </a:lnTo>
                <a:lnTo>
                  <a:pt x="141416" y="157162"/>
                </a:lnTo>
                <a:lnTo>
                  <a:pt x="138093" y="159057"/>
                </a:lnTo>
                <a:lnTo>
                  <a:pt x="133972" y="160320"/>
                </a:lnTo>
                <a:lnTo>
                  <a:pt x="129320" y="161162"/>
                </a:lnTo>
                <a:lnTo>
                  <a:pt x="124313" y="162676"/>
                </a:lnTo>
                <a:lnTo>
                  <a:pt x="119070" y="164638"/>
                </a:lnTo>
                <a:lnTo>
                  <a:pt x="113671" y="166898"/>
                </a:lnTo>
                <a:lnTo>
                  <a:pt x="106260" y="169357"/>
                </a:lnTo>
                <a:lnTo>
                  <a:pt x="97510" y="171950"/>
                </a:lnTo>
                <a:lnTo>
                  <a:pt x="87867" y="174630"/>
                </a:lnTo>
                <a:lnTo>
                  <a:pt x="79533" y="177369"/>
                </a:lnTo>
                <a:lnTo>
                  <a:pt x="72072" y="180148"/>
                </a:lnTo>
                <a:lnTo>
                  <a:pt x="65193" y="182954"/>
                </a:lnTo>
                <a:lnTo>
                  <a:pt x="58702" y="184824"/>
                </a:lnTo>
                <a:lnTo>
                  <a:pt x="52470" y="186070"/>
                </a:lnTo>
                <a:lnTo>
                  <a:pt x="46410" y="186901"/>
                </a:lnTo>
                <a:lnTo>
                  <a:pt x="40464" y="187455"/>
                </a:lnTo>
                <a:lnTo>
                  <a:pt x="34596" y="187825"/>
                </a:lnTo>
                <a:lnTo>
                  <a:pt x="0" y="18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6"/>
          <p:cNvSpPr/>
          <p:nvPr/>
        </p:nvSpPr>
        <p:spPr>
          <a:xfrm>
            <a:off x="7863840" y="3360438"/>
            <a:ext cx="238619" cy="162714"/>
          </a:xfrm>
          <a:custGeom>
            <a:avLst/>
            <a:gdLst/>
            <a:ahLst/>
            <a:cxnLst/>
            <a:rect l="0" t="0" r="0" b="0"/>
            <a:pathLst>
              <a:path w="238619" h="162714">
                <a:moveTo>
                  <a:pt x="0" y="17127"/>
                </a:moveTo>
                <a:lnTo>
                  <a:pt x="13652" y="8025"/>
                </a:lnTo>
                <a:lnTo>
                  <a:pt x="18626" y="5344"/>
                </a:lnTo>
                <a:lnTo>
                  <a:pt x="22894" y="3557"/>
                </a:lnTo>
                <a:lnTo>
                  <a:pt x="26693" y="2365"/>
                </a:lnTo>
                <a:lnTo>
                  <a:pt x="31130" y="1570"/>
                </a:lnTo>
                <a:lnTo>
                  <a:pt x="35993" y="1041"/>
                </a:lnTo>
                <a:lnTo>
                  <a:pt x="41141" y="688"/>
                </a:lnTo>
                <a:lnTo>
                  <a:pt x="59559" y="296"/>
                </a:lnTo>
                <a:lnTo>
                  <a:pt x="116128" y="0"/>
                </a:lnTo>
                <a:lnTo>
                  <a:pt x="122186" y="946"/>
                </a:lnTo>
                <a:lnTo>
                  <a:pt x="128130" y="2530"/>
                </a:lnTo>
                <a:lnTo>
                  <a:pt x="133997" y="4538"/>
                </a:lnTo>
                <a:lnTo>
                  <a:pt x="138861" y="6829"/>
                </a:lnTo>
                <a:lnTo>
                  <a:pt x="143056" y="9309"/>
                </a:lnTo>
                <a:lnTo>
                  <a:pt x="146805" y="11915"/>
                </a:lnTo>
                <a:lnTo>
                  <a:pt x="149305" y="14605"/>
                </a:lnTo>
                <a:lnTo>
                  <a:pt x="150972" y="17350"/>
                </a:lnTo>
                <a:lnTo>
                  <a:pt x="152083" y="20133"/>
                </a:lnTo>
                <a:lnTo>
                  <a:pt x="152824" y="22941"/>
                </a:lnTo>
                <a:lnTo>
                  <a:pt x="153317" y="25766"/>
                </a:lnTo>
                <a:lnTo>
                  <a:pt x="153646" y="28601"/>
                </a:lnTo>
                <a:lnTo>
                  <a:pt x="153866" y="31444"/>
                </a:lnTo>
                <a:lnTo>
                  <a:pt x="154011" y="34291"/>
                </a:lnTo>
                <a:lnTo>
                  <a:pt x="154109" y="37142"/>
                </a:lnTo>
                <a:lnTo>
                  <a:pt x="152269" y="40948"/>
                </a:lnTo>
                <a:lnTo>
                  <a:pt x="149138" y="45390"/>
                </a:lnTo>
                <a:lnTo>
                  <a:pt x="145145" y="50256"/>
                </a:lnTo>
                <a:lnTo>
                  <a:pt x="141531" y="54453"/>
                </a:lnTo>
                <a:lnTo>
                  <a:pt x="138168" y="58204"/>
                </a:lnTo>
                <a:lnTo>
                  <a:pt x="134974" y="61656"/>
                </a:lnTo>
                <a:lnTo>
                  <a:pt x="130940" y="64911"/>
                </a:lnTo>
                <a:lnTo>
                  <a:pt x="126346" y="68032"/>
                </a:lnTo>
                <a:lnTo>
                  <a:pt x="121378" y="71066"/>
                </a:lnTo>
                <a:lnTo>
                  <a:pt x="117113" y="74041"/>
                </a:lnTo>
                <a:lnTo>
                  <a:pt x="113318" y="76977"/>
                </a:lnTo>
                <a:lnTo>
                  <a:pt x="109836" y="79887"/>
                </a:lnTo>
                <a:lnTo>
                  <a:pt x="102752" y="83732"/>
                </a:lnTo>
                <a:lnTo>
                  <a:pt x="93265" y="88200"/>
                </a:lnTo>
                <a:lnTo>
                  <a:pt x="82179" y="93084"/>
                </a:lnTo>
                <a:lnTo>
                  <a:pt x="73835" y="97292"/>
                </a:lnTo>
                <a:lnTo>
                  <a:pt x="67322" y="101050"/>
                </a:lnTo>
                <a:lnTo>
                  <a:pt x="62025" y="104509"/>
                </a:lnTo>
                <a:lnTo>
                  <a:pt x="59448" y="105861"/>
                </a:lnTo>
                <a:lnTo>
                  <a:pt x="58682" y="105810"/>
                </a:lnTo>
                <a:lnTo>
                  <a:pt x="59124" y="104824"/>
                </a:lnTo>
                <a:lnTo>
                  <a:pt x="61324" y="104167"/>
                </a:lnTo>
                <a:lnTo>
                  <a:pt x="64694" y="103728"/>
                </a:lnTo>
                <a:lnTo>
                  <a:pt x="68847" y="103436"/>
                </a:lnTo>
                <a:lnTo>
                  <a:pt x="72567" y="102289"/>
                </a:lnTo>
                <a:lnTo>
                  <a:pt x="79242" y="98474"/>
                </a:lnTo>
                <a:lnTo>
                  <a:pt x="83309" y="96123"/>
                </a:lnTo>
                <a:lnTo>
                  <a:pt x="92906" y="90971"/>
                </a:lnTo>
                <a:lnTo>
                  <a:pt x="99084" y="89216"/>
                </a:lnTo>
                <a:lnTo>
                  <a:pt x="106061" y="88046"/>
                </a:lnTo>
                <a:lnTo>
                  <a:pt x="113569" y="87267"/>
                </a:lnTo>
                <a:lnTo>
                  <a:pt x="123338" y="86746"/>
                </a:lnTo>
                <a:lnTo>
                  <a:pt x="146891" y="86169"/>
                </a:lnTo>
                <a:lnTo>
                  <a:pt x="182377" y="85843"/>
                </a:lnTo>
                <a:lnTo>
                  <a:pt x="192070" y="86750"/>
                </a:lnTo>
                <a:lnTo>
                  <a:pt x="200436" y="88308"/>
                </a:lnTo>
                <a:lnTo>
                  <a:pt x="207918" y="90298"/>
                </a:lnTo>
                <a:lnTo>
                  <a:pt x="213860" y="91625"/>
                </a:lnTo>
                <a:lnTo>
                  <a:pt x="218773" y="92510"/>
                </a:lnTo>
                <a:lnTo>
                  <a:pt x="223001" y="93100"/>
                </a:lnTo>
                <a:lnTo>
                  <a:pt x="225820" y="94445"/>
                </a:lnTo>
                <a:lnTo>
                  <a:pt x="227699" y="96295"/>
                </a:lnTo>
                <a:lnTo>
                  <a:pt x="230739" y="100890"/>
                </a:lnTo>
                <a:lnTo>
                  <a:pt x="232883" y="103449"/>
                </a:lnTo>
                <a:lnTo>
                  <a:pt x="235266" y="106107"/>
                </a:lnTo>
                <a:lnTo>
                  <a:pt x="236853" y="108832"/>
                </a:lnTo>
                <a:lnTo>
                  <a:pt x="237912" y="111601"/>
                </a:lnTo>
                <a:lnTo>
                  <a:pt x="238618" y="114400"/>
                </a:lnTo>
                <a:lnTo>
                  <a:pt x="238136" y="117218"/>
                </a:lnTo>
                <a:lnTo>
                  <a:pt x="236862" y="120049"/>
                </a:lnTo>
                <a:lnTo>
                  <a:pt x="235061" y="122889"/>
                </a:lnTo>
                <a:lnTo>
                  <a:pt x="232907" y="125735"/>
                </a:lnTo>
                <a:lnTo>
                  <a:pt x="230518" y="128585"/>
                </a:lnTo>
                <a:lnTo>
                  <a:pt x="227973" y="131437"/>
                </a:lnTo>
                <a:lnTo>
                  <a:pt x="224373" y="133339"/>
                </a:lnTo>
                <a:lnTo>
                  <a:pt x="220066" y="134606"/>
                </a:lnTo>
                <a:lnTo>
                  <a:pt x="215290" y="135451"/>
                </a:lnTo>
                <a:lnTo>
                  <a:pt x="210202" y="136967"/>
                </a:lnTo>
                <a:lnTo>
                  <a:pt x="204904" y="138930"/>
                </a:lnTo>
                <a:lnTo>
                  <a:pt x="199468" y="141192"/>
                </a:lnTo>
                <a:lnTo>
                  <a:pt x="193939" y="143651"/>
                </a:lnTo>
                <a:lnTo>
                  <a:pt x="182715" y="148925"/>
                </a:lnTo>
                <a:lnTo>
                  <a:pt x="175149" y="151665"/>
                </a:lnTo>
                <a:lnTo>
                  <a:pt x="166296" y="154443"/>
                </a:lnTo>
                <a:lnTo>
                  <a:pt x="156584" y="157249"/>
                </a:lnTo>
                <a:lnTo>
                  <a:pt x="148205" y="159119"/>
                </a:lnTo>
                <a:lnTo>
                  <a:pt x="140714" y="160366"/>
                </a:lnTo>
                <a:lnTo>
                  <a:pt x="133813" y="161197"/>
                </a:lnTo>
                <a:lnTo>
                  <a:pt x="127309" y="161751"/>
                </a:lnTo>
                <a:lnTo>
                  <a:pt x="121067" y="162120"/>
                </a:lnTo>
                <a:lnTo>
                  <a:pt x="110005" y="162531"/>
                </a:lnTo>
                <a:lnTo>
                  <a:pt x="101913" y="162713"/>
                </a:lnTo>
                <a:lnTo>
                  <a:pt x="97470" y="161809"/>
                </a:lnTo>
                <a:lnTo>
                  <a:pt x="92602" y="160254"/>
                </a:lnTo>
                <a:lnTo>
                  <a:pt x="87452" y="158265"/>
                </a:lnTo>
                <a:lnTo>
                  <a:pt x="82114" y="156939"/>
                </a:lnTo>
                <a:lnTo>
                  <a:pt x="76650" y="156055"/>
                </a:lnTo>
                <a:lnTo>
                  <a:pt x="71102" y="155465"/>
                </a:lnTo>
                <a:lnTo>
                  <a:pt x="66451" y="155072"/>
                </a:lnTo>
                <a:lnTo>
                  <a:pt x="62398" y="154810"/>
                </a:lnTo>
                <a:lnTo>
                  <a:pt x="55354" y="154519"/>
                </a:lnTo>
                <a:lnTo>
                  <a:pt x="42862" y="1542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77"/>
          <p:cNvSpPr/>
          <p:nvPr/>
        </p:nvSpPr>
        <p:spPr>
          <a:xfrm>
            <a:off x="5086350" y="3977640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0"/>
                </a:moveTo>
                <a:lnTo>
                  <a:pt x="58573" y="0"/>
                </a:lnTo>
                <a:lnTo>
                  <a:pt x="66671" y="952"/>
                </a:lnTo>
                <a:lnTo>
                  <a:pt x="76832" y="2539"/>
                </a:lnTo>
                <a:lnTo>
                  <a:pt x="88369" y="4550"/>
                </a:lnTo>
                <a:lnTo>
                  <a:pt x="97965" y="5891"/>
                </a:lnTo>
                <a:lnTo>
                  <a:pt x="106267" y="6785"/>
                </a:lnTo>
                <a:lnTo>
                  <a:pt x="113708" y="7381"/>
                </a:lnTo>
                <a:lnTo>
                  <a:pt x="123430" y="7778"/>
                </a:lnTo>
                <a:lnTo>
                  <a:pt x="157962" y="8337"/>
                </a:lnTo>
                <a:lnTo>
                  <a:pt x="24860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78"/>
          <p:cNvSpPr/>
          <p:nvPr/>
        </p:nvSpPr>
        <p:spPr>
          <a:xfrm>
            <a:off x="5362342" y="3832322"/>
            <a:ext cx="281221" cy="265333"/>
          </a:xfrm>
          <a:custGeom>
            <a:avLst/>
            <a:gdLst/>
            <a:ahLst/>
            <a:cxnLst/>
            <a:rect l="0" t="0" r="0" b="0"/>
            <a:pathLst>
              <a:path w="281221" h="265333">
                <a:moveTo>
                  <a:pt x="58335" y="25303"/>
                </a:moveTo>
                <a:lnTo>
                  <a:pt x="71987" y="16201"/>
                </a:lnTo>
                <a:lnTo>
                  <a:pt x="77914" y="13520"/>
                </a:lnTo>
                <a:lnTo>
                  <a:pt x="83770" y="11732"/>
                </a:lnTo>
                <a:lnTo>
                  <a:pt x="89579" y="10541"/>
                </a:lnTo>
                <a:lnTo>
                  <a:pt x="94405" y="8794"/>
                </a:lnTo>
                <a:lnTo>
                  <a:pt x="102306" y="4313"/>
                </a:lnTo>
                <a:lnTo>
                  <a:pt x="108604" y="2737"/>
                </a:lnTo>
                <a:lnTo>
                  <a:pt x="116613" y="1686"/>
                </a:lnTo>
                <a:lnTo>
                  <a:pt x="132814" y="519"/>
                </a:lnTo>
                <a:lnTo>
                  <a:pt x="143189" y="0"/>
                </a:lnTo>
                <a:lnTo>
                  <a:pt x="150147" y="814"/>
                </a:lnTo>
                <a:lnTo>
                  <a:pt x="158596" y="2309"/>
                </a:lnTo>
                <a:lnTo>
                  <a:pt x="168038" y="4259"/>
                </a:lnTo>
                <a:lnTo>
                  <a:pt x="175285" y="6511"/>
                </a:lnTo>
                <a:lnTo>
                  <a:pt x="181069" y="8965"/>
                </a:lnTo>
                <a:lnTo>
                  <a:pt x="190988" y="14231"/>
                </a:lnTo>
                <a:lnTo>
                  <a:pt x="201747" y="19747"/>
                </a:lnTo>
                <a:lnTo>
                  <a:pt x="210339" y="25373"/>
                </a:lnTo>
                <a:lnTo>
                  <a:pt x="213963" y="28207"/>
                </a:lnTo>
                <a:lnTo>
                  <a:pt x="217332" y="33907"/>
                </a:lnTo>
                <a:lnTo>
                  <a:pt x="220531" y="41516"/>
                </a:lnTo>
                <a:lnTo>
                  <a:pt x="223616" y="50399"/>
                </a:lnTo>
                <a:lnTo>
                  <a:pt x="225672" y="60131"/>
                </a:lnTo>
                <a:lnTo>
                  <a:pt x="227043" y="70429"/>
                </a:lnTo>
                <a:lnTo>
                  <a:pt x="227957" y="81105"/>
                </a:lnTo>
                <a:lnTo>
                  <a:pt x="227614" y="90126"/>
                </a:lnTo>
                <a:lnTo>
                  <a:pt x="226433" y="98046"/>
                </a:lnTo>
                <a:lnTo>
                  <a:pt x="224692" y="105231"/>
                </a:lnTo>
                <a:lnTo>
                  <a:pt x="222580" y="110973"/>
                </a:lnTo>
                <a:lnTo>
                  <a:pt x="220219" y="115754"/>
                </a:lnTo>
                <a:lnTo>
                  <a:pt x="217693" y="119893"/>
                </a:lnTo>
                <a:lnTo>
                  <a:pt x="215056" y="124558"/>
                </a:lnTo>
                <a:lnTo>
                  <a:pt x="209586" y="134821"/>
                </a:lnTo>
                <a:lnTo>
                  <a:pt x="205842" y="139273"/>
                </a:lnTo>
                <a:lnTo>
                  <a:pt x="201440" y="143193"/>
                </a:lnTo>
                <a:lnTo>
                  <a:pt x="196601" y="146759"/>
                </a:lnTo>
                <a:lnTo>
                  <a:pt x="192422" y="151041"/>
                </a:lnTo>
                <a:lnTo>
                  <a:pt x="188684" y="155801"/>
                </a:lnTo>
                <a:lnTo>
                  <a:pt x="185239" y="160879"/>
                </a:lnTo>
                <a:lnTo>
                  <a:pt x="181038" y="166169"/>
                </a:lnTo>
                <a:lnTo>
                  <a:pt x="176332" y="171601"/>
                </a:lnTo>
                <a:lnTo>
                  <a:pt x="166976" y="181764"/>
                </a:lnTo>
                <a:lnTo>
                  <a:pt x="159642" y="189456"/>
                </a:lnTo>
                <a:lnTo>
                  <a:pt x="153496" y="194746"/>
                </a:lnTo>
                <a:lnTo>
                  <a:pt x="145588" y="201130"/>
                </a:lnTo>
                <a:lnTo>
                  <a:pt x="136506" y="208243"/>
                </a:lnTo>
                <a:lnTo>
                  <a:pt x="129499" y="213938"/>
                </a:lnTo>
                <a:lnTo>
                  <a:pt x="123875" y="218687"/>
                </a:lnTo>
                <a:lnTo>
                  <a:pt x="119173" y="222806"/>
                </a:lnTo>
                <a:lnTo>
                  <a:pt x="112229" y="226504"/>
                </a:lnTo>
                <a:lnTo>
                  <a:pt x="103789" y="229922"/>
                </a:lnTo>
                <a:lnTo>
                  <a:pt x="94353" y="233153"/>
                </a:lnTo>
                <a:lnTo>
                  <a:pt x="87110" y="236259"/>
                </a:lnTo>
                <a:lnTo>
                  <a:pt x="81328" y="239283"/>
                </a:lnTo>
                <a:lnTo>
                  <a:pt x="76521" y="242251"/>
                </a:lnTo>
                <a:lnTo>
                  <a:pt x="71411" y="244230"/>
                </a:lnTo>
                <a:lnTo>
                  <a:pt x="66100" y="245549"/>
                </a:lnTo>
                <a:lnTo>
                  <a:pt x="60654" y="246429"/>
                </a:lnTo>
                <a:lnTo>
                  <a:pt x="52063" y="247406"/>
                </a:lnTo>
                <a:lnTo>
                  <a:pt x="44117" y="247840"/>
                </a:lnTo>
                <a:lnTo>
                  <a:pt x="27065" y="248142"/>
                </a:lnTo>
                <a:lnTo>
                  <a:pt x="25105" y="247205"/>
                </a:lnTo>
                <a:lnTo>
                  <a:pt x="17798" y="242287"/>
                </a:lnTo>
                <a:lnTo>
                  <a:pt x="12379" y="240803"/>
                </a:lnTo>
                <a:lnTo>
                  <a:pt x="3973" y="239967"/>
                </a:lnTo>
                <a:lnTo>
                  <a:pt x="2091" y="238897"/>
                </a:lnTo>
                <a:lnTo>
                  <a:pt x="836" y="237231"/>
                </a:lnTo>
                <a:lnTo>
                  <a:pt x="0" y="235168"/>
                </a:lnTo>
                <a:lnTo>
                  <a:pt x="395" y="231888"/>
                </a:lnTo>
                <a:lnTo>
                  <a:pt x="1611" y="227796"/>
                </a:lnTo>
                <a:lnTo>
                  <a:pt x="3374" y="223163"/>
                </a:lnTo>
                <a:lnTo>
                  <a:pt x="7873" y="215476"/>
                </a:lnTo>
                <a:lnTo>
                  <a:pt x="10406" y="212092"/>
                </a:lnTo>
                <a:lnTo>
                  <a:pt x="15905" y="206979"/>
                </a:lnTo>
                <a:lnTo>
                  <a:pt x="23381" y="200713"/>
                </a:lnTo>
                <a:lnTo>
                  <a:pt x="32175" y="193678"/>
                </a:lnTo>
                <a:lnTo>
                  <a:pt x="39942" y="188035"/>
                </a:lnTo>
                <a:lnTo>
                  <a:pt x="47026" y="183321"/>
                </a:lnTo>
                <a:lnTo>
                  <a:pt x="53653" y="179226"/>
                </a:lnTo>
                <a:lnTo>
                  <a:pt x="59977" y="176496"/>
                </a:lnTo>
                <a:lnTo>
                  <a:pt x="66096" y="174676"/>
                </a:lnTo>
                <a:lnTo>
                  <a:pt x="72082" y="173462"/>
                </a:lnTo>
                <a:lnTo>
                  <a:pt x="77977" y="171701"/>
                </a:lnTo>
                <a:lnTo>
                  <a:pt x="83812" y="169574"/>
                </a:lnTo>
                <a:lnTo>
                  <a:pt x="89608" y="167204"/>
                </a:lnTo>
                <a:lnTo>
                  <a:pt x="98233" y="165623"/>
                </a:lnTo>
                <a:lnTo>
                  <a:pt x="108746" y="164570"/>
                </a:lnTo>
                <a:lnTo>
                  <a:pt x="120517" y="163867"/>
                </a:lnTo>
                <a:lnTo>
                  <a:pt x="143757" y="163087"/>
                </a:lnTo>
                <a:lnTo>
                  <a:pt x="155288" y="162879"/>
                </a:lnTo>
                <a:lnTo>
                  <a:pt x="164880" y="163693"/>
                </a:lnTo>
                <a:lnTo>
                  <a:pt x="173180" y="165187"/>
                </a:lnTo>
                <a:lnTo>
                  <a:pt x="180618" y="167137"/>
                </a:lnTo>
                <a:lnTo>
                  <a:pt x="186530" y="169389"/>
                </a:lnTo>
                <a:lnTo>
                  <a:pt x="191423" y="171842"/>
                </a:lnTo>
                <a:lnTo>
                  <a:pt x="195638" y="174431"/>
                </a:lnTo>
                <a:lnTo>
                  <a:pt x="200352" y="177109"/>
                </a:lnTo>
                <a:lnTo>
                  <a:pt x="210672" y="182624"/>
                </a:lnTo>
                <a:lnTo>
                  <a:pt x="219068" y="188251"/>
                </a:lnTo>
                <a:lnTo>
                  <a:pt x="225975" y="193927"/>
                </a:lnTo>
                <a:lnTo>
                  <a:pt x="232219" y="199624"/>
                </a:lnTo>
                <a:lnTo>
                  <a:pt x="238169" y="207871"/>
                </a:lnTo>
                <a:lnTo>
                  <a:pt x="241089" y="212738"/>
                </a:lnTo>
                <a:lnTo>
                  <a:pt x="243989" y="217887"/>
                </a:lnTo>
                <a:lnTo>
                  <a:pt x="249750" y="228688"/>
                </a:lnTo>
                <a:lnTo>
                  <a:pt x="252620" y="232331"/>
                </a:lnTo>
                <a:lnTo>
                  <a:pt x="255486" y="234759"/>
                </a:lnTo>
                <a:lnTo>
                  <a:pt x="261210" y="238409"/>
                </a:lnTo>
                <a:lnTo>
                  <a:pt x="266930" y="243207"/>
                </a:lnTo>
                <a:lnTo>
                  <a:pt x="272646" y="251054"/>
                </a:lnTo>
                <a:lnTo>
                  <a:pt x="281220" y="2653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79"/>
          <p:cNvSpPr/>
          <p:nvPr/>
        </p:nvSpPr>
        <p:spPr>
          <a:xfrm>
            <a:off x="5686934" y="3823335"/>
            <a:ext cx="204834" cy="248452"/>
          </a:xfrm>
          <a:custGeom>
            <a:avLst/>
            <a:gdLst/>
            <a:ahLst/>
            <a:cxnLst/>
            <a:rect l="0" t="0" r="0" b="0"/>
            <a:pathLst>
              <a:path w="204834" h="248452">
                <a:moveTo>
                  <a:pt x="59498" y="0"/>
                </a:moveTo>
                <a:lnTo>
                  <a:pt x="50397" y="9101"/>
                </a:lnTo>
                <a:lnTo>
                  <a:pt x="47715" y="12735"/>
                </a:lnTo>
                <a:lnTo>
                  <a:pt x="44736" y="19312"/>
                </a:lnTo>
                <a:lnTo>
                  <a:pt x="42037" y="23352"/>
                </a:lnTo>
                <a:lnTo>
                  <a:pt x="38332" y="27950"/>
                </a:lnTo>
                <a:lnTo>
                  <a:pt x="33957" y="32921"/>
                </a:lnTo>
                <a:lnTo>
                  <a:pt x="30089" y="38140"/>
                </a:lnTo>
                <a:lnTo>
                  <a:pt x="26557" y="43524"/>
                </a:lnTo>
                <a:lnTo>
                  <a:pt x="23250" y="49018"/>
                </a:lnTo>
                <a:lnTo>
                  <a:pt x="20092" y="55539"/>
                </a:lnTo>
                <a:lnTo>
                  <a:pt x="17035" y="62743"/>
                </a:lnTo>
                <a:lnTo>
                  <a:pt x="14045" y="70404"/>
                </a:lnTo>
                <a:lnTo>
                  <a:pt x="8181" y="86535"/>
                </a:lnTo>
                <a:lnTo>
                  <a:pt x="5285" y="94838"/>
                </a:lnTo>
                <a:lnTo>
                  <a:pt x="3353" y="102277"/>
                </a:lnTo>
                <a:lnTo>
                  <a:pt x="2066" y="109142"/>
                </a:lnTo>
                <a:lnTo>
                  <a:pt x="1207" y="115624"/>
                </a:lnTo>
                <a:lnTo>
                  <a:pt x="635" y="127565"/>
                </a:lnTo>
                <a:lnTo>
                  <a:pt x="0" y="161153"/>
                </a:lnTo>
                <a:lnTo>
                  <a:pt x="782" y="175063"/>
                </a:lnTo>
                <a:lnTo>
                  <a:pt x="2257" y="186241"/>
                </a:lnTo>
                <a:lnTo>
                  <a:pt x="4192" y="195598"/>
                </a:lnTo>
                <a:lnTo>
                  <a:pt x="6435" y="202789"/>
                </a:lnTo>
                <a:lnTo>
                  <a:pt x="8883" y="208535"/>
                </a:lnTo>
                <a:lnTo>
                  <a:pt x="11467" y="213318"/>
                </a:lnTo>
                <a:lnTo>
                  <a:pt x="14142" y="217460"/>
                </a:lnTo>
                <a:lnTo>
                  <a:pt x="19655" y="224601"/>
                </a:lnTo>
                <a:lnTo>
                  <a:pt x="25280" y="230950"/>
                </a:lnTo>
                <a:lnTo>
                  <a:pt x="28114" y="233977"/>
                </a:lnTo>
                <a:lnTo>
                  <a:pt x="32860" y="236947"/>
                </a:lnTo>
                <a:lnTo>
                  <a:pt x="38882" y="239879"/>
                </a:lnTo>
                <a:lnTo>
                  <a:pt x="45754" y="242787"/>
                </a:lnTo>
                <a:lnTo>
                  <a:pt x="51288" y="244725"/>
                </a:lnTo>
                <a:lnTo>
                  <a:pt x="55930" y="246018"/>
                </a:lnTo>
                <a:lnTo>
                  <a:pt x="59977" y="246879"/>
                </a:lnTo>
                <a:lnTo>
                  <a:pt x="64580" y="247453"/>
                </a:lnTo>
                <a:lnTo>
                  <a:pt x="69553" y="247836"/>
                </a:lnTo>
                <a:lnTo>
                  <a:pt x="74774" y="248092"/>
                </a:lnTo>
                <a:lnTo>
                  <a:pt x="85655" y="248375"/>
                </a:lnTo>
                <a:lnTo>
                  <a:pt x="91224" y="248451"/>
                </a:lnTo>
                <a:lnTo>
                  <a:pt x="96841" y="247549"/>
                </a:lnTo>
                <a:lnTo>
                  <a:pt x="102491" y="245995"/>
                </a:lnTo>
                <a:lnTo>
                  <a:pt x="108163" y="244006"/>
                </a:lnTo>
                <a:lnTo>
                  <a:pt x="113848" y="242681"/>
                </a:lnTo>
                <a:lnTo>
                  <a:pt x="119544" y="241797"/>
                </a:lnTo>
                <a:lnTo>
                  <a:pt x="125246" y="241208"/>
                </a:lnTo>
                <a:lnTo>
                  <a:pt x="130953" y="239863"/>
                </a:lnTo>
                <a:lnTo>
                  <a:pt x="136662" y="238013"/>
                </a:lnTo>
                <a:lnTo>
                  <a:pt x="142374" y="235828"/>
                </a:lnTo>
                <a:lnTo>
                  <a:pt x="147133" y="233419"/>
                </a:lnTo>
                <a:lnTo>
                  <a:pt x="151259" y="230860"/>
                </a:lnTo>
                <a:lnTo>
                  <a:pt x="154962" y="228202"/>
                </a:lnTo>
                <a:lnTo>
                  <a:pt x="158383" y="225477"/>
                </a:lnTo>
                <a:lnTo>
                  <a:pt x="164725" y="219909"/>
                </a:lnTo>
                <a:lnTo>
                  <a:pt x="170718" y="214260"/>
                </a:lnTo>
                <a:lnTo>
                  <a:pt x="188066" y="197163"/>
                </a:lnTo>
                <a:lnTo>
                  <a:pt x="190930" y="194306"/>
                </a:lnTo>
                <a:lnTo>
                  <a:pt x="192840" y="190497"/>
                </a:lnTo>
                <a:lnTo>
                  <a:pt x="194112" y="186053"/>
                </a:lnTo>
                <a:lnTo>
                  <a:pt x="194961" y="181186"/>
                </a:lnTo>
                <a:lnTo>
                  <a:pt x="196479" y="176988"/>
                </a:lnTo>
                <a:lnTo>
                  <a:pt x="200706" y="169784"/>
                </a:lnTo>
                <a:lnTo>
                  <a:pt x="202214" y="165576"/>
                </a:lnTo>
                <a:lnTo>
                  <a:pt x="203220" y="160867"/>
                </a:lnTo>
                <a:lnTo>
                  <a:pt x="203890" y="155822"/>
                </a:lnTo>
                <a:lnTo>
                  <a:pt x="204337" y="149601"/>
                </a:lnTo>
                <a:lnTo>
                  <a:pt x="204635" y="142596"/>
                </a:lnTo>
                <a:lnTo>
                  <a:pt x="204833" y="135069"/>
                </a:lnTo>
                <a:lnTo>
                  <a:pt x="204013" y="127194"/>
                </a:lnTo>
                <a:lnTo>
                  <a:pt x="202514" y="119085"/>
                </a:lnTo>
                <a:lnTo>
                  <a:pt x="200562" y="110822"/>
                </a:lnTo>
                <a:lnTo>
                  <a:pt x="198308" y="104362"/>
                </a:lnTo>
                <a:lnTo>
                  <a:pt x="195853" y="99102"/>
                </a:lnTo>
                <a:lnTo>
                  <a:pt x="193264" y="94643"/>
                </a:lnTo>
                <a:lnTo>
                  <a:pt x="188681" y="87860"/>
                </a:lnTo>
                <a:lnTo>
                  <a:pt x="175968" y="70164"/>
                </a:lnTo>
                <a:lnTo>
                  <a:pt x="169529" y="62968"/>
                </a:lnTo>
                <a:lnTo>
                  <a:pt x="163332" y="57219"/>
                </a:lnTo>
                <a:lnTo>
                  <a:pt x="157296" y="52433"/>
                </a:lnTo>
                <a:lnTo>
                  <a:pt x="151367" y="48290"/>
                </a:lnTo>
                <a:lnTo>
                  <a:pt x="145509" y="44576"/>
                </a:lnTo>
                <a:lnTo>
                  <a:pt x="139698" y="41147"/>
                </a:lnTo>
                <a:lnTo>
                  <a:pt x="125622" y="32257"/>
                </a:lnTo>
                <a:lnTo>
                  <a:pt x="117869" y="27220"/>
                </a:lnTo>
                <a:lnTo>
                  <a:pt x="108889" y="22909"/>
                </a:lnTo>
                <a:lnTo>
                  <a:pt x="99093" y="19083"/>
                </a:lnTo>
                <a:lnTo>
                  <a:pt x="88752" y="15579"/>
                </a:lnTo>
                <a:lnTo>
                  <a:pt x="80906" y="12291"/>
                </a:lnTo>
                <a:lnTo>
                  <a:pt x="74723" y="9146"/>
                </a:lnTo>
                <a:lnTo>
                  <a:pt x="69648" y="6097"/>
                </a:lnTo>
                <a:lnTo>
                  <a:pt x="65312" y="4065"/>
                </a:lnTo>
                <a:lnTo>
                  <a:pt x="61469" y="2710"/>
                </a:lnTo>
                <a:lnTo>
                  <a:pt x="53009" y="535"/>
                </a:lnTo>
                <a:lnTo>
                  <a:pt x="53266" y="1309"/>
                </a:lnTo>
                <a:lnTo>
                  <a:pt x="5949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80"/>
          <p:cNvSpPr/>
          <p:nvPr/>
        </p:nvSpPr>
        <p:spPr>
          <a:xfrm>
            <a:off x="6029325" y="3857625"/>
            <a:ext cx="154305" cy="197168"/>
          </a:xfrm>
          <a:custGeom>
            <a:avLst/>
            <a:gdLst/>
            <a:ahLst/>
            <a:cxnLst/>
            <a:rect l="0" t="0" r="0" b="0"/>
            <a:pathLst>
              <a:path w="154305" h="197168">
                <a:moveTo>
                  <a:pt x="0" y="0"/>
                </a:moveTo>
                <a:lnTo>
                  <a:pt x="0" y="26693"/>
                </a:lnTo>
                <a:lnTo>
                  <a:pt x="952" y="29225"/>
                </a:lnTo>
                <a:lnTo>
                  <a:pt x="2540" y="30914"/>
                </a:lnTo>
                <a:lnTo>
                  <a:pt x="6843" y="33742"/>
                </a:lnTo>
                <a:lnTo>
                  <a:pt x="9325" y="35829"/>
                </a:lnTo>
                <a:lnTo>
                  <a:pt x="11931" y="38174"/>
                </a:lnTo>
                <a:lnTo>
                  <a:pt x="19908" y="45858"/>
                </a:lnTo>
                <a:lnTo>
                  <a:pt x="40551" y="66314"/>
                </a:lnTo>
                <a:lnTo>
                  <a:pt x="46084" y="70879"/>
                </a:lnTo>
                <a:lnTo>
                  <a:pt x="51677" y="74875"/>
                </a:lnTo>
                <a:lnTo>
                  <a:pt x="57312" y="78492"/>
                </a:lnTo>
                <a:lnTo>
                  <a:pt x="62020" y="81855"/>
                </a:lnTo>
                <a:lnTo>
                  <a:pt x="66111" y="85050"/>
                </a:lnTo>
                <a:lnTo>
                  <a:pt x="69792" y="88132"/>
                </a:lnTo>
                <a:lnTo>
                  <a:pt x="73197" y="91140"/>
                </a:lnTo>
                <a:lnTo>
                  <a:pt x="79522" y="97021"/>
                </a:lnTo>
                <a:lnTo>
                  <a:pt x="82542" y="100876"/>
                </a:lnTo>
                <a:lnTo>
                  <a:pt x="85508" y="105350"/>
                </a:lnTo>
                <a:lnTo>
                  <a:pt x="88438" y="110239"/>
                </a:lnTo>
                <a:lnTo>
                  <a:pt x="90390" y="114449"/>
                </a:lnTo>
                <a:lnTo>
                  <a:pt x="91693" y="118210"/>
                </a:lnTo>
                <a:lnTo>
                  <a:pt x="92561" y="121669"/>
                </a:lnTo>
                <a:lnTo>
                  <a:pt x="95045" y="124928"/>
                </a:lnTo>
                <a:lnTo>
                  <a:pt x="98606" y="128052"/>
                </a:lnTo>
                <a:lnTo>
                  <a:pt x="102885" y="131088"/>
                </a:lnTo>
                <a:lnTo>
                  <a:pt x="106689" y="135017"/>
                </a:lnTo>
                <a:lnTo>
                  <a:pt x="110179" y="139541"/>
                </a:lnTo>
                <a:lnTo>
                  <a:pt x="113457" y="144462"/>
                </a:lnTo>
                <a:lnTo>
                  <a:pt x="116596" y="148695"/>
                </a:lnTo>
                <a:lnTo>
                  <a:pt x="119640" y="152470"/>
                </a:lnTo>
                <a:lnTo>
                  <a:pt x="122622" y="155939"/>
                </a:lnTo>
                <a:lnTo>
                  <a:pt x="124610" y="159204"/>
                </a:lnTo>
                <a:lnTo>
                  <a:pt x="125936" y="162334"/>
                </a:lnTo>
                <a:lnTo>
                  <a:pt x="126820" y="165372"/>
                </a:lnTo>
                <a:lnTo>
                  <a:pt x="128361" y="167398"/>
                </a:lnTo>
                <a:lnTo>
                  <a:pt x="130342" y="168749"/>
                </a:lnTo>
                <a:lnTo>
                  <a:pt x="132614" y="169649"/>
                </a:lnTo>
                <a:lnTo>
                  <a:pt x="134130" y="171201"/>
                </a:lnTo>
                <a:lnTo>
                  <a:pt x="135139" y="173189"/>
                </a:lnTo>
                <a:lnTo>
                  <a:pt x="135813" y="175467"/>
                </a:lnTo>
                <a:lnTo>
                  <a:pt x="139101" y="180538"/>
                </a:lnTo>
                <a:lnTo>
                  <a:pt x="141312" y="183224"/>
                </a:lnTo>
                <a:lnTo>
                  <a:pt x="143738" y="185014"/>
                </a:lnTo>
                <a:lnTo>
                  <a:pt x="146308" y="186208"/>
                </a:lnTo>
                <a:lnTo>
                  <a:pt x="148973" y="187003"/>
                </a:lnTo>
                <a:lnTo>
                  <a:pt x="150750" y="188486"/>
                </a:lnTo>
                <a:lnTo>
                  <a:pt x="151935" y="190427"/>
                </a:lnTo>
                <a:lnTo>
                  <a:pt x="154304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81"/>
          <p:cNvSpPr/>
          <p:nvPr/>
        </p:nvSpPr>
        <p:spPr>
          <a:xfrm>
            <a:off x="6037897" y="3857625"/>
            <a:ext cx="145733" cy="162878"/>
          </a:xfrm>
          <a:custGeom>
            <a:avLst/>
            <a:gdLst/>
            <a:ahLst/>
            <a:cxnLst/>
            <a:rect l="0" t="0" r="0" b="0"/>
            <a:pathLst>
              <a:path w="145733" h="162878">
                <a:moveTo>
                  <a:pt x="145732" y="0"/>
                </a:moveTo>
                <a:lnTo>
                  <a:pt x="136631" y="9101"/>
                </a:lnTo>
                <a:lnTo>
                  <a:pt x="133949" y="12735"/>
                </a:lnTo>
                <a:lnTo>
                  <a:pt x="132162" y="16110"/>
                </a:lnTo>
                <a:lnTo>
                  <a:pt x="130971" y="19312"/>
                </a:lnTo>
                <a:lnTo>
                  <a:pt x="129224" y="22400"/>
                </a:lnTo>
                <a:lnTo>
                  <a:pt x="127107" y="25410"/>
                </a:lnTo>
                <a:lnTo>
                  <a:pt x="124743" y="28370"/>
                </a:lnTo>
                <a:lnTo>
                  <a:pt x="121262" y="32248"/>
                </a:lnTo>
                <a:lnTo>
                  <a:pt x="112314" y="41638"/>
                </a:lnTo>
                <a:lnTo>
                  <a:pt x="38639" y="115665"/>
                </a:lnTo>
                <a:lnTo>
                  <a:pt x="31474" y="122830"/>
                </a:lnTo>
                <a:lnTo>
                  <a:pt x="25745" y="127606"/>
                </a:lnTo>
                <a:lnTo>
                  <a:pt x="20973" y="130791"/>
                </a:lnTo>
                <a:lnTo>
                  <a:pt x="16840" y="132913"/>
                </a:lnTo>
                <a:lnTo>
                  <a:pt x="14084" y="135282"/>
                </a:lnTo>
                <a:lnTo>
                  <a:pt x="12247" y="137812"/>
                </a:lnTo>
                <a:lnTo>
                  <a:pt x="11022" y="140453"/>
                </a:lnTo>
                <a:lnTo>
                  <a:pt x="9253" y="142213"/>
                </a:lnTo>
                <a:lnTo>
                  <a:pt x="7122" y="143386"/>
                </a:lnTo>
                <a:lnTo>
                  <a:pt x="4748" y="144168"/>
                </a:lnTo>
                <a:lnTo>
                  <a:pt x="3165" y="145642"/>
                </a:lnTo>
                <a:lnTo>
                  <a:pt x="2110" y="147577"/>
                </a:lnTo>
                <a:lnTo>
                  <a:pt x="938" y="152267"/>
                </a:lnTo>
                <a:lnTo>
                  <a:pt x="625" y="154851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82"/>
          <p:cNvSpPr/>
          <p:nvPr/>
        </p:nvSpPr>
        <p:spPr>
          <a:xfrm>
            <a:off x="6320790" y="3891919"/>
            <a:ext cx="180023" cy="8569"/>
          </a:xfrm>
          <a:custGeom>
            <a:avLst/>
            <a:gdLst/>
            <a:ahLst/>
            <a:cxnLst/>
            <a:rect l="0" t="0" r="0" b="0"/>
            <a:pathLst>
              <a:path w="180023" h="8569">
                <a:moveTo>
                  <a:pt x="0" y="8568"/>
                </a:moveTo>
                <a:lnTo>
                  <a:pt x="18203" y="4018"/>
                </a:lnTo>
                <a:lnTo>
                  <a:pt x="25470" y="2676"/>
                </a:lnTo>
                <a:lnTo>
                  <a:pt x="32220" y="1783"/>
                </a:lnTo>
                <a:lnTo>
                  <a:pt x="38625" y="1187"/>
                </a:lnTo>
                <a:lnTo>
                  <a:pt x="46705" y="790"/>
                </a:lnTo>
                <a:lnTo>
                  <a:pt x="65843" y="348"/>
                </a:lnTo>
                <a:lnTo>
                  <a:pt x="135805" y="0"/>
                </a:lnTo>
                <a:lnTo>
                  <a:pt x="180022" y="85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83"/>
          <p:cNvSpPr/>
          <p:nvPr/>
        </p:nvSpPr>
        <p:spPr>
          <a:xfrm>
            <a:off x="6337934" y="396049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131539" y="0"/>
                </a:lnTo>
                <a:lnTo>
                  <a:pt x="139128" y="952"/>
                </a:lnTo>
                <a:lnTo>
                  <a:pt x="147045" y="2540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84"/>
          <p:cNvSpPr/>
          <p:nvPr/>
        </p:nvSpPr>
        <p:spPr>
          <a:xfrm>
            <a:off x="6569392" y="3892267"/>
            <a:ext cx="351474" cy="25366"/>
          </a:xfrm>
          <a:custGeom>
            <a:avLst/>
            <a:gdLst/>
            <a:ahLst/>
            <a:cxnLst/>
            <a:rect l="0" t="0" r="0" b="0"/>
            <a:pathLst>
              <a:path w="351474" h="25366">
                <a:moveTo>
                  <a:pt x="0" y="8220"/>
                </a:moveTo>
                <a:lnTo>
                  <a:pt x="160189" y="8220"/>
                </a:lnTo>
                <a:lnTo>
                  <a:pt x="169658" y="7268"/>
                </a:lnTo>
                <a:lnTo>
                  <a:pt x="181685" y="5680"/>
                </a:lnTo>
                <a:lnTo>
                  <a:pt x="195419" y="3670"/>
                </a:lnTo>
                <a:lnTo>
                  <a:pt x="206479" y="2328"/>
                </a:lnTo>
                <a:lnTo>
                  <a:pt x="215758" y="1435"/>
                </a:lnTo>
                <a:lnTo>
                  <a:pt x="223848" y="839"/>
                </a:lnTo>
                <a:lnTo>
                  <a:pt x="233052" y="442"/>
                </a:lnTo>
                <a:lnTo>
                  <a:pt x="253438" y="0"/>
                </a:lnTo>
                <a:lnTo>
                  <a:pt x="263257" y="836"/>
                </a:lnTo>
                <a:lnTo>
                  <a:pt x="272660" y="2344"/>
                </a:lnTo>
                <a:lnTo>
                  <a:pt x="281786" y="4303"/>
                </a:lnTo>
                <a:lnTo>
                  <a:pt x="289774" y="5609"/>
                </a:lnTo>
                <a:lnTo>
                  <a:pt x="297005" y="6479"/>
                </a:lnTo>
                <a:lnTo>
                  <a:pt x="303731" y="7060"/>
                </a:lnTo>
                <a:lnTo>
                  <a:pt x="310120" y="8399"/>
                </a:lnTo>
                <a:lnTo>
                  <a:pt x="316284" y="10244"/>
                </a:lnTo>
                <a:lnTo>
                  <a:pt x="322298" y="12427"/>
                </a:lnTo>
                <a:lnTo>
                  <a:pt x="327261" y="13882"/>
                </a:lnTo>
                <a:lnTo>
                  <a:pt x="331521" y="14853"/>
                </a:lnTo>
                <a:lnTo>
                  <a:pt x="335314" y="15499"/>
                </a:lnTo>
                <a:lnTo>
                  <a:pt x="342069" y="16218"/>
                </a:lnTo>
                <a:lnTo>
                  <a:pt x="351473" y="253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85"/>
          <p:cNvSpPr/>
          <p:nvPr/>
        </p:nvSpPr>
        <p:spPr>
          <a:xfrm>
            <a:off x="7032458" y="3789045"/>
            <a:ext cx="231308" cy="145733"/>
          </a:xfrm>
          <a:custGeom>
            <a:avLst/>
            <a:gdLst/>
            <a:ahLst/>
            <a:cxnLst/>
            <a:rect l="0" t="0" r="0" b="0"/>
            <a:pathLst>
              <a:path w="231308" h="145733">
                <a:moveTo>
                  <a:pt x="59857" y="0"/>
                </a:moveTo>
                <a:lnTo>
                  <a:pt x="59857" y="28414"/>
                </a:lnTo>
                <a:lnTo>
                  <a:pt x="58904" y="35135"/>
                </a:lnTo>
                <a:lnTo>
                  <a:pt x="57317" y="41521"/>
                </a:lnTo>
                <a:lnTo>
                  <a:pt x="55306" y="47683"/>
                </a:lnTo>
                <a:lnTo>
                  <a:pt x="53013" y="52743"/>
                </a:lnTo>
                <a:lnTo>
                  <a:pt x="50532" y="57070"/>
                </a:lnTo>
                <a:lnTo>
                  <a:pt x="47925" y="60906"/>
                </a:lnTo>
                <a:lnTo>
                  <a:pt x="44282" y="64417"/>
                </a:lnTo>
                <a:lnTo>
                  <a:pt x="39949" y="67709"/>
                </a:lnTo>
                <a:lnTo>
                  <a:pt x="35154" y="70857"/>
                </a:lnTo>
                <a:lnTo>
                  <a:pt x="31006" y="74861"/>
                </a:lnTo>
                <a:lnTo>
                  <a:pt x="27288" y="79434"/>
                </a:lnTo>
                <a:lnTo>
                  <a:pt x="23857" y="84389"/>
                </a:lnTo>
                <a:lnTo>
                  <a:pt x="20617" y="87692"/>
                </a:lnTo>
                <a:lnTo>
                  <a:pt x="17504" y="89893"/>
                </a:lnTo>
                <a:lnTo>
                  <a:pt x="11506" y="93292"/>
                </a:lnTo>
                <a:lnTo>
                  <a:pt x="8573" y="95533"/>
                </a:lnTo>
                <a:lnTo>
                  <a:pt x="1573" y="101420"/>
                </a:lnTo>
                <a:lnTo>
                  <a:pt x="998" y="102856"/>
                </a:lnTo>
                <a:lnTo>
                  <a:pt x="360" y="106991"/>
                </a:lnTo>
                <a:lnTo>
                  <a:pt x="0" y="110123"/>
                </a:lnTo>
                <a:lnTo>
                  <a:pt x="7570" y="110563"/>
                </a:lnTo>
                <a:lnTo>
                  <a:pt x="36301" y="111051"/>
                </a:lnTo>
                <a:lnTo>
                  <a:pt x="118996" y="111408"/>
                </a:lnTo>
                <a:lnTo>
                  <a:pt x="127857" y="112372"/>
                </a:lnTo>
                <a:lnTo>
                  <a:pt x="136623" y="113967"/>
                </a:lnTo>
                <a:lnTo>
                  <a:pt x="145324" y="115983"/>
                </a:lnTo>
                <a:lnTo>
                  <a:pt x="152077" y="118279"/>
                </a:lnTo>
                <a:lnTo>
                  <a:pt x="157532" y="120763"/>
                </a:lnTo>
                <a:lnTo>
                  <a:pt x="162121" y="123371"/>
                </a:lnTo>
                <a:lnTo>
                  <a:pt x="167086" y="125110"/>
                </a:lnTo>
                <a:lnTo>
                  <a:pt x="172300" y="126269"/>
                </a:lnTo>
                <a:lnTo>
                  <a:pt x="177681" y="127041"/>
                </a:lnTo>
                <a:lnTo>
                  <a:pt x="182221" y="127557"/>
                </a:lnTo>
                <a:lnTo>
                  <a:pt x="186200" y="127900"/>
                </a:lnTo>
                <a:lnTo>
                  <a:pt x="189806" y="128129"/>
                </a:lnTo>
                <a:lnTo>
                  <a:pt x="193162" y="129234"/>
                </a:lnTo>
                <a:lnTo>
                  <a:pt x="199430" y="133002"/>
                </a:lnTo>
                <a:lnTo>
                  <a:pt x="205392" y="135312"/>
                </a:lnTo>
                <a:lnTo>
                  <a:pt x="208315" y="135928"/>
                </a:lnTo>
                <a:lnTo>
                  <a:pt x="214103" y="139152"/>
                </a:lnTo>
                <a:lnTo>
                  <a:pt x="216980" y="141345"/>
                </a:lnTo>
                <a:lnTo>
                  <a:pt x="222716" y="143783"/>
                </a:lnTo>
                <a:lnTo>
                  <a:pt x="231307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86"/>
          <p:cNvSpPr/>
          <p:nvPr/>
        </p:nvSpPr>
        <p:spPr>
          <a:xfrm>
            <a:off x="7162127" y="3789045"/>
            <a:ext cx="75921" cy="308610"/>
          </a:xfrm>
          <a:custGeom>
            <a:avLst/>
            <a:gdLst/>
            <a:ahLst/>
            <a:cxnLst/>
            <a:rect l="0" t="0" r="0" b="0"/>
            <a:pathLst>
              <a:path w="75921" h="308610">
                <a:moveTo>
                  <a:pt x="75920" y="0"/>
                </a:moveTo>
                <a:lnTo>
                  <a:pt x="71369" y="4550"/>
                </a:lnTo>
                <a:lnTo>
                  <a:pt x="70029" y="6844"/>
                </a:lnTo>
                <a:lnTo>
                  <a:pt x="68540" y="11931"/>
                </a:lnTo>
                <a:lnTo>
                  <a:pt x="67701" y="20151"/>
                </a:lnTo>
                <a:lnTo>
                  <a:pt x="66630" y="23911"/>
                </a:lnTo>
                <a:lnTo>
                  <a:pt x="64965" y="28323"/>
                </a:lnTo>
                <a:lnTo>
                  <a:pt x="62901" y="33170"/>
                </a:lnTo>
                <a:lnTo>
                  <a:pt x="61526" y="38305"/>
                </a:lnTo>
                <a:lnTo>
                  <a:pt x="60609" y="43635"/>
                </a:lnTo>
                <a:lnTo>
                  <a:pt x="59998" y="49092"/>
                </a:lnTo>
                <a:lnTo>
                  <a:pt x="57685" y="58445"/>
                </a:lnTo>
                <a:lnTo>
                  <a:pt x="54239" y="70396"/>
                </a:lnTo>
                <a:lnTo>
                  <a:pt x="50035" y="84078"/>
                </a:lnTo>
                <a:lnTo>
                  <a:pt x="46281" y="100819"/>
                </a:lnTo>
                <a:lnTo>
                  <a:pt x="42826" y="119600"/>
                </a:lnTo>
                <a:lnTo>
                  <a:pt x="39570" y="139741"/>
                </a:lnTo>
                <a:lnTo>
                  <a:pt x="36447" y="155073"/>
                </a:lnTo>
                <a:lnTo>
                  <a:pt x="33412" y="167199"/>
                </a:lnTo>
                <a:lnTo>
                  <a:pt x="30436" y="177188"/>
                </a:lnTo>
                <a:lnTo>
                  <a:pt x="28453" y="185753"/>
                </a:lnTo>
                <a:lnTo>
                  <a:pt x="27130" y="193368"/>
                </a:lnTo>
                <a:lnTo>
                  <a:pt x="26248" y="200349"/>
                </a:lnTo>
                <a:lnTo>
                  <a:pt x="24708" y="206908"/>
                </a:lnTo>
                <a:lnTo>
                  <a:pt x="22729" y="213186"/>
                </a:lnTo>
                <a:lnTo>
                  <a:pt x="20457" y="219277"/>
                </a:lnTo>
                <a:lnTo>
                  <a:pt x="17990" y="225242"/>
                </a:lnTo>
                <a:lnTo>
                  <a:pt x="15393" y="231123"/>
                </a:lnTo>
                <a:lnTo>
                  <a:pt x="12708" y="236950"/>
                </a:lnTo>
                <a:lnTo>
                  <a:pt x="10919" y="242739"/>
                </a:lnTo>
                <a:lnTo>
                  <a:pt x="9726" y="248503"/>
                </a:lnTo>
                <a:lnTo>
                  <a:pt x="8931" y="254252"/>
                </a:lnTo>
                <a:lnTo>
                  <a:pt x="8401" y="260941"/>
                </a:lnTo>
                <a:lnTo>
                  <a:pt x="8047" y="268258"/>
                </a:lnTo>
                <a:lnTo>
                  <a:pt x="7812" y="275994"/>
                </a:lnTo>
                <a:lnTo>
                  <a:pt x="6702" y="282103"/>
                </a:lnTo>
                <a:lnTo>
                  <a:pt x="5009" y="287129"/>
                </a:lnTo>
                <a:lnTo>
                  <a:pt x="0" y="297487"/>
                </a:lnTo>
                <a:lnTo>
                  <a:pt x="542" y="299290"/>
                </a:lnTo>
                <a:lnTo>
                  <a:pt x="1855" y="301444"/>
                </a:lnTo>
                <a:lnTo>
                  <a:pt x="734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87"/>
          <p:cNvSpPr/>
          <p:nvPr/>
        </p:nvSpPr>
        <p:spPr>
          <a:xfrm>
            <a:off x="7307001" y="3806190"/>
            <a:ext cx="222296" cy="239903"/>
          </a:xfrm>
          <a:custGeom>
            <a:avLst/>
            <a:gdLst/>
            <a:ahLst/>
            <a:cxnLst/>
            <a:rect l="0" t="0" r="0" b="0"/>
            <a:pathLst>
              <a:path w="222296" h="239903">
                <a:moveTo>
                  <a:pt x="102496" y="0"/>
                </a:moveTo>
                <a:lnTo>
                  <a:pt x="77794" y="24702"/>
                </a:lnTo>
                <a:lnTo>
                  <a:pt x="73646" y="29802"/>
                </a:lnTo>
                <a:lnTo>
                  <a:pt x="69927" y="35108"/>
                </a:lnTo>
                <a:lnTo>
                  <a:pt x="66496" y="40550"/>
                </a:lnTo>
                <a:lnTo>
                  <a:pt x="63256" y="45131"/>
                </a:lnTo>
                <a:lnTo>
                  <a:pt x="60143" y="49137"/>
                </a:lnTo>
                <a:lnTo>
                  <a:pt x="57116" y="52761"/>
                </a:lnTo>
                <a:lnTo>
                  <a:pt x="54145" y="57081"/>
                </a:lnTo>
                <a:lnTo>
                  <a:pt x="51212" y="61866"/>
                </a:lnTo>
                <a:lnTo>
                  <a:pt x="48305" y="66962"/>
                </a:lnTo>
                <a:lnTo>
                  <a:pt x="44461" y="71311"/>
                </a:lnTo>
                <a:lnTo>
                  <a:pt x="39993" y="75163"/>
                </a:lnTo>
                <a:lnTo>
                  <a:pt x="35111" y="78684"/>
                </a:lnTo>
                <a:lnTo>
                  <a:pt x="31855" y="82936"/>
                </a:lnTo>
                <a:lnTo>
                  <a:pt x="29685" y="87675"/>
                </a:lnTo>
                <a:lnTo>
                  <a:pt x="28238" y="92740"/>
                </a:lnTo>
                <a:lnTo>
                  <a:pt x="25368" y="97069"/>
                </a:lnTo>
                <a:lnTo>
                  <a:pt x="21550" y="100908"/>
                </a:lnTo>
                <a:lnTo>
                  <a:pt x="17100" y="104419"/>
                </a:lnTo>
                <a:lnTo>
                  <a:pt x="14133" y="108666"/>
                </a:lnTo>
                <a:lnTo>
                  <a:pt x="12155" y="113401"/>
                </a:lnTo>
                <a:lnTo>
                  <a:pt x="10836" y="118463"/>
                </a:lnTo>
                <a:lnTo>
                  <a:pt x="9957" y="122790"/>
                </a:lnTo>
                <a:lnTo>
                  <a:pt x="8980" y="130139"/>
                </a:lnTo>
                <a:lnTo>
                  <a:pt x="7767" y="134384"/>
                </a:lnTo>
                <a:lnTo>
                  <a:pt x="6006" y="139119"/>
                </a:lnTo>
                <a:lnTo>
                  <a:pt x="3879" y="144181"/>
                </a:lnTo>
                <a:lnTo>
                  <a:pt x="2462" y="148508"/>
                </a:lnTo>
                <a:lnTo>
                  <a:pt x="886" y="155856"/>
                </a:lnTo>
                <a:lnTo>
                  <a:pt x="466" y="161054"/>
                </a:lnTo>
                <a:lnTo>
                  <a:pt x="187" y="167377"/>
                </a:lnTo>
                <a:lnTo>
                  <a:pt x="0" y="174449"/>
                </a:lnTo>
                <a:lnTo>
                  <a:pt x="828" y="182975"/>
                </a:lnTo>
                <a:lnTo>
                  <a:pt x="2332" y="192468"/>
                </a:lnTo>
                <a:lnTo>
                  <a:pt x="4287" y="202607"/>
                </a:lnTo>
                <a:lnTo>
                  <a:pt x="6544" y="210319"/>
                </a:lnTo>
                <a:lnTo>
                  <a:pt x="9001" y="216412"/>
                </a:lnTo>
                <a:lnTo>
                  <a:pt x="11591" y="221427"/>
                </a:lnTo>
                <a:lnTo>
                  <a:pt x="14270" y="224770"/>
                </a:lnTo>
                <a:lnTo>
                  <a:pt x="17009" y="226999"/>
                </a:lnTo>
                <a:lnTo>
                  <a:pt x="22591" y="230428"/>
                </a:lnTo>
                <a:lnTo>
                  <a:pt x="28248" y="235127"/>
                </a:lnTo>
                <a:lnTo>
                  <a:pt x="31090" y="236761"/>
                </a:lnTo>
                <a:lnTo>
                  <a:pt x="36788" y="238577"/>
                </a:lnTo>
                <a:lnTo>
                  <a:pt x="42495" y="239384"/>
                </a:lnTo>
                <a:lnTo>
                  <a:pt x="45350" y="239599"/>
                </a:lnTo>
                <a:lnTo>
                  <a:pt x="58683" y="239839"/>
                </a:lnTo>
                <a:lnTo>
                  <a:pt x="67572" y="239902"/>
                </a:lnTo>
                <a:lnTo>
                  <a:pt x="74451" y="238992"/>
                </a:lnTo>
                <a:lnTo>
                  <a:pt x="79989" y="237433"/>
                </a:lnTo>
                <a:lnTo>
                  <a:pt x="84634" y="235441"/>
                </a:lnTo>
                <a:lnTo>
                  <a:pt x="89635" y="234113"/>
                </a:lnTo>
                <a:lnTo>
                  <a:pt x="94875" y="233228"/>
                </a:lnTo>
                <a:lnTo>
                  <a:pt x="100273" y="232637"/>
                </a:lnTo>
                <a:lnTo>
                  <a:pt x="105776" y="231291"/>
                </a:lnTo>
                <a:lnTo>
                  <a:pt x="111350" y="229442"/>
                </a:lnTo>
                <a:lnTo>
                  <a:pt x="116972" y="227256"/>
                </a:lnTo>
                <a:lnTo>
                  <a:pt x="122624" y="224846"/>
                </a:lnTo>
                <a:lnTo>
                  <a:pt x="133984" y="219629"/>
                </a:lnTo>
                <a:lnTo>
                  <a:pt x="138729" y="216904"/>
                </a:lnTo>
                <a:lnTo>
                  <a:pt x="142844" y="214135"/>
                </a:lnTo>
                <a:lnTo>
                  <a:pt x="146540" y="211337"/>
                </a:lnTo>
                <a:lnTo>
                  <a:pt x="158266" y="203147"/>
                </a:lnTo>
                <a:lnTo>
                  <a:pt x="165394" y="198296"/>
                </a:lnTo>
                <a:lnTo>
                  <a:pt x="171098" y="193157"/>
                </a:lnTo>
                <a:lnTo>
                  <a:pt x="175853" y="187827"/>
                </a:lnTo>
                <a:lnTo>
                  <a:pt x="179976" y="182368"/>
                </a:lnTo>
                <a:lnTo>
                  <a:pt x="185581" y="175871"/>
                </a:lnTo>
                <a:lnTo>
                  <a:pt x="192176" y="168682"/>
                </a:lnTo>
                <a:lnTo>
                  <a:pt x="214191" y="145715"/>
                </a:lnTo>
                <a:lnTo>
                  <a:pt x="216964" y="140958"/>
                </a:lnTo>
                <a:lnTo>
                  <a:pt x="218814" y="135882"/>
                </a:lnTo>
                <a:lnTo>
                  <a:pt x="220046" y="130593"/>
                </a:lnTo>
                <a:lnTo>
                  <a:pt x="220868" y="126114"/>
                </a:lnTo>
                <a:lnTo>
                  <a:pt x="221416" y="122176"/>
                </a:lnTo>
                <a:lnTo>
                  <a:pt x="222024" y="115260"/>
                </a:lnTo>
                <a:lnTo>
                  <a:pt x="222295" y="109012"/>
                </a:lnTo>
                <a:lnTo>
                  <a:pt x="221414" y="105059"/>
                </a:lnTo>
                <a:lnTo>
                  <a:pt x="219875" y="100519"/>
                </a:lnTo>
                <a:lnTo>
                  <a:pt x="217897" y="95588"/>
                </a:lnTo>
                <a:lnTo>
                  <a:pt x="215625" y="90395"/>
                </a:lnTo>
                <a:lnTo>
                  <a:pt x="210560" y="79546"/>
                </a:lnTo>
                <a:lnTo>
                  <a:pt x="207876" y="74938"/>
                </a:lnTo>
                <a:lnTo>
                  <a:pt x="205135" y="70914"/>
                </a:lnTo>
                <a:lnTo>
                  <a:pt x="202354" y="67278"/>
                </a:lnTo>
                <a:lnTo>
                  <a:pt x="194186" y="55618"/>
                </a:lnTo>
                <a:lnTo>
                  <a:pt x="189339" y="48509"/>
                </a:lnTo>
                <a:lnTo>
                  <a:pt x="185157" y="42816"/>
                </a:lnTo>
                <a:lnTo>
                  <a:pt x="181416" y="38069"/>
                </a:lnTo>
                <a:lnTo>
                  <a:pt x="177970" y="33952"/>
                </a:lnTo>
                <a:lnTo>
                  <a:pt x="174719" y="31207"/>
                </a:lnTo>
                <a:lnTo>
                  <a:pt x="171600" y="29377"/>
                </a:lnTo>
                <a:lnTo>
                  <a:pt x="168568" y="28157"/>
                </a:lnTo>
                <a:lnTo>
                  <a:pt x="162659" y="24261"/>
                </a:lnTo>
                <a:lnTo>
                  <a:pt x="159750" y="21889"/>
                </a:lnTo>
                <a:lnTo>
                  <a:pt x="156858" y="20308"/>
                </a:lnTo>
                <a:lnTo>
                  <a:pt x="151105" y="18550"/>
                </a:lnTo>
                <a:lnTo>
                  <a:pt x="147285" y="18082"/>
                </a:lnTo>
                <a:lnTo>
                  <a:pt x="142832" y="17769"/>
                </a:lnTo>
                <a:lnTo>
                  <a:pt x="137959" y="17561"/>
                </a:lnTo>
                <a:lnTo>
                  <a:pt x="124925" y="17330"/>
                </a:lnTo>
                <a:lnTo>
                  <a:pt x="106602" y="17199"/>
                </a:lnTo>
                <a:lnTo>
                  <a:pt x="85351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88"/>
          <p:cNvSpPr/>
          <p:nvPr/>
        </p:nvSpPr>
        <p:spPr>
          <a:xfrm>
            <a:off x="5274945" y="4149090"/>
            <a:ext cx="805815" cy="34290"/>
          </a:xfrm>
          <a:custGeom>
            <a:avLst/>
            <a:gdLst/>
            <a:ahLst/>
            <a:cxnLst/>
            <a:rect l="0" t="0" r="0" b="0"/>
            <a:pathLst>
              <a:path w="805815" h="34290">
                <a:moveTo>
                  <a:pt x="0" y="25717"/>
                </a:moveTo>
                <a:lnTo>
                  <a:pt x="22754" y="21166"/>
                </a:lnTo>
                <a:lnTo>
                  <a:pt x="31362" y="19826"/>
                </a:lnTo>
                <a:lnTo>
                  <a:pt x="39005" y="18932"/>
                </a:lnTo>
                <a:lnTo>
                  <a:pt x="46006" y="18336"/>
                </a:lnTo>
                <a:lnTo>
                  <a:pt x="53530" y="16987"/>
                </a:lnTo>
                <a:lnTo>
                  <a:pt x="61404" y="15134"/>
                </a:lnTo>
                <a:lnTo>
                  <a:pt x="69511" y="12947"/>
                </a:lnTo>
                <a:lnTo>
                  <a:pt x="77773" y="11488"/>
                </a:lnTo>
                <a:lnTo>
                  <a:pt x="86139" y="10516"/>
                </a:lnTo>
                <a:lnTo>
                  <a:pt x="94573" y="9868"/>
                </a:lnTo>
                <a:lnTo>
                  <a:pt x="111565" y="9148"/>
                </a:lnTo>
                <a:lnTo>
                  <a:pt x="120097" y="8956"/>
                </a:lnTo>
                <a:lnTo>
                  <a:pt x="154976" y="6203"/>
                </a:lnTo>
                <a:lnTo>
                  <a:pt x="177612" y="4135"/>
                </a:lnTo>
                <a:lnTo>
                  <a:pt x="196513" y="2757"/>
                </a:lnTo>
                <a:lnTo>
                  <a:pt x="212923" y="1838"/>
                </a:lnTo>
                <a:lnTo>
                  <a:pt x="241318" y="817"/>
                </a:lnTo>
                <a:lnTo>
                  <a:pt x="278723" y="242"/>
                </a:lnTo>
                <a:lnTo>
                  <a:pt x="571362" y="0"/>
                </a:lnTo>
                <a:lnTo>
                  <a:pt x="584743" y="952"/>
                </a:lnTo>
                <a:lnTo>
                  <a:pt x="597473" y="2540"/>
                </a:lnTo>
                <a:lnTo>
                  <a:pt x="609770" y="4551"/>
                </a:lnTo>
                <a:lnTo>
                  <a:pt x="620826" y="5891"/>
                </a:lnTo>
                <a:lnTo>
                  <a:pt x="631054" y="6785"/>
                </a:lnTo>
                <a:lnTo>
                  <a:pt x="652895" y="7778"/>
                </a:lnTo>
                <a:lnTo>
                  <a:pt x="681653" y="8219"/>
                </a:lnTo>
                <a:lnTo>
                  <a:pt x="694465" y="9289"/>
                </a:lnTo>
                <a:lnTo>
                  <a:pt x="705864" y="10955"/>
                </a:lnTo>
                <a:lnTo>
                  <a:pt x="716321" y="13018"/>
                </a:lnTo>
                <a:lnTo>
                  <a:pt x="725197" y="14394"/>
                </a:lnTo>
                <a:lnTo>
                  <a:pt x="733020" y="15311"/>
                </a:lnTo>
                <a:lnTo>
                  <a:pt x="740140" y="15922"/>
                </a:lnTo>
                <a:lnTo>
                  <a:pt x="747744" y="17282"/>
                </a:lnTo>
                <a:lnTo>
                  <a:pt x="755671" y="19141"/>
                </a:lnTo>
                <a:lnTo>
                  <a:pt x="763813" y="21333"/>
                </a:lnTo>
                <a:lnTo>
                  <a:pt x="771146" y="22795"/>
                </a:lnTo>
                <a:lnTo>
                  <a:pt x="777940" y="23769"/>
                </a:lnTo>
                <a:lnTo>
                  <a:pt x="805814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9"/>
          <p:cNvSpPr/>
          <p:nvPr/>
        </p:nvSpPr>
        <p:spPr>
          <a:xfrm>
            <a:off x="5429250" y="4226350"/>
            <a:ext cx="274321" cy="25611"/>
          </a:xfrm>
          <a:custGeom>
            <a:avLst/>
            <a:gdLst/>
            <a:ahLst/>
            <a:cxnLst/>
            <a:rect l="0" t="0" r="0" b="0"/>
            <a:pathLst>
              <a:path w="274321" h="25611">
                <a:moveTo>
                  <a:pt x="0" y="25610"/>
                </a:moveTo>
                <a:lnTo>
                  <a:pt x="18203" y="21059"/>
                </a:lnTo>
                <a:lnTo>
                  <a:pt x="30233" y="18766"/>
                </a:lnTo>
                <a:lnTo>
                  <a:pt x="61379" y="13678"/>
                </a:lnTo>
                <a:lnTo>
                  <a:pt x="74257" y="11940"/>
                </a:lnTo>
                <a:lnTo>
                  <a:pt x="84747" y="10782"/>
                </a:lnTo>
                <a:lnTo>
                  <a:pt x="93645" y="10010"/>
                </a:lnTo>
                <a:lnTo>
                  <a:pt x="104340" y="9494"/>
                </a:lnTo>
                <a:lnTo>
                  <a:pt x="128923" y="8922"/>
                </a:lnTo>
                <a:lnTo>
                  <a:pt x="139289" y="7817"/>
                </a:lnTo>
                <a:lnTo>
                  <a:pt x="148104" y="6128"/>
                </a:lnTo>
                <a:lnTo>
                  <a:pt x="155886" y="4049"/>
                </a:lnTo>
                <a:lnTo>
                  <a:pt x="165836" y="2663"/>
                </a:lnTo>
                <a:lnTo>
                  <a:pt x="177232" y="1740"/>
                </a:lnTo>
                <a:lnTo>
                  <a:pt x="189592" y="1124"/>
                </a:lnTo>
                <a:lnTo>
                  <a:pt x="216025" y="440"/>
                </a:lnTo>
                <a:lnTo>
                  <a:pt x="249046" y="0"/>
                </a:lnTo>
                <a:lnTo>
                  <a:pt x="252708" y="917"/>
                </a:lnTo>
                <a:lnTo>
                  <a:pt x="256102" y="2480"/>
                </a:lnTo>
                <a:lnTo>
                  <a:pt x="274320" y="8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0"/>
          <p:cNvSpPr/>
          <p:nvPr/>
        </p:nvSpPr>
        <p:spPr>
          <a:xfrm>
            <a:off x="5737913" y="4200525"/>
            <a:ext cx="214260" cy="154189"/>
          </a:xfrm>
          <a:custGeom>
            <a:avLst/>
            <a:gdLst/>
            <a:ahLst/>
            <a:cxnLst/>
            <a:rect l="0" t="0" r="0" b="0"/>
            <a:pathLst>
              <a:path w="214260" h="154189">
                <a:moveTo>
                  <a:pt x="8519" y="0"/>
                </a:moveTo>
                <a:lnTo>
                  <a:pt x="72641" y="0"/>
                </a:lnTo>
                <a:lnTo>
                  <a:pt x="78890" y="952"/>
                </a:lnTo>
                <a:lnTo>
                  <a:pt x="84961" y="2540"/>
                </a:lnTo>
                <a:lnTo>
                  <a:pt x="90912" y="4550"/>
                </a:lnTo>
                <a:lnTo>
                  <a:pt x="95833" y="5891"/>
                </a:lnTo>
                <a:lnTo>
                  <a:pt x="100066" y="6785"/>
                </a:lnTo>
                <a:lnTo>
                  <a:pt x="109152" y="8219"/>
                </a:lnTo>
                <a:lnTo>
                  <a:pt x="112935" y="10955"/>
                </a:lnTo>
                <a:lnTo>
                  <a:pt x="115277" y="13018"/>
                </a:lnTo>
                <a:lnTo>
                  <a:pt x="116839" y="15346"/>
                </a:lnTo>
                <a:lnTo>
                  <a:pt x="117879" y="17851"/>
                </a:lnTo>
                <a:lnTo>
                  <a:pt x="118574" y="20473"/>
                </a:lnTo>
                <a:lnTo>
                  <a:pt x="118084" y="23173"/>
                </a:lnTo>
                <a:lnTo>
                  <a:pt x="116805" y="25926"/>
                </a:lnTo>
                <a:lnTo>
                  <a:pt x="115000" y="28714"/>
                </a:lnTo>
                <a:lnTo>
                  <a:pt x="113796" y="31525"/>
                </a:lnTo>
                <a:lnTo>
                  <a:pt x="112994" y="34352"/>
                </a:lnTo>
                <a:lnTo>
                  <a:pt x="112459" y="37188"/>
                </a:lnTo>
                <a:lnTo>
                  <a:pt x="111150" y="40032"/>
                </a:lnTo>
                <a:lnTo>
                  <a:pt x="109324" y="42880"/>
                </a:lnTo>
                <a:lnTo>
                  <a:pt x="107155" y="45732"/>
                </a:lnTo>
                <a:lnTo>
                  <a:pt x="103804" y="49538"/>
                </a:lnTo>
                <a:lnTo>
                  <a:pt x="99665" y="53980"/>
                </a:lnTo>
                <a:lnTo>
                  <a:pt x="95001" y="58847"/>
                </a:lnTo>
                <a:lnTo>
                  <a:pt x="89986" y="63043"/>
                </a:lnTo>
                <a:lnTo>
                  <a:pt x="84738" y="66794"/>
                </a:lnTo>
                <a:lnTo>
                  <a:pt x="79334" y="70246"/>
                </a:lnTo>
                <a:lnTo>
                  <a:pt x="74779" y="73501"/>
                </a:lnTo>
                <a:lnTo>
                  <a:pt x="70790" y="76623"/>
                </a:lnTo>
                <a:lnTo>
                  <a:pt x="67178" y="79657"/>
                </a:lnTo>
                <a:lnTo>
                  <a:pt x="62865" y="82632"/>
                </a:lnTo>
                <a:lnTo>
                  <a:pt x="58085" y="85568"/>
                </a:lnTo>
                <a:lnTo>
                  <a:pt x="52993" y="88477"/>
                </a:lnTo>
                <a:lnTo>
                  <a:pt x="48646" y="92323"/>
                </a:lnTo>
                <a:lnTo>
                  <a:pt x="44795" y="96791"/>
                </a:lnTo>
                <a:lnTo>
                  <a:pt x="41276" y="101675"/>
                </a:lnTo>
                <a:lnTo>
                  <a:pt x="37977" y="105883"/>
                </a:lnTo>
                <a:lnTo>
                  <a:pt x="34825" y="109641"/>
                </a:lnTo>
                <a:lnTo>
                  <a:pt x="31772" y="113099"/>
                </a:lnTo>
                <a:lnTo>
                  <a:pt x="27831" y="116356"/>
                </a:lnTo>
                <a:lnTo>
                  <a:pt x="23298" y="119481"/>
                </a:lnTo>
                <a:lnTo>
                  <a:pt x="18372" y="122516"/>
                </a:lnTo>
                <a:lnTo>
                  <a:pt x="14135" y="124540"/>
                </a:lnTo>
                <a:lnTo>
                  <a:pt x="10358" y="125889"/>
                </a:lnTo>
                <a:lnTo>
                  <a:pt x="6887" y="126789"/>
                </a:lnTo>
                <a:lnTo>
                  <a:pt x="4574" y="128341"/>
                </a:lnTo>
                <a:lnTo>
                  <a:pt x="3031" y="130328"/>
                </a:lnTo>
                <a:lnTo>
                  <a:pt x="2003" y="132605"/>
                </a:lnTo>
                <a:lnTo>
                  <a:pt x="1318" y="135076"/>
                </a:lnTo>
                <a:lnTo>
                  <a:pt x="861" y="137676"/>
                </a:lnTo>
                <a:lnTo>
                  <a:pt x="127" y="144141"/>
                </a:lnTo>
                <a:lnTo>
                  <a:pt x="27" y="147565"/>
                </a:lnTo>
                <a:lnTo>
                  <a:pt x="0" y="149812"/>
                </a:lnTo>
                <a:lnTo>
                  <a:pt x="935" y="151309"/>
                </a:lnTo>
                <a:lnTo>
                  <a:pt x="2510" y="152308"/>
                </a:lnTo>
                <a:lnTo>
                  <a:pt x="6801" y="153417"/>
                </a:lnTo>
                <a:lnTo>
                  <a:pt x="11883" y="153910"/>
                </a:lnTo>
                <a:lnTo>
                  <a:pt x="24937" y="154129"/>
                </a:lnTo>
                <a:lnTo>
                  <a:pt x="33752" y="154188"/>
                </a:lnTo>
                <a:lnTo>
                  <a:pt x="41533" y="153274"/>
                </a:lnTo>
                <a:lnTo>
                  <a:pt x="48626" y="151713"/>
                </a:lnTo>
                <a:lnTo>
                  <a:pt x="55260" y="149719"/>
                </a:lnTo>
                <a:lnTo>
                  <a:pt x="60634" y="148390"/>
                </a:lnTo>
                <a:lnTo>
                  <a:pt x="65170" y="147504"/>
                </a:lnTo>
                <a:lnTo>
                  <a:pt x="69146" y="146913"/>
                </a:lnTo>
                <a:lnTo>
                  <a:pt x="73702" y="146520"/>
                </a:lnTo>
                <a:lnTo>
                  <a:pt x="78645" y="146257"/>
                </a:lnTo>
                <a:lnTo>
                  <a:pt x="89216" y="145965"/>
                </a:lnTo>
                <a:lnTo>
                  <a:pt x="100264" y="145836"/>
                </a:lnTo>
                <a:lnTo>
                  <a:pt x="105878" y="144849"/>
                </a:lnTo>
                <a:lnTo>
                  <a:pt x="111525" y="143238"/>
                </a:lnTo>
                <a:lnTo>
                  <a:pt x="131115" y="136421"/>
                </a:lnTo>
                <a:lnTo>
                  <a:pt x="138827" y="133810"/>
                </a:lnTo>
                <a:lnTo>
                  <a:pt x="145873" y="132069"/>
                </a:lnTo>
                <a:lnTo>
                  <a:pt x="152476" y="130908"/>
                </a:lnTo>
                <a:lnTo>
                  <a:pt x="158783" y="130135"/>
                </a:lnTo>
                <a:lnTo>
                  <a:pt x="163940" y="128666"/>
                </a:lnTo>
                <a:lnTo>
                  <a:pt x="168330" y="126735"/>
                </a:lnTo>
                <a:lnTo>
                  <a:pt x="172210" y="124495"/>
                </a:lnTo>
                <a:lnTo>
                  <a:pt x="181601" y="119466"/>
                </a:lnTo>
                <a:lnTo>
                  <a:pt x="214259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91"/>
          <p:cNvSpPr/>
          <p:nvPr/>
        </p:nvSpPr>
        <p:spPr>
          <a:xfrm>
            <a:off x="5952583" y="4218232"/>
            <a:ext cx="145070" cy="136400"/>
          </a:xfrm>
          <a:custGeom>
            <a:avLst/>
            <a:gdLst/>
            <a:ahLst/>
            <a:cxnLst/>
            <a:rect l="0" t="0" r="0" b="0"/>
            <a:pathLst>
              <a:path w="145070" h="136400">
                <a:moveTo>
                  <a:pt x="59596" y="25155"/>
                </a:moveTo>
                <a:lnTo>
                  <a:pt x="68699" y="16053"/>
                </a:lnTo>
                <a:lnTo>
                  <a:pt x="71379" y="12420"/>
                </a:lnTo>
                <a:lnTo>
                  <a:pt x="73167" y="9045"/>
                </a:lnTo>
                <a:lnTo>
                  <a:pt x="74358" y="5842"/>
                </a:lnTo>
                <a:lnTo>
                  <a:pt x="74200" y="3707"/>
                </a:lnTo>
                <a:lnTo>
                  <a:pt x="73142" y="2284"/>
                </a:lnTo>
                <a:lnTo>
                  <a:pt x="71485" y="1336"/>
                </a:lnTo>
                <a:lnTo>
                  <a:pt x="67103" y="281"/>
                </a:lnTo>
                <a:lnTo>
                  <a:pt x="64601" y="0"/>
                </a:lnTo>
                <a:lnTo>
                  <a:pt x="62933" y="765"/>
                </a:lnTo>
                <a:lnTo>
                  <a:pt x="61821" y="2228"/>
                </a:lnTo>
                <a:lnTo>
                  <a:pt x="61079" y="4155"/>
                </a:lnTo>
                <a:lnTo>
                  <a:pt x="57728" y="8298"/>
                </a:lnTo>
                <a:lnTo>
                  <a:pt x="52636" y="13917"/>
                </a:lnTo>
                <a:lnTo>
                  <a:pt x="40310" y="26828"/>
                </a:lnTo>
                <a:lnTo>
                  <a:pt x="28482" y="38916"/>
                </a:lnTo>
                <a:lnTo>
                  <a:pt x="23614" y="44807"/>
                </a:lnTo>
                <a:lnTo>
                  <a:pt x="19416" y="50639"/>
                </a:lnTo>
                <a:lnTo>
                  <a:pt x="15665" y="56431"/>
                </a:lnTo>
                <a:lnTo>
                  <a:pt x="13164" y="61246"/>
                </a:lnTo>
                <a:lnTo>
                  <a:pt x="11496" y="65408"/>
                </a:lnTo>
                <a:lnTo>
                  <a:pt x="10385" y="69136"/>
                </a:lnTo>
                <a:lnTo>
                  <a:pt x="8691" y="72573"/>
                </a:lnTo>
                <a:lnTo>
                  <a:pt x="6610" y="75817"/>
                </a:lnTo>
                <a:lnTo>
                  <a:pt x="4269" y="78932"/>
                </a:lnTo>
                <a:lnTo>
                  <a:pt x="2710" y="83867"/>
                </a:lnTo>
                <a:lnTo>
                  <a:pt x="1669" y="90014"/>
                </a:lnTo>
                <a:lnTo>
                  <a:pt x="976" y="96969"/>
                </a:lnTo>
                <a:lnTo>
                  <a:pt x="514" y="103511"/>
                </a:lnTo>
                <a:lnTo>
                  <a:pt x="205" y="109777"/>
                </a:lnTo>
                <a:lnTo>
                  <a:pt x="0" y="115860"/>
                </a:lnTo>
                <a:lnTo>
                  <a:pt x="816" y="120868"/>
                </a:lnTo>
                <a:lnTo>
                  <a:pt x="2312" y="125158"/>
                </a:lnTo>
                <a:lnTo>
                  <a:pt x="4261" y="128971"/>
                </a:lnTo>
                <a:lnTo>
                  <a:pt x="7467" y="131513"/>
                </a:lnTo>
                <a:lnTo>
                  <a:pt x="11509" y="133208"/>
                </a:lnTo>
                <a:lnTo>
                  <a:pt x="16108" y="134338"/>
                </a:lnTo>
                <a:lnTo>
                  <a:pt x="21079" y="135091"/>
                </a:lnTo>
                <a:lnTo>
                  <a:pt x="26298" y="135593"/>
                </a:lnTo>
                <a:lnTo>
                  <a:pt x="31683" y="135928"/>
                </a:lnTo>
                <a:lnTo>
                  <a:pt x="42746" y="136300"/>
                </a:lnTo>
                <a:lnTo>
                  <a:pt x="48362" y="136399"/>
                </a:lnTo>
                <a:lnTo>
                  <a:pt x="54012" y="135513"/>
                </a:lnTo>
                <a:lnTo>
                  <a:pt x="59684" y="133969"/>
                </a:lnTo>
                <a:lnTo>
                  <a:pt x="65370" y="131988"/>
                </a:lnTo>
                <a:lnTo>
                  <a:pt x="70113" y="129715"/>
                </a:lnTo>
                <a:lnTo>
                  <a:pt x="74227" y="127246"/>
                </a:lnTo>
                <a:lnTo>
                  <a:pt x="77923" y="124649"/>
                </a:lnTo>
                <a:lnTo>
                  <a:pt x="84196" y="121012"/>
                </a:lnTo>
                <a:lnTo>
                  <a:pt x="101327" y="111891"/>
                </a:lnTo>
                <a:lnTo>
                  <a:pt x="107420" y="107744"/>
                </a:lnTo>
                <a:lnTo>
                  <a:pt x="111481" y="104027"/>
                </a:lnTo>
                <a:lnTo>
                  <a:pt x="114188" y="100596"/>
                </a:lnTo>
                <a:lnTo>
                  <a:pt x="116946" y="96404"/>
                </a:lnTo>
                <a:lnTo>
                  <a:pt x="119737" y="91704"/>
                </a:lnTo>
                <a:lnTo>
                  <a:pt x="122551" y="86666"/>
                </a:lnTo>
                <a:lnTo>
                  <a:pt x="126331" y="82355"/>
                </a:lnTo>
                <a:lnTo>
                  <a:pt x="130756" y="78528"/>
                </a:lnTo>
                <a:lnTo>
                  <a:pt x="135611" y="75025"/>
                </a:lnTo>
                <a:lnTo>
                  <a:pt x="138848" y="71737"/>
                </a:lnTo>
                <a:lnTo>
                  <a:pt x="141006" y="68592"/>
                </a:lnTo>
                <a:lnTo>
                  <a:pt x="142444" y="65543"/>
                </a:lnTo>
                <a:lnTo>
                  <a:pt x="143403" y="61605"/>
                </a:lnTo>
                <a:lnTo>
                  <a:pt x="144043" y="57076"/>
                </a:lnTo>
                <a:lnTo>
                  <a:pt x="144469" y="52150"/>
                </a:lnTo>
                <a:lnTo>
                  <a:pt x="144753" y="46962"/>
                </a:lnTo>
                <a:lnTo>
                  <a:pt x="145069" y="36117"/>
                </a:lnTo>
                <a:lnTo>
                  <a:pt x="143248" y="31510"/>
                </a:lnTo>
                <a:lnTo>
                  <a:pt x="140129" y="27487"/>
                </a:lnTo>
                <a:lnTo>
                  <a:pt x="132537" y="20476"/>
                </a:lnTo>
                <a:lnTo>
                  <a:pt x="125987" y="14186"/>
                </a:lnTo>
                <a:lnTo>
                  <a:pt x="121954" y="12128"/>
                </a:lnTo>
                <a:lnTo>
                  <a:pt x="117361" y="10755"/>
                </a:lnTo>
                <a:lnTo>
                  <a:pt x="112394" y="9840"/>
                </a:lnTo>
                <a:lnTo>
                  <a:pt x="106225" y="9230"/>
                </a:lnTo>
                <a:lnTo>
                  <a:pt x="99254" y="8823"/>
                </a:lnTo>
                <a:lnTo>
                  <a:pt x="91750" y="8553"/>
                </a:lnTo>
                <a:lnTo>
                  <a:pt x="81985" y="9324"/>
                </a:lnTo>
                <a:lnTo>
                  <a:pt x="70712" y="10791"/>
                </a:lnTo>
                <a:lnTo>
                  <a:pt x="58434" y="12722"/>
                </a:lnTo>
                <a:lnTo>
                  <a:pt x="49297" y="14961"/>
                </a:lnTo>
                <a:lnTo>
                  <a:pt x="42253" y="17407"/>
                </a:lnTo>
                <a:lnTo>
                  <a:pt x="25307" y="251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2"/>
          <p:cNvSpPr/>
          <p:nvPr/>
        </p:nvSpPr>
        <p:spPr>
          <a:xfrm>
            <a:off x="6946582" y="4133136"/>
            <a:ext cx="634366" cy="33100"/>
          </a:xfrm>
          <a:custGeom>
            <a:avLst/>
            <a:gdLst/>
            <a:ahLst/>
            <a:cxnLst/>
            <a:rect l="0" t="0" r="0" b="0"/>
            <a:pathLst>
              <a:path w="634366" h="33100">
                <a:moveTo>
                  <a:pt x="0" y="7381"/>
                </a:moveTo>
                <a:lnTo>
                  <a:pt x="243486" y="7381"/>
                </a:lnTo>
                <a:lnTo>
                  <a:pt x="283291" y="6429"/>
                </a:lnTo>
                <a:lnTo>
                  <a:pt x="432687" y="0"/>
                </a:lnTo>
                <a:lnTo>
                  <a:pt x="448479" y="555"/>
                </a:lnTo>
                <a:lnTo>
                  <a:pt x="461863" y="1878"/>
                </a:lnTo>
                <a:lnTo>
                  <a:pt x="473644" y="3713"/>
                </a:lnTo>
                <a:lnTo>
                  <a:pt x="484355" y="4935"/>
                </a:lnTo>
                <a:lnTo>
                  <a:pt x="494353" y="5751"/>
                </a:lnTo>
                <a:lnTo>
                  <a:pt x="503876" y="6294"/>
                </a:lnTo>
                <a:lnTo>
                  <a:pt x="529698" y="6898"/>
                </a:lnTo>
                <a:lnTo>
                  <a:pt x="544584" y="7059"/>
                </a:lnTo>
                <a:lnTo>
                  <a:pt x="558318" y="8119"/>
                </a:lnTo>
                <a:lnTo>
                  <a:pt x="571285" y="9778"/>
                </a:lnTo>
                <a:lnTo>
                  <a:pt x="583739" y="11836"/>
                </a:lnTo>
                <a:lnTo>
                  <a:pt x="592995" y="14162"/>
                </a:lnTo>
                <a:lnTo>
                  <a:pt x="600117" y="16664"/>
                </a:lnTo>
                <a:lnTo>
                  <a:pt x="634365" y="33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3"/>
          <p:cNvSpPr/>
          <p:nvPr/>
        </p:nvSpPr>
        <p:spPr>
          <a:xfrm>
            <a:off x="6817994" y="43291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94"/>
          <p:cNvSpPr/>
          <p:nvPr/>
        </p:nvSpPr>
        <p:spPr>
          <a:xfrm>
            <a:off x="6817994" y="4311967"/>
            <a:ext cx="188597" cy="24527"/>
          </a:xfrm>
          <a:custGeom>
            <a:avLst/>
            <a:gdLst/>
            <a:ahLst/>
            <a:cxnLst/>
            <a:rect l="0" t="0" r="0" b="0"/>
            <a:pathLst>
              <a:path w="188597" h="24527">
                <a:moveTo>
                  <a:pt x="0" y="17145"/>
                </a:moveTo>
                <a:lnTo>
                  <a:pt x="7382" y="17145"/>
                </a:lnTo>
                <a:lnTo>
                  <a:pt x="8731" y="18098"/>
                </a:lnTo>
                <a:lnTo>
                  <a:pt x="10584" y="19685"/>
                </a:lnTo>
                <a:lnTo>
                  <a:pt x="12771" y="21696"/>
                </a:lnTo>
                <a:lnTo>
                  <a:pt x="16134" y="23037"/>
                </a:lnTo>
                <a:lnTo>
                  <a:pt x="20281" y="23930"/>
                </a:lnTo>
                <a:lnTo>
                  <a:pt x="24951" y="24526"/>
                </a:lnTo>
                <a:lnTo>
                  <a:pt x="29017" y="23971"/>
                </a:lnTo>
                <a:lnTo>
                  <a:pt x="32680" y="22648"/>
                </a:lnTo>
                <a:lnTo>
                  <a:pt x="36074" y="20814"/>
                </a:lnTo>
                <a:lnTo>
                  <a:pt x="40242" y="19591"/>
                </a:lnTo>
                <a:lnTo>
                  <a:pt x="44925" y="18776"/>
                </a:lnTo>
                <a:lnTo>
                  <a:pt x="49953" y="18232"/>
                </a:lnTo>
                <a:lnTo>
                  <a:pt x="55210" y="17870"/>
                </a:lnTo>
                <a:lnTo>
                  <a:pt x="60619" y="17628"/>
                </a:lnTo>
                <a:lnTo>
                  <a:pt x="66130" y="17467"/>
                </a:lnTo>
                <a:lnTo>
                  <a:pt x="75520" y="16407"/>
                </a:lnTo>
                <a:lnTo>
                  <a:pt x="112229" y="11317"/>
                </a:lnTo>
                <a:lnTo>
                  <a:pt x="121492" y="10402"/>
                </a:lnTo>
                <a:lnTo>
                  <a:pt x="129572" y="9793"/>
                </a:lnTo>
                <a:lnTo>
                  <a:pt x="138769" y="8434"/>
                </a:lnTo>
                <a:lnTo>
                  <a:pt x="148710" y="6575"/>
                </a:lnTo>
                <a:lnTo>
                  <a:pt x="159148" y="4383"/>
                </a:lnTo>
                <a:lnTo>
                  <a:pt x="167059" y="2922"/>
                </a:lnTo>
                <a:lnTo>
                  <a:pt x="173286" y="1948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95"/>
          <p:cNvSpPr/>
          <p:nvPr/>
        </p:nvSpPr>
        <p:spPr>
          <a:xfrm>
            <a:off x="7058560" y="4217719"/>
            <a:ext cx="205206" cy="161596"/>
          </a:xfrm>
          <a:custGeom>
            <a:avLst/>
            <a:gdLst/>
            <a:ahLst/>
            <a:cxnLst/>
            <a:rect l="0" t="0" r="0" b="0"/>
            <a:pathLst>
              <a:path w="205206" h="161596">
                <a:moveTo>
                  <a:pt x="25182" y="25668"/>
                </a:moveTo>
                <a:lnTo>
                  <a:pt x="29733" y="16566"/>
                </a:lnTo>
                <a:lnTo>
                  <a:pt x="32026" y="12933"/>
                </a:lnTo>
                <a:lnTo>
                  <a:pt x="34507" y="9558"/>
                </a:lnTo>
                <a:lnTo>
                  <a:pt x="37113" y="6355"/>
                </a:lnTo>
                <a:lnTo>
                  <a:pt x="39804" y="4220"/>
                </a:lnTo>
                <a:lnTo>
                  <a:pt x="42550" y="2797"/>
                </a:lnTo>
                <a:lnTo>
                  <a:pt x="45334" y="1849"/>
                </a:lnTo>
                <a:lnTo>
                  <a:pt x="49094" y="1216"/>
                </a:lnTo>
                <a:lnTo>
                  <a:pt x="53505" y="794"/>
                </a:lnTo>
                <a:lnTo>
                  <a:pt x="62536" y="325"/>
                </a:lnTo>
                <a:lnTo>
                  <a:pt x="69724" y="118"/>
                </a:lnTo>
                <a:lnTo>
                  <a:pt x="83676" y="0"/>
                </a:lnTo>
                <a:lnTo>
                  <a:pt x="89896" y="936"/>
                </a:lnTo>
                <a:lnTo>
                  <a:pt x="96900" y="2512"/>
                </a:lnTo>
                <a:lnTo>
                  <a:pt x="115019" y="7336"/>
                </a:lnTo>
                <a:lnTo>
                  <a:pt x="120037" y="10535"/>
                </a:lnTo>
                <a:lnTo>
                  <a:pt x="125442" y="15133"/>
                </a:lnTo>
                <a:lnTo>
                  <a:pt x="128217" y="17692"/>
                </a:lnTo>
                <a:lnTo>
                  <a:pt x="131020" y="20350"/>
                </a:lnTo>
                <a:lnTo>
                  <a:pt x="132888" y="23076"/>
                </a:lnTo>
                <a:lnTo>
                  <a:pt x="134134" y="25845"/>
                </a:lnTo>
                <a:lnTo>
                  <a:pt x="134964" y="28643"/>
                </a:lnTo>
                <a:lnTo>
                  <a:pt x="135517" y="31462"/>
                </a:lnTo>
                <a:lnTo>
                  <a:pt x="135886" y="34293"/>
                </a:lnTo>
                <a:lnTo>
                  <a:pt x="136133" y="37133"/>
                </a:lnTo>
                <a:lnTo>
                  <a:pt x="135344" y="40931"/>
                </a:lnTo>
                <a:lnTo>
                  <a:pt x="133866" y="45369"/>
                </a:lnTo>
                <a:lnTo>
                  <a:pt x="131928" y="50232"/>
                </a:lnTo>
                <a:lnTo>
                  <a:pt x="130636" y="54427"/>
                </a:lnTo>
                <a:lnTo>
                  <a:pt x="129774" y="58175"/>
                </a:lnTo>
                <a:lnTo>
                  <a:pt x="129201" y="61627"/>
                </a:lnTo>
                <a:lnTo>
                  <a:pt x="127865" y="64881"/>
                </a:lnTo>
                <a:lnTo>
                  <a:pt x="126023" y="68002"/>
                </a:lnTo>
                <a:lnTo>
                  <a:pt x="123841" y="71036"/>
                </a:lnTo>
                <a:lnTo>
                  <a:pt x="111670" y="88958"/>
                </a:lnTo>
                <a:lnTo>
                  <a:pt x="107606" y="94531"/>
                </a:lnTo>
                <a:lnTo>
                  <a:pt x="103944" y="99199"/>
                </a:lnTo>
                <a:lnTo>
                  <a:pt x="100550" y="103264"/>
                </a:lnTo>
                <a:lnTo>
                  <a:pt x="93525" y="109784"/>
                </a:lnTo>
                <a:lnTo>
                  <a:pt x="84079" y="117940"/>
                </a:lnTo>
                <a:lnTo>
                  <a:pt x="64693" y="134305"/>
                </a:lnTo>
                <a:lnTo>
                  <a:pt x="52902" y="144754"/>
                </a:lnTo>
                <a:lnTo>
                  <a:pt x="48424" y="147921"/>
                </a:lnTo>
                <a:lnTo>
                  <a:pt x="44487" y="150033"/>
                </a:lnTo>
                <a:lnTo>
                  <a:pt x="40909" y="151441"/>
                </a:lnTo>
                <a:lnTo>
                  <a:pt x="36620" y="153331"/>
                </a:lnTo>
                <a:lnTo>
                  <a:pt x="26773" y="157972"/>
                </a:lnTo>
                <a:lnTo>
                  <a:pt x="22432" y="159591"/>
                </a:lnTo>
                <a:lnTo>
                  <a:pt x="18587" y="160670"/>
                </a:lnTo>
                <a:lnTo>
                  <a:pt x="15070" y="161390"/>
                </a:lnTo>
                <a:lnTo>
                  <a:pt x="11773" y="160916"/>
                </a:lnTo>
                <a:lnTo>
                  <a:pt x="8623" y="159649"/>
                </a:lnTo>
                <a:lnTo>
                  <a:pt x="1273" y="155321"/>
                </a:lnTo>
                <a:lnTo>
                  <a:pt x="671" y="153061"/>
                </a:lnTo>
                <a:lnTo>
                  <a:pt x="268" y="149649"/>
                </a:lnTo>
                <a:lnTo>
                  <a:pt x="0" y="145470"/>
                </a:lnTo>
                <a:lnTo>
                  <a:pt x="774" y="141731"/>
                </a:lnTo>
                <a:lnTo>
                  <a:pt x="2243" y="138286"/>
                </a:lnTo>
                <a:lnTo>
                  <a:pt x="4174" y="135037"/>
                </a:lnTo>
                <a:lnTo>
                  <a:pt x="6414" y="132870"/>
                </a:lnTo>
                <a:lnTo>
                  <a:pt x="8861" y="131426"/>
                </a:lnTo>
                <a:lnTo>
                  <a:pt x="11443" y="130464"/>
                </a:lnTo>
                <a:lnTo>
                  <a:pt x="16853" y="126854"/>
                </a:lnTo>
                <a:lnTo>
                  <a:pt x="19630" y="124558"/>
                </a:lnTo>
                <a:lnTo>
                  <a:pt x="23386" y="123027"/>
                </a:lnTo>
                <a:lnTo>
                  <a:pt x="27795" y="122007"/>
                </a:lnTo>
                <a:lnTo>
                  <a:pt x="32638" y="121327"/>
                </a:lnTo>
                <a:lnTo>
                  <a:pt x="36820" y="120873"/>
                </a:lnTo>
                <a:lnTo>
                  <a:pt x="40561" y="120570"/>
                </a:lnTo>
                <a:lnTo>
                  <a:pt x="44007" y="120369"/>
                </a:lnTo>
                <a:lnTo>
                  <a:pt x="50376" y="120145"/>
                </a:lnTo>
                <a:lnTo>
                  <a:pt x="53408" y="120085"/>
                </a:lnTo>
                <a:lnTo>
                  <a:pt x="57334" y="120998"/>
                </a:lnTo>
                <a:lnTo>
                  <a:pt x="61857" y="122559"/>
                </a:lnTo>
                <a:lnTo>
                  <a:pt x="66777" y="124552"/>
                </a:lnTo>
                <a:lnTo>
                  <a:pt x="71962" y="126833"/>
                </a:lnTo>
                <a:lnTo>
                  <a:pt x="82804" y="131908"/>
                </a:lnTo>
                <a:lnTo>
                  <a:pt x="88361" y="133642"/>
                </a:lnTo>
                <a:lnTo>
                  <a:pt x="93972" y="134798"/>
                </a:lnTo>
                <a:lnTo>
                  <a:pt x="99617" y="135569"/>
                </a:lnTo>
                <a:lnTo>
                  <a:pt x="105285" y="137036"/>
                </a:lnTo>
                <a:lnTo>
                  <a:pt x="110969" y="138965"/>
                </a:lnTo>
                <a:lnTo>
                  <a:pt x="116664" y="141204"/>
                </a:lnTo>
                <a:lnTo>
                  <a:pt x="122365" y="143650"/>
                </a:lnTo>
                <a:lnTo>
                  <a:pt x="133780" y="148907"/>
                </a:lnTo>
                <a:lnTo>
                  <a:pt x="138538" y="150690"/>
                </a:lnTo>
                <a:lnTo>
                  <a:pt x="142663" y="151879"/>
                </a:lnTo>
                <a:lnTo>
                  <a:pt x="146365" y="152671"/>
                </a:lnTo>
                <a:lnTo>
                  <a:pt x="149786" y="153199"/>
                </a:lnTo>
                <a:lnTo>
                  <a:pt x="156126" y="153786"/>
                </a:lnTo>
                <a:lnTo>
                  <a:pt x="159151" y="154895"/>
                </a:lnTo>
                <a:lnTo>
                  <a:pt x="165051" y="158667"/>
                </a:lnTo>
                <a:lnTo>
                  <a:pt x="170849" y="160979"/>
                </a:lnTo>
                <a:lnTo>
                  <a:pt x="173728" y="161595"/>
                </a:lnTo>
                <a:lnTo>
                  <a:pt x="177553" y="161054"/>
                </a:lnTo>
                <a:lnTo>
                  <a:pt x="182008" y="159740"/>
                </a:lnTo>
                <a:lnTo>
                  <a:pt x="205205" y="1542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96"/>
          <p:cNvSpPr/>
          <p:nvPr/>
        </p:nvSpPr>
        <p:spPr>
          <a:xfrm>
            <a:off x="7330155" y="4191952"/>
            <a:ext cx="160358" cy="162760"/>
          </a:xfrm>
          <a:custGeom>
            <a:avLst/>
            <a:gdLst/>
            <a:ahLst/>
            <a:cxnLst/>
            <a:rect l="0" t="0" r="0" b="0"/>
            <a:pathLst>
              <a:path w="160358" h="162760">
                <a:moveTo>
                  <a:pt x="53625" y="17145"/>
                </a:moveTo>
                <a:lnTo>
                  <a:pt x="53625" y="8043"/>
                </a:lnTo>
                <a:lnTo>
                  <a:pt x="52672" y="6315"/>
                </a:lnTo>
                <a:lnTo>
                  <a:pt x="51085" y="6115"/>
                </a:lnTo>
                <a:lnTo>
                  <a:pt x="49073" y="6934"/>
                </a:lnTo>
                <a:lnTo>
                  <a:pt x="44300" y="7845"/>
                </a:lnTo>
                <a:lnTo>
                  <a:pt x="41693" y="8087"/>
                </a:lnTo>
                <a:lnTo>
                  <a:pt x="38051" y="10154"/>
                </a:lnTo>
                <a:lnTo>
                  <a:pt x="33717" y="13437"/>
                </a:lnTo>
                <a:lnTo>
                  <a:pt x="28922" y="17530"/>
                </a:lnTo>
                <a:lnTo>
                  <a:pt x="24775" y="21212"/>
                </a:lnTo>
                <a:lnTo>
                  <a:pt x="17625" y="27843"/>
                </a:lnTo>
                <a:lnTo>
                  <a:pt x="15337" y="30944"/>
                </a:lnTo>
                <a:lnTo>
                  <a:pt x="13813" y="33965"/>
                </a:lnTo>
                <a:lnTo>
                  <a:pt x="12796" y="36930"/>
                </a:lnTo>
                <a:lnTo>
                  <a:pt x="2263" y="63859"/>
                </a:lnTo>
                <a:lnTo>
                  <a:pt x="333" y="75910"/>
                </a:lnTo>
                <a:lnTo>
                  <a:pt x="0" y="88707"/>
                </a:lnTo>
                <a:lnTo>
                  <a:pt x="1540" y="119311"/>
                </a:lnTo>
                <a:lnTo>
                  <a:pt x="1757" y="125261"/>
                </a:lnTo>
                <a:lnTo>
                  <a:pt x="2854" y="130180"/>
                </a:lnTo>
                <a:lnTo>
                  <a:pt x="4538" y="134412"/>
                </a:lnTo>
                <a:lnTo>
                  <a:pt x="6612" y="138185"/>
                </a:lnTo>
                <a:lnTo>
                  <a:pt x="7996" y="141654"/>
                </a:lnTo>
                <a:lnTo>
                  <a:pt x="8917" y="144918"/>
                </a:lnTo>
                <a:lnTo>
                  <a:pt x="9532" y="148047"/>
                </a:lnTo>
                <a:lnTo>
                  <a:pt x="10895" y="150133"/>
                </a:lnTo>
                <a:lnTo>
                  <a:pt x="12755" y="151524"/>
                </a:lnTo>
                <a:lnTo>
                  <a:pt x="14948" y="152451"/>
                </a:lnTo>
                <a:lnTo>
                  <a:pt x="19925" y="156021"/>
                </a:lnTo>
                <a:lnTo>
                  <a:pt x="22586" y="158307"/>
                </a:lnTo>
                <a:lnTo>
                  <a:pt x="26264" y="159830"/>
                </a:lnTo>
                <a:lnTo>
                  <a:pt x="30622" y="160846"/>
                </a:lnTo>
                <a:lnTo>
                  <a:pt x="35432" y="161523"/>
                </a:lnTo>
                <a:lnTo>
                  <a:pt x="40544" y="161975"/>
                </a:lnTo>
                <a:lnTo>
                  <a:pt x="45857" y="162276"/>
                </a:lnTo>
                <a:lnTo>
                  <a:pt x="55887" y="162610"/>
                </a:lnTo>
                <a:lnTo>
                  <a:pt x="63520" y="162759"/>
                </a:lnTo>
                <a:lnTo>
                  <a:pt x="67842" y="161846"/>
                </a:lnTo>
                <a:lnTo>
                  <a:pt x="72628" y="160285"/>
                </a:lnTo>
                <a:lnTo>
                  <a:pt x="77723" y="158292"/>
                </a:lnTo>
                <a:lnTo>
                  <a:pt x="82073" y="156010"/>
                </a:lnTo>
                <a:lnTo>
                  <a:pt x="85925" y="153537"/>
                </a:lnTo>
                <a:lnTo>
                  <a:pt x="89445" y="150936"/>
                </a:lnTo>
                <a:lnTo>
                  <a:pt x="100978" y="142965"/>
                </a:lnTo>
                <a:lnTo>
                  <a:pt x="108053" y="138172"/>
                </a:lnTo>
                <a:lnTo>
                  <a:pt x="115628" y="132120"/>
                </a:lnTo>
                <a:lnTo>
                  <a:pt x="123535" y="125228"/>
                </a:lnTo>
                <a:lnTo>
                  <a:pt x="131664" y="117775"/>
                </a:lnTo>
                <a:lnTo>
                  <a:pt x="137083" y="111854"/>
                </a:lnTo>
                <a:lnTo>
                  <a:pt x="140696" y="106954"/>
                </a:lnTo>
                <a:lnTo>
                  <a:pt x="143105" y="102736"/>
                </a:lnTo>
                <a:lnTo>
                  <a:pt x="145663" y="97066"/>
                </a:lnTo>
                <a:lnTo>
                  <a:pt x="148321" y="90428"/>
                </a:lnTo>
                <a:lnTo>
                  <a:pt x="151046" y="83145"/>
                </a:lnTo>
                <a:lnTo>
                  <a:pt x="153815" y="76385"/>
                </a:lnTo>
                <a:lnTo>
                  <a:pt x="156613" y="69973"/>
                </a:lnTo>
                <a:lnTo>
                  <a:pt x="159431" y="63794"/>
                </a:lnTo>
                <a:lnTo>
                  <a:pt x="160357" y="58722"/>
                </a:lnTo>
                <a:lnTo>
                  <a:pt x="160022" y="54388"/>
                </a:lnTo>
                <a:lnTo>
                  <a:pt x="158846" y="50546"/>
                </a:lnTo>
                <a:lnTo>
                  <a:pt x="158062" y="47033"/>
                </a:lnTo>
                <a:lnTo>
                  <a:pt x="157540" y="43738"/>
                </a:lnTo>
                <a:lnTo>
                  <a:pt x="157191" y="40588"/>
                </a:lnTo>
                <a:lnTo>
                  <a:pt x="156007" y="37536"/>
                </a:lnTo>
                <a:lnTo>
                  <a:pt x="154264" y="34549"/>
                </a:lnTo>
                <a:lnTo>
                  <a:pt x="152151" y="31606"/>
                </a:lnTo>
                <a:lnTo>
                  <a:pt x="148835" y="28690"/>
                </a:lnTo>
                <a:lnTo>
                  <a:pt x="144722" y="25794"/>
                </a:lnTo>
                <a:lnTo>
                  <a:pt x="140073" y="22911"/>
                </a:lnTo>
                <a:lnTo>
                  <a:pt x="135069" y="20037"/>
                </a:lnTo>
                <a:lnTo>
                  <a:pt x="124431" y="14303"/>
                </a:lnTo>
                <a:lnTo>
                  <a:pt x="119878" y="12393"/>
                </a:lnTo>
                <a:lnTo>
                  <a:pt x="115892" y="11119"/>
                </a:lnTo>
                <a:lnTo>
                  <a:pt x="112281" y="10270"/>
                </a:lnTo>
                <a:lnTo>
                  <a:pt x="107969" y="9705"/>
                </a:lnTo>
                <a:lnTo>
                  <a:pt x="103189" y="9327"/>
                </a:lnTo>
                <a:lnTo>
                  <a:pt x="98097" y="9076"/>
                </a:lnTo>
                <a:lnTo>
                  <a:pt x="91846" y="7956"/>
                </a:lnTo>
                <a:lnTo>
                  <a:pt x="84820" y="6256"/>
                </a:lnTo>
                <a:lnTo>
                  <a:pt x="36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97"/>
          <p:cNvSpPr/>
          <p:nvPr/>
        </p:nvSpPr>
        <p:spPr>
          <a:xfrm>
            <a:off x="5943600" y="4586287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0" y="0"/>
                </a:moveTo>
                <a:lnTo>
                  <a:pt x="0" y="33091"/>
                </a:lnTo>
                <a:lnTo>
                  <a:pt x="0" y="18073"/>
                </a:lnTo>
                <a:lnTo>
                  <a:pt x="952" y="14906"/>
                </a:lnTo>
                <a:lnTo>
                  <a:pt x="2540" y="12795"/>
                </a:lnTo>
                <a:lnTo>
                  <a:pt x="4550" y="11388"/>
                </a:lnTo>
                <a:lnTo>
                  <a:pt x="6843" y="11402"/>
                </a:lnTo>
                <a:lnTo>
                  <a:pt x="9325" y="12364"/>
                </a:lnTo>
                <a:lnTo>
                  <a:pt x="11931" y="13958"/>
                </a:lnTo>
                <a:lnTo>
                  <a:pt x="13669" y="15973"/>
                </a:lnTo>
                <a:lnTo>
                  <a:pt x="14828" y="18268"/>
                </a:lnTo>
                <a:lnTo>
                  <a:pt x="15600" y="20752"/>
                </a:lnTo>
                <a:lnTo>
                  <a:pt x="18998" y="26050"/>
                </a:lnTo>
                <a:lnTo>
                  <a:pt x="21238" y="28797"/>
                </a:lnTo>
                <a:lnTo>
                  <a:pt x="22731" y="32533"/>
                </a:lnTo>
                <a:lnTo>
                  <a:pt x="23726" y="36929"/>
                </a:lnTo>
                <a:lnTo>
                  <a:pt x="24390" y="41765"/>
                </a:lnTo>
                <a:lnTo>
                  <a:pt x="26737" y="46893"/>
                </a:lnTo>
                <a:lnTo>
                  <a:pt x="30207" y="52217"/>
                </a:lnTo>
                <a:lnTo>
                  <a:pt x="34426" y="57671"/>
                </a:lnTo>
                <a:lnTo>
                  <a:pt x="39113" y="66272"/>
                </a:lnTo>
                <a:lnTo>
                  <a:pt x="40363" y="69898"/>
                </a:lnTo>
                <a:lnTo>
                  <a:pt x="44291" y="76469"/>
                </a:lnTo>
                <a:lnTo>
                  <a:pt x="49212" y="83516"/>
                </a:lnTo>
                <a:lnTo>
                  <a:pt x="51858" y="88062"/>
                </a:lnTo>
                <a:lnTo>
                  <a:pt x="67753" y="116263"/>
                </a:lnTo>
                <a:lnTo>
                  <a:pt x="76601" y="131801"/>
                </a:lnTo>
                <a:lnTo>
                  <a:pt x="84404" y="143112"/>
                </a:lnTo>
                <a:lnTo>
                  <a:pt x="91512" y="151606"/>
                </a:lnTo>
                <a:lnTo>
                  <a:pt x="98155" y="158220"/>
                </a:lnTo>
                <a:lnTo>
                  <a:pt x="104489" y="165488"/>
                </a:lnTo>
                <a:lnTo>
                  <a:pt x="110617" y="173190"/>
                </a:lnTo>
                <a:lnTo>
                  <a:pt x="116607" y="181183"/>
                </a:lnTo>
                <a:lnTo>
                  <a:pt x="120601" y="187464"/>
                </a:lnTo>
                <a:lnTo>
                  <a:pt x="123263" y="192603"/>
                </a:lnTo>
                <a:lnTo>
                  <a:pt x="125038" y="196983"/>
                </a:lnTo>
                <a:lnTo>
                  <a:pt x="128125" y="203712"/>
                </a:lnTo>
                <a:lnTo>
                  <a:pt x="147588" y="243596"/>
                </a:lnTo>
                <a:lnTo>
                  <a:pt x="17145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98"/>
          <p:cNvSpPr/>
          <p:nvPr/>
        </p:nvSpPr>
        <p:spPr>
          <a:xfrm>
            <a:off x="5892165" y="4560570"/>
            <a:ext cx="265748" cy="325756"/>
          </a:xfrm>
          <a:custGeom>
            <a:avLst/>
            <a:gdLst/>
            <a:ahLst/>
            <a:cxnLst/>
            <a:rect l="0" t="0" r="0" b="0"/>
            <a:pathLst>
              <a:path w="265748" h="325756">
                <a:moveTo>
                  <a:pt x="265747" y="0"/>
                </a:moveTo>
                <a:lnTo>
                  <a:pt x="230586" y="35161"/>
                </a:lnTo>
                <a:lnTo>
                  <a:pt x="223767" y="44519"/>
                </a:lnTo>
                <a:lnTo>
                  <a:pt x="220616" y="49682"/>
                </a:lnTo>
                <a:lnTo>
                  <a:pt x="217562" y="55029"/>
                </a:lnTo>
                <a:lnTo>
                  <a:pt x="211629" y="66050"/>
                </a:lnTo>
                <a:lnTo>
                  <a:pt x="204903" y="75465"/>
                </a:lnTo>
                <a:lnTo>
                  <a:pt x="195657" y="87457"/>
                </a:lnTo>
                <a:lnTo>
                  <a:pt x="184731" y="101167"/>
                </a:lnTo>
                <a:lnTo>
                  <a:pt x="176494" y="112212"/>
                </a:lnTo>
                <a:lnTo>
                  <a:pt x="170050" y="121481"/>
                </a:lnTo>
                <a:lnTo>
                  <a:pt x="164801" y="129565"/>
                </a:lnTo>
                <a:lnTo>
                  <a:pt x="159398" y="136859"/>
                </a:lnTo>
                <a:lnTo>
                  <a:pt x="153889" y="143626"/>
                </a:lnTo>
                <a:lnTo>
                  <a:pt x="148313" y="150044"/>
                </a:lnTo>
                <a:lnTo>
                  <a:pt x="143643" y="156226"/>
                </a:lnTo>
                <a:lnTo>
                  <a:pt x="139577" y="162253"/>
                </a:lnTo>
                <a:lnTo>
                  <a:pt x="135913" y="168176"/>
                </a:lnTo>
                <a:lnTo>
                  <a:pt x="121656" y="190165"/>
                </a:lnTo>
                <a:lnTo>
                  <a:pt x="116347" y="197261"/>
                </a:lnTo>
                <a:lnTo>
                  <a:pt x="110902" y="203897"/>
                </a:lnTo>
                <a:lnTo>
                  <a:pt x="105367" y="210226"/>
                </a:lnTo>
                <a:lnTo>
                  <a:pt x="99772" y="216351"/>
                </a:lnTo>
                <a:lnTo>
                  <a:pt x="88476" y="228236"/>
                </a:lnTo>
                <a:lnTo>
                  <a:pt x="83748" y="234072"/>
                </a:lnTo>
                <a:lnTo>
                  <a:pt x="79645" y="239868"/>
                </a:lnTo>
                <a:lnTo>
                  <a:pt x="75956" y="245637"/>
                </a:lnTo>
                <a:lnTo>
                  <a:pt x="71593" y="250435"/>
                </a:lnTo>
                <a:lnTo>
                  <a:pt x="66778" y="254587"/>
                </a:lnTo>
                <a:lnTo>
                  <a:pt x="61663" y="258307"/>
                </a:lnTo>
                <a:lnTo>
                  <a:pt x="58254" y="262692"/>
                </a:lnTo>
                <a:lnTo>
                  <a:pt x="55981" y="267520"/>
                </a:lnTo>
                <a:lnTo>
                  <a:pt x="54466" y="272644"/>
                </a:lnTo>
                <a:lnTo>
                  <a:pt x="51550" y="277013"/>
                </a:lnTo>
                <a:lnTo>
                  <a:pt x="47702" y="280878"/>
                </a:lnTo>
                <a:lnTo>
                  <a:pt x="43231" y="284407"/>
                </a:lnTo>
                <a:lnTo>
                  <a:pt x="37393" y="288664"/>
                </a:lnTo>
                <a:lnTo>
                  <a:pt x="23287" y="298475"/>
                </a:lnTo>
                <a:lnTo>
                  <a:pt x="15112" y="306646"/>
                </a:lnTo>
                <a:lnTo>
                  <a:pt x="10510" y="31406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99"/>
          <p:cNvSpPr/>
          <p:nvPr/>
        </p:nvSpPr>
        <p:spPr>
          <a:xfrm>
            <a:off x="6217920" y="4637722"/>
            <a:ext cx="222885" cy="4940"/>
          </a:xfrm>
          <a:custGeom>
            <a:avLst/>
            <a:gdLst/>
            <a:ahLst/>
            <a:cxnLst/>
            <a:rect l="0" t="0" r="0" b="0"/>
            <a:pathLst>
              <a:path w="222885" h="4940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9879" y="4939"/>
                </a:lnTo>
                <a:lnTo>
                  <a:pt x="50398" y="4245"/>
                </a:lnTo>
                <a:lnTo>
                  <a:pt x="62174" y="2830"/>
                </a:lnTo>
                <a:lnTo>
                  <a:pt x="71929" y="1887"/>
                </a:lnTo>
                <a:lnTo>
                  <a:pt x="80337" y="1258"/>
                </a:lnTo>
                <a:lnTo>
                  <a:pt x="93808" y="559"/>
                </a:lnTo>
                <a:lnTo>
                  <a:pt x="102970" y="249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00"/>
          <p:cNvSpPr/>
          <p:nvPr/>
        </p:nvSpPr>
        <p:spPr>
          <a:xfrm>
            <a:off x="6192202" y="4697739"/>
            <a:ext cx="257176" cy="17137"/>
          </a:xfrm>
          <a:custGeom>
            <a:avLst/>
            <a:gdLst/>
            <a:ahLst/>
            <a:cxnLst/>
            <a:rect l="0" t="0" r="0" b="0"/>
            <a:pathLst>
              <a:path w="257176" h="17137">
                <a:moveTo>
                  <a:pt x="0" y="17136"/>
                </a:moveTo>
                <a:lnTo>
                  <a:pt x="4551" y="17136"/>
                </a:lnTo>
                <a:lnTo>
                  <a:pt x="11606" y="16183"/>
                </a:lnTo>
                <a:lnTo>
                  <a:pt x="44079" y="11244"/>
                </a:lnTo>
                <a:lnTo>
                  <a:pt x="51294" y="10350"/>
                </a:lnTo>
                <a:lnTo>
                  <a:pt x="57056" y="9755"/>
                </a:lnTo>
                <a:lnTo>
                  <a:pt x="64707" y="9357"/>
                </a:lnTo>
                <a:lnTo>
                  <a:pt x="83369" y="8916"/>
                </a:lnTo>
                <a:lnTo>
                  <a:pt x="98442" y="7846"/>
                </a:lnTo>
                <a:lnTo>
                  <a:pt x="163908" y="1824"/>
                </a:lnTo>
                <a:lnTo>
                  <a:pt x="172137" y="1213"/>
                </a:lnTo>
                <a:lnTo>
                  <a:pt x="179528" y="806"/>
                </a:lnTo>
                <a:lnTo>
                  <a:pt x="192820" y="353"/>
                </a:lnTo>
                <a:lnTo>
                  <a:pt x="220149" y="38"/>
                </a:lnTo>
                <a:lnTo>
                  <a:pt x="233775" y="0"/>
                </a:lnTo>
                <a:lnTo>
                  <a:pt x="237765" y="950"/>
                </a:lnTo>
                <a:lnTo>
                  <a:pt x="242330" y="2535"/>
                </a:lnTo>
                <a:lnTo>
                  <a:pt x="257175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01"/>
          <p:cNvSpPr/>
          <p:nvPr/>
        </p:nvSpPr>
        <p:spPr>
          <a:xfrm>
            <a:off x="6492373" y="4573052"/>
            <a:ext cx="239897" cy="271885"/>
          </a:xfrm>
          <a:custGeom>
            <a:avLst/>
            <a:gdLst/>
            <a:ahLst/>
            <a:cxnLst/>
            <a:rect l="0" t="0" r="0" b="0"/>
            <a:pathLst>
              <a:path w="239897" h="271885">
                <a:moveTo>
                  <a:pt x="42729" y="30380"/>
                </a:moveTo>
                <a:lnTo>
                  <a:pt x="47280" y="21279"/>
                </a:lnTo>
                <a:lnTo>
                  <a:pt x="49573" y="18597"/>
                </a:lnTo>
                <a:lnTo>
                  <a:pt x="52054" y="16810"/>
                </a:lnTo>
                <a:lnTo>
                  <a:pt x="54661" y="15618"/>
                </a:lnTo>
                <a:lnTo>
                  <a:pt x="56399" y="13871"/>
                </a:lnTo>
                <a:lnTo>
                  <a:pt x="57557" y="11754"/>
                </a:lnTo>
                <a:lnTo>
                  <a:pt x="58330" y="9390"/>
                </a:lnTo>
                <a:lnTo>
                  <a:pt x="60749" y="7814"/>
                </a:lnTo>
                <a:lnTo>
                  <a:pt x="64267" y="6764"/>
                </a:lnTo>
                <a:lnTo>
                  <a:pt x="68518" y="6063"/>
                </a:lnTo>
                <a:lnTo>
                  <a:pt x="74209" y="4644"/>
                </a:lnTo>
                <a:lnTo>
                  <a:pt x="80861" y="2745"/>
                </a:lnTo>
                <a:lnTo>
                  <a:pt x="88154" y="526"/>
                </a:lnTo>
                <a:lnTo>
                  <a:pt x="94919" y="0"/>
                </a:lnTo>
                <a:lnTo>
                  <a:pt x="101335" y="602"/>
                </a:lnTo>
                <a:lnTo>
                  <a:pt x="107517" y="1955"/>
                </a:lnTo>
                <a:lnTo>
                  <a:pt x="112591" y="2858"/>
                </a:lnTo>
                <a:lnTo>
                  <a:pt x="116926" y="3460"/>
                </a:lnTo>
                <a:lnTo>
                  <a:pt x="120769" y="3860"/>
                </a:lnTo>
                <a:lnTo>
                  <a:pt x="124283" y="5080"/>
                </a:lnTo>
                <a:lnTo>
                  <a:pt x="130728" y="8976"/>
                </a:lnTo>
                <a:lnTo>
                  <a:pt x="148813" y="21075"/>
                </a:lnTo>
                <a:lnTo>
                  <a:pt x="154409" y="25129"/>
                </a:lnTo>
                <a:lnTo>
                  <a:pt x="159093" y="28785"/>
                </a:lnTo>
                <a:lnTo>
                  <a:pt x="163168" y="32174"/>
                </a:lnTo>
                <a:lnTo>
                  <a:pt x="166836" y="37291"/>
                </a:lnTo>
                <a:lnTo>
                  <a:pt x="170235" y="43560"/>
                </a:lnTo>
                <a:lnTo>
                  <a:pt x="173453" y="50596"/>
                </a:lnTo>
                <a:lnTo>
                  <a:pt x="175598" y="58145"/>
                </a:lnTo>
                <a:lnTo>
                  <a:pt x="177029" y="66035"/>
                </a:lnTo>
                <a:lnTo>
                  <a:pt x="177982" y="74153"/>
                </a:lnTo>
                <a:lnTo>
                  <a:pt x="178618" y="81469"/>
                </a:lnTo>
                <a:lnTo>
                  <a:pt x="179042" y="88252"/>
                </a:lnTo>
                <a:lnTo>
                  <a:pt x="179324" y="94679"/>
                </a:lnTo>
                <a:lnTo>
                  <a:pt x="178560" y="103726"/>
                </a:lnTo>
                <a:lnTo>
                  <a:pt x="177098" y="114520"/>
                </a:lnTo>
                <a:lnTo>
                  <a:pt x="175171" y="126478"/>
                </a:lnTo>
                <a:lnTo>
                  <a:pt x="171981" y="138260"/>
                </a:lnTo>
                <a:lnTo>
                  <a:pt x="167949" y="149925"/>
                </a:lnTo>
                <a:lnTo>
                  <a:pt x="163357" y="161512"/>
                </a:lnTo>
                <a:lnTo>
                  <a:pt x="158390" y="172094"/>
                </a:lnTo>
                <a:lnTo>
                  <a:pt x="153174" y="182006"/>
                </a:lnTo>
                <a:lnTo>
                  <a:pt x="147791" y="191471"/>
                </a:lnTo>
                <a:lnTo>
                  <a:pt x="143251" y="198734"/>
                </a:lnTo>
                <a:lnTo>
                  <a:pt x="139271" y="204529"/>
                </a:lnTo>
                <a:lnTo>
                  <a:pt x="135665" y="209344"/>
                </a:lnTo>
                <a:lnTo>
                  <a:pt x="129452" y="216364"/>
                </a:lnTo>
                <a:lnTo>
                  <a:pt x="112388" y="234325"/>
                </a:lnTo>
                <a:lnTo>
                  <a:pt x="105360" y="240638"/>
                </a:lnTo>
                <a:lnTo>
                  <a:pt x="99723" y="244848"/>
                </a:lnTo>
                <a:lnTo>
                  <a:pt x="95013" y="247654"/>
                </a:lnTo>
                <a:lnTo>
                  <a:pt x="90920" y="249524"/>
                </a:lnTo>
                <a:lnTo>
                  <a:pt x="83832" y="251602"/>
                </a:lnTo>
                <a:lnTo>
                  <a:pt x="79656" y="253109"/>
                </a:lnTo>
                <a:lnTo>
                  <a:pt x="74967" y="255066"/>
                </a:lnTo>
                <a:lnTo>
                  <a:pt x="69936" y="257323"/>
                </a:lnTo>
                <a:lnTo>
                  <a:pt x="65629" y="258828"/>
                </a:lnTo>
                <a:lnTo>
                  <a:pt x="58304" y="260500"/>
                </a:lnTo>
                <a:lnTo>
                  <a:pt x="53113" y="260946"/>
                </a:lnTo>
                <a:lnTo>
                  <a:pt x="46794" y="261243"/>
                </a:lnTo>
                <a:lnTo>
                  <a:pt x="39724" y="261442"/>
                </a:lnTo>
                <a:lnTo>
                  <a:pt x="33106" y="260621"/>
                </a:lnTo>
                <a:lnTo>
                  <a:pt x="26788" y="259122"/>
                </a:lnTo>
                <a:lnTo>
                  <a:pt x="20672" y="257169"/>
                </a:lnTo>
                <a:lnTo>
                  <a:pt x="16594" y="254915"/>
                </a:lnTo>
                <a:lnTo>
                  <a:pt x="13876" y="252460"/>
                </a:lnTo>
                <a:lnTo>
                  <a:pt x="12064" y="249871"/>
                </a:lnTo>
                <a:lnTo>
                  <a:pt x="9903" y="248145"/>
                </a:lnTo>
                <a:lnTo>
                  <a:pt x="7510" y="246994"/>
                </a:lnTo>
                <a:lnTo>
                  <a:pt x="4962" y="246227"/>
                </a:lnTo>
                <a:lnTo>
                  <a:pt x="3264" y="244763"/>
                </a:lnTo>
                <a:lnTo>
                  <a:pt x="2132" y="242835"/>
                </a:lnTo>
                <a:lnTo>
                  <a:pt x="314" y="237447"/>
                </a:lnTo>
                <a:lnTo>
                  <a:pt x="0" y="231962"/>
                </a:lnTo>
                <a:lnTo>
                  <a:pt x="908" y="229538"/>
                </a:lnTo>
                <a:lnTo>
                  <a:pt x="4457" y="224305"/>
                </a:lnTo>
                <a:lnTo>
                  <a:pt x="11749" y="218804"/>
                </a:lnTo>
                <a:lnTo>
                  <a:pt x="16361" y="216004"/>
                </a:lnTo>
                <a:lnTo>
                  <a:pt x="20388" y="213184"/>
                </a:lnTo>
                <a:lnTo>
                  <a:pt x="27402" y="207511"/>
                </a:lnTo>
                <a:lnTo>
                  <a:pt x="31559" y="205618"/>
                </a:lnTo>
                <a:lnTo>
                  <a:pt x="36235" y="204355"/>
                </a:lnTo>
                <a:lnTo>
                  <a:pt x="41256" y="203513"/>
                </a:lnTo>
                <a:lnTo>
                  <a:pt x="45558" y="202952"/>
                </a:lnTo>
                <a:lnTo>
                  <a:pt x="52877" y="202329"/>
                </a:lnTo>
                <a:lnTo>
                  <a:pt x="59019" y="201210"/>
                </a:lnTo>
                <a:lnTo>
                  <a:pt x="76004" y="197427"/>
                </a:lnTo>
                <a:lnTo>
                  <a:pt x="83010" y="196990"/>
                </a:lnTo>
                <a:lnTo>
                  <a:pt x="88633" y="197650"/>
                </a:lnTo>
                <a:lnTo>
                  <a:pt x="93334" y="199044"/>
                </a:lnTo>
                <a:lnTo>
                  <a:pt x="99326" y="199973"/>
                </a:lnTo>
                <a:lnTo>
                  <a:pt x="106178" y="200592"/>
                </a:lnTo>
                <a:lnTo>
                  <a:pt x="113603" y="201005"/>
                </a:lnTo>
                <a:lnTo>
                  <a:pt x="119506" y="202232"/>
                </a:lnTo>
                <a:lnTo>
                  <a:pt x="124394" y="204004"/>
                </a:lnTo>
                <a:lnTo>
                  <a:pt x="128605" y="206137"/>
                </a:lnTo>
                <a:lnTo>
                  <a:pt x="135222" y="208511"/>
                </a:lnTo>
                <a:lnTo>
                  <a:pt x="143444" y="211047"/>
                </a:lnTo>
                <a:lnTo>
                  <a:pt x="152734" y="213689"/>
                </a:lnTo>
                <a:lnTo>
                  <a:pt x="160834" y="216404"/>
                </a:lnTo>
                <a:lnTo>
                  <a:pt x="168138" y="219166"/>
                </a:lnTo>
                <a:lnTo>
                  <a:pt x="174912" y="221959"/>
                </a:lnTo>
                <a:lnTo>
                  <a:pt x="180381" y="224775"/>
                </a:lnTo>
                <a:lnTo>
                  <a:pt x="184980" y="227604"/>
                </a:lnTo>
                <a:lnTo>
                  <a:pt x="188998" y="230443"/>
                </a:lnTo>
                <a:lnTo>
                  <a:pt x="194534" y="235193"/>
                </a:lnTo>
                <a:lnTo>
                  <a:pt x="201083" y="241217"/>
                </a:lnTo>
                <a:lnTo>
                  <a:pt x="228864" y="268012"/>
                </a:lnTo>
                <a:lnTo>
                  <a:pt x="232771" y="271884"/>
                </a:lnTo>
                <a:lnTo>
                  <a:pt x="239896" y="270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02"/>
          <p:cNvSpPr/>
          <p:nvPr/>
        </p:nvSpPr>
        <p:spPr>
          <a:xfrm>
            <a:off x="5712531" y="4496022"/>
            <a:ext cx="1113971" cy="518684"/>
          </a:xfrm>
          <a:custGeom>
            <a:avLst/>
            <a:gdLst/>
            <a:ahLst/>
            <a:cxnLst/>
            <a:rect l="0" t="0" r="0" b="0"/>
            <a:pathLst>
              <a:path w="1113971" h="518684">
                <a:moveTo>
                  <a:pt x="85336" y="55975"/>
                </a:moveTo>
                <a:lnTo>
                  <a:pt x="85336" y="69628"/>
                </a:lnTo>
                <a:lnTo>
                  <a:pt x="84384" y="79364"/>
                </a:lnTo>
                <a:lnTo>
                  <a:pt x="82796" y="91570"/>
                </a:lnTo>
                <a:lnTo>
                  <a:pt x="80785" y="105423"/>
                </a:lnTo>
                <a:lnTo>
                  <a:pt x="79444" y="116563"/>
                </a:lnTo>
                <a:lnTo>
                  <a:pt x="78551" y="125895"/>
                </a:lnTo>
                <a:lnTo>
                  <a:pt x="77955" y="134021"/>
                </a:lnTo>
                <a:lnTo>
                  <a:pt x="77558" y="143248"/>
                </a:lnTo>
                <a:lnTo>
                  <a:pt x="77117" y="163661"/>
                </a:lnTo>
                <a:lnTo>
                  <a:pt x="75094" y="181106"/>
                </a:lnTo>
                <a:lnTo>
                  <a:pt x="65051" y="247144"/>
                </a:lnTo>
                <a:lnTo>
                  <a:pt x="63240" y="261526"/>
                </a:lnTo>
                <a:lnTo>
                  <a:pt x="62033" y="273019"/>
                </a:lnTo>
                <a:lnTo>
                  <a:pt x="60276" y="283539"/>
                </a:lnTo>
                <a:lnTo>
                  <a:pt x="58152" y="293409"/>
                </a:lnTo>
                <a:lnTo>
                  <a:pt x="55783" y="302847"/>
                </a:lnTo>
                <a:lnTo>
                  <a:pt x="53151" y="318413"/>
                </a:lnTo>
                <a:lnTo>
                  <a:pt x="51029" y="331682"/>
                </a:lnTo>
                <a:lnTo>
                  <a:pt x="34687" y="384288"/>
                </a:lnTo>
                <a:lnTo>
                  <a:pt x="30614" y="396771"/>
                </a:lnTo>
                <a:lnTo>
                  <a:pt x="26948" y="406997"/>
                </a:lnTo>
                <a:lnTo>
                  <a:pt x="21286" y="422487"/>
                </a:lnTo>
                <a:lnTo>
                  <a:pt x="17146" y="437516"/>
                </a:lnTo>
                <a:lnTo>
                  <a:pt x="11263" y="452657"/>
                </a:lnTo>
                <a:lnTo>
                  <a:pt x="8143" y="463600"/>
                </a:lnTo>
                <a:lnTo>
                  <a:pt x="923" y="474203"/>
                </a:lnTo>
                <a:lnTo>
                  <a:pt x="194" y="477757"/>
                </a:lnTo>
                <a:lnTo>
                  <a:pt x="0" y="480038"/>
                </a:lnTo>
                <a:lnTo>
                  <a:pt x="823" y="481559"/>
                </a:lnTo>
                <a:lnTo>
                  <a:pt x="2324" y="482572"/>
                </a:lnTo>
                <a:lnTo>
                  <a:pt x="4277" y="483248"/>
                </a:lnTo>
                <a:lnTo>
                  <a:pt x="5580" y="484651"/>
                </a:lnTo>
                <a:lnTo>
                  <a:pt x="6447" y="486539"/>
                </a:lnTo>
                <a:lnTo>
                  <a:pt x="7026" y="488751"/>
                </a:lnTo>
                <a:lnTo>
                  <a:pt x="8365" y="490225"/>
                </a:lnTo>
                <a:lnTo>
                  <a:pt x="10210" y="491207"/>
                </a:lnTo>
                <a:lnTo>
                  <a:pt x="19897" y="495131"/>
                </a:lnTo>
                <a:lnTo>
                  <a:pt x="24564" y="497336"/>
                </a:lnTo>
                <a:lnTo>
                  <a:pt x="37371" y="499785"/>
                </a:lnTo>
                <a:lnTo>
                  <a:pt x="51636" y="501827"/>
                </a:lnTo>
                <a:lnTo>
                  <a:pt x="72282" y="507379"/>
                </a:lnTo>
                <a:lnTo>
                  <a:pt x="101683" y="509447"/>
                </a:lnTo>
                <a:lnTo>
                  <a:pt x="133571" y="510060"/>
                </a:lnTo>
                <a:lnTo>
                  <a:pt x="309754" y="510317"/>
                </a:lnTo>
                <a:lnTo>
                  <a:pt x="368593" y="507778"/>
                </a:lnTo>
                <a:lnTo>
                  <a:pt x="405619" y="505767"/>
                </a:lnTo>
                <a:lnTo>
                  <a:pt x="495019" y="503532"/>
                </a:lnTo>
                <a:lnTo>
                  <a:pt x="640712" y="502098"/>
                </a:lnTo>
                <a:lnTo>
                  <a:pt x="673709" y="503885"/>
                </a:lnTo>
                <a:lnTo>
                  <a:pt x="710947" y="506982"/>
                </a:lnTo>
                <a:lnTo>
                  <a:pt x="779628" y="513598"/>
                </a:lnTo>
                <a:lnTo>
                  <a:pt x="816503" y="516538"/>
                </a:lnTo>
                <a:lnTo>
                  <a:pt x="835670" y="517322"/>
                </a:lnTo>
                <a:lnTo>
                  <a:pt x="899794" y="518425"/>
                </a:lnTo>
                <a:lnTo>
                  <a:pt x="934680" y="518683"/>
                </a:lnTo>
                <a:lnTo>
                  <a:pt x="958440" y="516258"/>
                </a:lnTo>
                <a:lnTo>
                  <a:pt x="982527" y="509538"/>
                </a:lnTo>
                <a:lnTo>
                  <a:pt x="999188" y="504054"/>
                </a:lnTo>
                <a:lnTo>
                  <a:pt x="1003180" y="503284"/>
                </a:lnTo>
                <a:lnTo>
                  <a:pt x="1006795" y="500867"/>
                </a:lnTo>
                <a:lnTo>
                  <a:pt x="1013351" y="493100"/>
                </a:lnTo>
                <a:lnTo>
                  <a:pt x="1022396" y="478017"/>
                </a:lnTo>
                <a:lnTo>
                  <a:pt x="1028223" y="467070"/>
                </a:lnTo>
                <a:lnTo>
                  <a:pt x="1034940" y="452996"/>
                </a:lnTo>
                <a:lnTo>
                  <a:pt x="1044275" y="430867"/>
                </a:lnTo>
                <a:lnTo>
                  <a:pt x="1048478" y="419250"/>
                </a:lnTo>
                <a:lnTo>
                  <a:pt x="1052233" y="407696"/>
                </a:lnTo>
                <a:lnTo>
                  <a:pt x="1055689" y="396183"/>
                </a:lnTo>
                <a:lnTo>
                  <a:pt x="1057993" y="386603"/>
                </a:lnTo>
                <a:lnTo>
                  <a:pt x="1060553" y="370878"/>
                </a:lnTo>
                <a:lnTo>
                  <a:pt x="1064231" y="349920"/>
                </a:lnTo>
                <a:lnTo>
                  <a:pt x="1066545" y="337663"/>
                </a:lnTo>
                <a:lnTo>
                  <a:pt x="1069041" y="327587"/>
                </a:lnTo>
                <a:lnTo>
                  <a:pt x="1071657" y="318965"/>
                </a:lnTo>
                <a:lnTo>
                  <a:pt x="1074353" y="311312"/>
                </a:lnTo>
                <a:lnTo>
                  <a:pt x="1077103" y="292874"/>
                </a:lnTo>
                <a:lnTo>
                  <a:pt x="1079890" y="267248"/>
                </a:lnTo>
                <a:lnTo>
                  <a:pt x="1082699" y="236829"/>
                </a:lnTo>
                <a:lnTo>
                  <a:pt x="1085525" y="214644"/>
                </a:lnTo>
                <a:lnTo>
                  <a:pt x="1088361" y="197949"/>
                </a:lnTo>
                <a:lnTo>
                  <a:pt x="1091204" y="184915"/>
                </a:lnTo>
                <a:lnTo>
                  <a:pt x="1093100" y="174320"/>
                </a:lnTo>
                <a:lnTo>
                  <a:pt x="1094364" y="165352"/>
                </a:lnTo>
                <a:lnTo>
                  <a:pt x="1095206" y="157468"/>
                </a:lnTo>
                <a:lnTo>
                  <a:pt x="1097673" y="146497"/>
                </a:lnTo>
                <a:lnTo>
                  <a:pt x="1101222" y="133468"/>
                </a:lnTo>
                <a:lnTo>
                  <a:pt x="1105494" y="119067"/>
                </a:lnTo>
                <a:lnTo>
                  <a:pt x="1108341" y="104704"/>
                </a:lnTo>
                <a:lnTo>
                  <a:pt x="1110240" y="90366"/>
                </a:lnTo>
                <a:lnTo>
                  <a:pt x="1111505" y="76045"/>
                </a:lnTo>
                <a:lnTo>
                  <a:pt x="1112349" y="64593"/>
                </a:lnTo>
                <a:lnTo>
                  <a:pt x="1113814" y="35156"/>
                </a:lnTo>
                <a:lnTo>
                  <a:pt x="1113970" y="27158"/>
                </a:lnTo>
                <a:lnTo>
                  <a:pt x="1113039" y="24381"/>
                </a:lnTo>
                <a:lnTo>
                  <a:pt x="1109465" y="18756"/>
                </a:lnTo>
                <a:lnTo>
                  <a:pt x="1107179" y="16875"/>
                </a:lnTo>
                <a:lnTo>
                  <a:pt x="1104702" y="15621"/>
                </a:lnTo>
                <a:lnTo>
                  <a:pt x="1102098" y="14785"/>
                </a:lnTo>
                <a:lnTo>
                  <a:pt x="1096665" y="11316"/>
                </a:lnTo>
                <a:lnTo>
                  <a:pt x="1089968" y="5879"/>
                </a:lnTo>
                <a:lnTo>
                  <a:pt x="1075909" y="4804"/>
                </a:lnTo>
                <a:lnTo>
                  <a:pt x="1048302" y="3611"/>
                </a:lnTo>
                <a:lnTo>
                  <a:pt x="1030211" y="0"/>
                </a:lnTo>
                <a:lnTo>
                  <a:pt x="1001851" y="300"/>
                </a:lnTo>
                <a:lnTo>
                  <a:pt x="984953" y="1713"/>
                </a:lnTo>
                <a:lnTo>
                  <a:pt x="963211" y="2656"/>
                </a:lnTo>
                <a:lnTo>
                  <a:pt x="911112" y="3702"/>
                </a:lnTo>
                <a:lnTo>
                  <a:pt x="886361" y="4934"/>
                </a:lnTo>
                <a:lnTo>
                  <a:pt x="863193" y="6708"/>
                </a:lnTo>
                <a:lnTo>
                  <a:pt x="841079" y="8842"/>
                </a:lnTo>
                <a:lnTo>
                  <a:pt x="820622" y="10266"/>
                </a:lnTo>
                <a:lnTo>
                  <a:pt x="801269" y="11215"/>
                </a:lnTo>
                <a:lnTo>
                  <a:pt x="782653" y="11847"/>
                </a:lnTo>
                <a:lnTo>
                  <a:pt x="751807" y="15091"/>
                </a:lnTo>
                <a:lnTo>
                  <a:pt x="738248" y="17289"/>
                </a:lnTo>
                <a:lnTo>
                  <a:pt x="715873" y="19707"/>
                </a:lnTo>
                <a:lnTo>
                  <a:pt x="542051" y="35097"/>
                </a:lnTo>
                <a:lnTo>
                  <a:pt x="509301" y="37171"/>
                </a:lnTo>
                <a:lnTo>
                  <a:pt x="482679" y="38093"/>
                </a:lnTo>
                <a:lnTo>
                  <a:pt x="443647" y="38685"/>
                </a:lnTo>
                <a:lnTo>
                  <a:pt x="419846" y="41306"/>
                </a:lnTo>
                <a:lnTo>
                  <a:pt x="386407" y="44693"/>
                </a:lnTo>
                <a:lnTo>
                  <a:pt x="364155" y="45596"/>
                </a:lnTo>
                <a:lnTo>
                  <a:pt x="294949" y="46867"/>
                </a:lnTo>
                <a:lnTo>
                  <a:pt x="239136" y="47297"/>
                </a:lnTo>
                <a:lnTo>
                  <a:pt x="224812" y="49896"/>
                </a:lnTo>
                <a:lnTo>
                  <a:pt x="212095" y="53273"/>
                </a:lnTo>
                <a:lnTo>
                  <a:pt x="170975" y="56690"/>
                </a:lnTo>
                <a:lnTo>
                  <a:pt x="144545" y="63325"/>
                </a:lnTo>
                <a:lnTo>
                  <a:pt x="141953" y="64685"/>
                </a:lnTo>
                <a:lnTo>
                  <a:pt x="140226" y="66544"/>
                </a:lnTo>
                <a:lnTo>
                  <a:pt x="136771" y="731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03"/>
          <p:cNvSpPr/>
          <p:nvPr/>
        </p:nvSpPr>
        <p:spPr>
          <a:xfrm>
            <a:off x="328612" y="3008947"/>
            <a:ext cx="288963" cy="479934"/>
          </a:xfrm>
          <a:custGeom>
            <a:avLst/>
            <a:gdLst/>
            <a:ahLst/>
            <a:cxnLst/>
            <a:rect l="0" t="0" r="0" b="0"/>
            <a:pathLst>
              <a:path w="288963" h="479934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25361"/>
                </a:lnTo>
                <a:lnTo>
                  <a:pt x="11932" y="34052"/>
                </a:lnTo>
                <a:lnTo>
                  <a:pt x="13669" y="43656"/>
                </a:lnTo>
                <a:lnTo>
                  <a:pt x="14828" y="53869"/>
                </a:lnTo>
                <a:lnTo>
                  <a:pt x="15600" y="64488"/>
                </a:lnTo>
                <a:lnTo>
                  <a:pt x="17068" y="73472"/>
                </a:lnTo>
                <a:lnTo>
                  <a:pt x="18998" y="81366"/>
                </a:lnTo>
                <a:lnTo>
                  <a:pt x="28941" y="112275"/>
                </a:lnTo>
                <a:lnTo>
                  <a:pt x="31913" y="123878"/>
                </a:lnTo>
                <a:lnTo>
                  <a:pt x="32705" y="128305"/>
                </a:lnTo>
                <a:lnTo>
                  <a:pt x="36126" y="135765"/>
                </a:lnTo>
                <a:lnTo>
                  <a:pt x="42726" y="145112"/>
                </a:lnTo>
                <a:lnTo>
                  <a:pt x="55184" y="161967"/>
                </a:lnTo>
                <a:lnTo>
                  <a:pt x="61554" y="168938"/>
                </a:lnTo>
                <a:lnTo>
                  <a:pt x="67706" y="174538"/>
                </a:lnTo>
                <a:lnTo>
                  <a:pt x="73712" y="179224"/>
                </a:lnTo>
                <a:lnTo>
                  <a:pt x="79622" y="182347"/>
                </a:lnTo>
                <a:lnTo>
                  <a:pt x="85466" y="184430"/>
                </a:lnTo>
                <a:lnTo>
                  <a:pt x="117635" y="192323"/>
                </a:lnTo>
                <a:lnTo>
                  <a:pt x="127954" y="192033"/>
                </a:lnTo>
                <a:lnTo>
                  <a:pt x="138642" y="189935"/>
                </a:lnTo>
                <a:lnTo>
                  <a:pt x="149578" y="186631"/>
                </a:lnTo>
                <a:lnTo>
                  <a:pt x="157821" y="183475"/>
                </a:lnTo>
                <a:lnTo>
                  <a:pt x="164269" y="180419"/>
                </a:lnTo>
                <a:lnTo>
                  <a:pt x="169520" y="177430"/>
                </a:lnTo>
                <a:lnTo>
                  <a:pt x="174926" y="172579"/>
                </a:lnTo>
                <a:lnTo>
                  <a:pt x="180435" y="166488"/>
                </a:lnTo>
                <a:lnTo>
                  <a:pt x="186012" y="159570"/>
                </a:lnTo>
                <a:lnTo>
                  <a:pt x="191636" y="152100"/>
                </a:lnTo>
                <a:lnTo>
                  <a:pt x="202964" y="136180"/>
                </a:lnTo>
                <a:lnTo>
                  <a:pt x="209269" y="124659"/>
                </a:lnTo>
                <a:lnTo>
                  <a:pt x="215358" y="110279"/>
                </a:lnTo>
                <a:lnTo>
                  <a:pt x="219540" y="99495"/>
                </a:lnTo>
                <a:lnTo>
                  <a:pt x="221398" y="88353"/>
                </a:lnTo>
                <a:lnTo>
                  <a:pt x="222224" y="74511"/>
                </a:lnTo>
                <a:lnTo>
                  <a:pt x="223544" y="59786"/>
                </a:lnTo>
                <a:lnTo>
                  <a:pt x="227305" y="46891"/>
                </a:lnTo>
                <a:lnTo>
                  <a:pt x="227737" y="41738"/>
                </a:lnTo>
                <a:lnTo>
                  <a:pt x="227072" y="37351"/>
                </a:lnTo>
                <a:lnTo>
                  <a:pt x="224746" y="29936"/>
                </a:lnTo>
                <a:lnTo>
                  <a:pt x="223712" y="23465"/>
                </a:lnTo>
                <a:lnTo>
                  <a:pt x="222484" y="20406"/>
                </a:lnTo>
                <a:lnTo>
                  <a:pt x="218579" y="14467"/>
                </a:lnTo>
                <a:lnTo>
                  <a:pt x="216204" y="12502"/>
                </a:lnTo>
                <a:lnTo>
                  <a:pt x="213669" y="11192"/>
                </a:lnTo>
                <a:lnTo>
                  <a:pt x="211026" y="10319"/>
                </a:lnTo>
                <a:lnTo>
                  <a:pt x="210216" y="10689"/>
                </a:lnTo>
                <a:lnTo>
                  <a:pt x="210629" y="11889"/>
                </a:lnTo>
                <a:lnTo>
                  <a:pt x="213585" y="16107"/>
                </a:lnTo>
                <a:lnTo>
                  <a:pt x="214097" y="21388"/>
                </a:lnTo>
                <a:lnTo>
                  <a:pt x="214249" y="38087"/>
                </a:lnTo>
                <a:lnTo>
                  <a:pt x="215222" y="45394"/>
                </a:lnTo>
                <a:lnTo>
                  <a:pt x="216824" y="53123"/>
                </a:lnTo>
                <a:lnTo>
                  <a:pt x="226239" y="90609"/>
                </a:lnTo>
                <a:lnTo>
                  <a:pt x="231678" y="104723"/>
                </a:lnTo>
                <a:lnTo>
                  <a:pt x="238223" y="117029"/>
                </a:lnTo>
                <a:lnTo>
                  <a:pt x="247482" y="135198"/>
                </a:lnTo>
                <a:lnTo>
                  <a:pt x="253570" y="153950"/>
                </a:lnTo>
                <a:lnTo>
                  <a:pt x="260487" y="178833"/>
                </a:lnTo>
                <a:lnTo>
                  <a:pt x="267955" y="207805"/>
                </a:lnTo>
                <a:lnTo>
                  <a:pt x="273887" y="229024"/>
                </a:lnTo>
                <a:lnTo>
                  <a:pt x="278794" y="245075"/>
                </a:lnTo>
                <a:lnTo>
                  <a:pt x="283017" y="257681"/>
                </a:lnTo>
                <a:lnTo>
                  <a:pt x="285833" y="270847"/>
                </a:lnTo>
                <a:lnTo>
                  <a:pt x="287710" y="284388"/>
                </a:lnTo>
                <a:lnTo>
                  <a:pt x="288962" y="298177"/>
                </a:lnTo>
                <a:lnTo>
                  <a:pt x="287891" y="311179"/>
                </a:lnTo>
                <a:lnTo>
                  <a:pt x="285273" y="323658"/>
                </a:lnTo>
                <a:lnTo>
                  <a:pt x="281622" y="335787"/>
                </a:lnTo>
                <a:lnTo>
                  <a:pt x="278235" y="345778"/>
                </a:lnTo>
                <a:lnTo>
                  <a:pt x="275025" y="354344"/>
                </a:lnTo>
                <a:lnTo>
                  <a:pt x="268918" y="368941"/>
                </a:lnTo>
                <a:lnTo>
                  <a:pt x="263029" y="381779"/>
                </a:lnTo>
                <a:lnTo>
                  <a:pt x="254697" y="396374"/>
                </a:lnTo>
                <a:lnTo>
                  <a:pt x="249808" y="404267"/>
                </a:lnTo>
                <a:lnTo>
                  <a:pt x="243691" y="410481"/>
                </a:lnTo>
                <a:lnTo>
                  <a:pt x="236756" y="415577"/>
                </a:lnTo>
                <a:lnTo>
                  <a:pt x="229275" y="419926"/>
                </a:lnTo>
                <a:lnTo>
                  <a:pt x="222382" y="424731"/>
                </a:lnTo>
                <a:lnTo>
                  <a:pt x="215882" y="429839"/>
                </a:lnTo>
                <a:lnTo>
                  <a:pt x="209644" y="435149"/>
                </a:lnTo>
                <a:lnTo>
                  <a:pt x="202628" y="439642"/>
                </a:lnTo>
                <a:lnTo>
                  <a:pt x="195093" y="443590"/>
                </a:lnTo>
                <a:lnTo>
                  <a:pt x="187212" y="447174"/>
                </a:lnTo>
                <a:lnTo>
                  <a:pt x="180053" y="451468"/>
                </a:lnTo>
                <a:lnTo>
                  <a:pt x="173375" y="456237"/>
                </a:lnTo>
                <a:lnTo>
                  <a:pt x="167018" y="461320"/>
                </a:lnTo>
                <a:lnTo>
                  <a:pt x="160876" y="464709"/>
                </a:lnTo>
                <a:lnTo>
                  <a:pt x="154875" y="466969"/>
                </a:lnTo>
                <a:lnTo>
                  <a:pt x="148970" y="468475"/>
                </a:lnTo>
                <a:lnTo>
                  <a:pt x="143128" y="470432"/>
                </a:lnTo>
                <a:lnTo>
                  <a:pt x="137329" y="472688"/>
                </a:lnTo>
                <a:lnTo>
                  <a:pt x="131558" y="475146"/>
                </a:lnTo>
                <a:lnTo>
                  <a:pt x="125805" y="476784"/>
                </a:lnTo>
                <a:lnTo>
                  <a:pt x="120065" y="477876"/>
                </a:lnTo>
                <a:lnTo>
                  <a:pt x="114333" y="478604"/>
                </a:lnTo>
                <a:lnTo>
                  <a:pt x="108607" y="479090"/>
                </a:lnTo>
                <a:lnTo>
                  <a:pt x="102885" y="479413"/>
                </a:lnTo>
                <a:lnTo>
                  <a:pt x="92399" y="479772"/>
                </a:lnTo>
                <a:lnTo>
                  <a:pt x="84564" y="479933"/>
                </a:lnTo>
                <a:lnTo>
                  <a:pt x="80188" y="479023"/>
                </a:lnTo>
                <a:lnTo>
                  <a:pt x="75366" y="477463"/>
                </a:lnTo>
                <a:lnTo>
                  <a:pt x="70247" y="475471"/>
                </a:lnTo>
                <a:lnTo>
                  <a:pt x="64929" y="473191"/>
                </a:lnTo>
                <a:lnTo>
                  <a:pt x="53940" y="468117"/>
                </a:lnTo>
                <a:lnTo>
                  <a:pt x="45246" y="462687"/>
                </a:lnTo>
                <a:lnTo>
                  <a:pt x="3429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04"/>
          <p:cNvSpPr/>
          <p:nvPr/>
        </p:nvSpPr>
        <p:spPr>
          <a:xfrm>
            <a:off x="714374" y="3052525"/>
            <a:ext cx="265749" cy="25003"/>
          </a:xfrm>
          <a:custGeom>
            <a:avLst/>
            <a:gdLst/>
            <a:ahLst/>
            <a:cxnLst/>
            <a:rect l="0" t="0" r="0" b="0"/>
            <a:pathLst>
              <a:path w="265749" h="25003">
                <a:moveTo>
                  <a:pt x="0" y="25002"/>
                </a:moveTo>
                <a:lnTo>
                  <a:pt x="34913" y="25002"/>
                </a:lnTo>
                <a:lnTo>
                  <a:pt x="40421" y="24050"/>
                </a:lnTo>
                <a:lnTo>
                  <a:pt x="46950" y="22462"/>
                </a:lnTo>
                <a:lnTo>
                  <a:pt x="54160" y="20451"/>
                </a:lnTo>
                <a:lnTo>
                  <a:pt x="60872" y="19110"/>
                </a:lnTo>
                <a:lnTo>
                  <a:pt x="67251" y="18217"/>
                </a:lnTo>
                <a:lnTo>
                  <a:pt x="73409" y="17621"/>
                </a:lnTo>
                <a:lnTo>
                  <a:pt x="79420" y="17224"/>
                </a:lnTo>
                <a:lnTo>
                  <a:pt x="85332" y="16959"/>
                </a:lnTo>
                <a:lnTo>
                  <a:pt x="91178" y="16783"/>
                </a:lnTo>
                <a:lnTo>
                  <a:pt x="104600" y="14760"/>
                </a:lnTo>
                <a:lnTo>
                  <a:pt x="144914" y="7432"/>
                </a:lnTo>
                <a:lnTo>
                  <a:pt x="164237" y="4716"/>
                </a:lnTo>
                <a:lnTo>
                  <a:pt x="181882" y="2906"/>
                </a:lnTo>
                <a:lnTo>
                  <a:pt x="198407" y="1699"/>
                </a:lnTo>
                <a:lnTo>
                  <a:pt x="224389" y="358"/>
                </a:lnTo>
                <a:lnTo>
                  <a:pt x="235318" y="0"/>
                </a:lnTo>
                <a:lnTo>
                  <a:pt x="243556" y="714"/>
                </a:lnTo>
                <a:lnTo>
                  <a:pt x="250001" y="2142"/>
                </a:lnTo>
                <a:lnTo>
                  <a:pt x="265748" y="7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05"/>
          <p:cNvSpPr/>
          <p:nvPr/>
        </p:nvSpPr>
        <p:spPr>
          <a:xfrm>
            <a:off x="718008" y="3137535"/>
            <a:ext cx="304977" cy="24526"/>
          </a:xfrm>
          <a:custGeom>
            <a:avLst/>
            <a:gdLst/>
            <a:ahLst/>
            <a:cxnLst/>
            <a:rect l="0" t="0" r="0" b="0"/>
            <a:pathLst>
              <a:path w="304977" h="24526">
                <a:moveTo>
                  <a:pt x="4939" y="17145"/>
                </a:moveTo>
                <a:lnTo>
                  <a:pt x="0" y="17145"/>
                </a:lnTo>
                <a:lnTo>
                  <a:pt x="2109" y="17145"/>
                </a:lnTo>
                <a:lnTo>
                  <a:pt x="4005" y="18097"/>
                </a:lnTo>
                <a:lnTo>
                  <a:pt x="6221" y="19685"/>
                </a:lnTo>
                <a:lnTo>
                  <a:pt x="8651" y="21696"/>
                </a:lnTo>
                <a:lnTo>
                  <a:pt x="11224" y="23036"/>
                </a:lnTo>
                <a:lnTo>
                  <a:pt x="13891" y="23930"/>
                </a:lnTo>
                <a:lnTo>
                  <a:pt x="16622" y="24525"/>
                </a:lnTo>
                <a:lnTo>
                  <a:pt x="19395" y="23970"/>
                </a:lnTo>
                <a:lnTo>
                  <a:pt x="22197" y="22648"/>
                </a:lnTo>
                <a:lnTo>
                  <a:pt x="25016" y="20813"/>
                </a:lnTo>
                <a:lnTo>
                  <a:pt x="28801" y="19590"/>
                </a:lnTo>
                <a:lnTo>
                  <a:pt x="33230" y="18775"/>
                </a:lnTo>
                <a:lnTo>
                  <a:pt x="38087" y="18232"/>
                </a:lnTo>
                <a:lnTo>
                  <a:pt x="45135" y="17869"/>
                </a:lnTo>
                <a:lnTo>
                  <a:pt x="63126" y="17467"/>
                </a:lnTo>
                <a:lnTo>
                  <a:pt x="74211" y="16407"/>
                </a:lnTo>
                <a:lnTo>
                  <a:pt x="86362" y="14748"/>
                </a:lnTo>
                <a:lnTo>
                  <a:pt x="112565" y="10364"/>
                </a:lnTo>
                <a:lnTo>
                  <a:pt x="140085" y="5241"/>
                </a:lnTo>
                <a:lnTo>
                  <a:pt x="155996" y="3494"/>
                </a:lnTo>
                <a:lnTo>
                  <a:pt x="173271" y="2329"/>
                </a:lnTo>
                <a:lnTo>
                  <a:pt x="207388" y="1035"/>
                </a:lnTo>
                <a:lnTo>
                  <a:pt x="258706" y="136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06"/>
          <p:cNvSpPr/>
          <p:nvPr/>
        </p:nvSpPr>
        <p:spPr>
          <a:xfrm>
            <a:off x="1138379" y="2918283"/>
            <a:ext cx="235548" cy="296405"/>
          </a:xfrm>
          <a:custGeom>
            <a:avLst/>
            <a:gdLst/>
            <a:ahLst/>
            <a:cxnLst/>
            <a:rect l="0" t="0" r="0" b="0"/>
            <a:pathLst>
              <a:path w="235548" h="296405">
                <a:moveTo>
                  <a:pt x="90345" y="4939"/>
                </a:moveTo>
                <a:lnTo>
                  <a:pt x="85795" y="388"/>
                </a:lnTo>
                <a:lnTo>
                  <a:pt x="84454" y="0"/>
                </a:lnTo>
                <a:lnTo>
                  <a:pt x="83560" y="694"/>
                </a:lnTo>
                <a:lnTo>
                  <a:pt x="82964" y="2109"/>
                </a:lnTo>
                <a:lnTo>
                  <a:pt x="81615" y="3052"/>
                </a:lnTo>
                <a:lnTo>
                  <a:pt x="77575" y="4101"/>
                </a:lnTo>
                <a:lnTo>
                  <a:pt x="75164" y="6285"/>
                </a:lnTo>
                <a:lnTo>
                  <a:pt x="69946" y="13792"/>
                </a:lnTo>
                <a:lnTo>
                  <a:pt x="59372" y="28559"/>
                </a:lnTo>
                <a:lnTo>
                  <a:pt x="52551" y="37830"/>
                </a:lnTo>
                <a:lnTo>
                  <a:pt x="45147" y="49727"/>
                </a:lnTo>
                <a:lnTo>
                  <a:pt x="37353" y="63372"/>
                </a:lnTo>
                <a:lnTo>
                  <a:pt x="29300" y="78185"/>
                </a:lnTo>
                <a:lnTo>
                  <a:pt x="23931" y="89964"/>
                </a:lnTo>
                <a:lnTo>
                  <a:pt x="20352" y="99723"/>
                </a:lnTo>
                <a:lnTo>
                  <a:pt x="17965" y="108133"/>
                </a:lnTo>
                <a:lnTo>
                  <a:pt x="15422" y="115645"/>
                </a:lnTo>
                <a:lnTo>
                  <a:pt x="12774" y="122558"/>
                </a:lnTo>
                <a:lnTo>
                  <a:pt x="10056" y="129072"/>
                </a:lnTo>
                <a:lnTo>
                  <a:pt x="8244" y="134367"/>
                </a:lnTo>
                <a:lnTo>
                  <a:pt x="4742" y="148275"/>
                </a:lnTo>
                <a:lnTo>
                  <a:pt x="547" y="161989"/>
                </a:lnTo>
                <a:lnTo>
                  <a:pt x="0" y="169647"/>
                </a:lnTo>
                <a:lnTo>
                  <a:pt x="588" y="177609"/>
                </a:lnTo>
                <a:lnTo>
                  <a:pt x="1932" y="185775"/>
                </a:lnTo>
                <a:lnTo>
                  <a:pt x="2828" y="193124"/>
                </a:lnTo>
                <a:lnTo>
                  <a:pt x="3426" y="199928"/>
                </a:lnTo>
                <a:lnTo>
                  <a:pt x="3824" y="206369"/>
                </a:lnTo>
                <a:lnTo>
                  <a:pt x="5994" y="212568"/>
                </a:lnTo>
                <a:lnTo>
                  <a:pt x="9346" y="218606"/>
                </a:lnTo>
                <a:lnTo>
                  <a:pt x="13486" y="224536"/>
                </a:lnTo>
                <a:lnTo>
                  <a:pt x="20626" y="233665"/>
                </a:lnTo>
                <a:lnTo>
                  <a:pt x="23863" y="237433"/>
                </a:lnTo>
                <a:lnTo>
                  <a:pt x="27926" y="239945"/>
                </a:lnTo>
                <a:lnTo>
                  <a:pt x="32540" y="241620"/>
                </a:lnTo>
                <a:lnTo>
                  <a:pt x="37521" y="242736"/>
                </a:lnTo>
                <a:lnTo>
                  <a:pt x="41794" y="244433"/>
                </a:lnTo>
                <a:lnTo>
                  <a:pt x="49082" y="248858"/>
                </a:lnTo>
                <a:lnTo>
                  <a:pt x="55496" y="251460"/>
                </a:lnTo>
                <a:lnTo>
                  <a:pt x="62474" y="253569"/>
                </a:lnTo>
                <a:lnTo>
                  <a:pt x="67002" y="255465"/>
                </a:lnTo>
                <a:lnTo>
                  <a:pt x="71926" y="257681"/>
                </a:lnTo>
                <a:lnTo>
                  <a:pt x="79018" y="259159"/>
                </a:lnTo>
                <a:lnTo>
                  <a:pt x="87556" y="260144"/>
                </a:lnTo>
                <a:lnTo>
                  <a:pt x="97059" y="260801"/>
                </a:lnTo>
                <a:lnTo>
                  <a:pt x="105298" y="260286"/>
                </a:lnTo>
                <a:lnTo>
                  <a:pt x="112697" y="258990"/>
                </a:lnTo>
                <a:lnTo>
                  <a:pt x="119534" y="257174"/>
                </a:lnTo>
                <a:lnTo>
                  <a:pt x="125997" y="255963"/>
                </a:lnTo>
                <a:lnTo>
                  <a:pt x="132210" y="255156"/>
                </a:lnTo>
                <a:lnTo>
                  <a:pt x="138258" y="254618"/>
                </a:lnTo>
                <a:lnTo>
                  <a:pt x="144195" y="253307"/>
                </a:lnTo>
                <a:lnTo>
                  <a:pt x="150058" y="251480"/>
                </a:lnTo>
                <a:lnTo>
                  <a:pt x="155871" y="249310"/>
                </a:lnTo>
                <a:lnTo>
                  <a:pt x="160699" y="246911"/>
                </a:lnTo>
                <a:lnTo>
                  <a:pt x="164870" y="244358"/>
                </a:lnTo>
                <a:lnTo>
                  <a:pt x="168604" y="241704"/>
                </a:lnTo>
                <a:lnTo>
                  <a:pt x="174903" y="238983"/>
                </a:lnTo>
                <a:lnTo>
                  <a:pt x="182912" y="236215"/>
                </a:lnTo>
                <a:lnTo>
                  <a:pt x="192061" y="233418"/>
                </a:lnTo>
                <a:lnTo>
                  <a:pt x="199113" y="230601"/>
                </a:lnTo>
                <a:lnTo>
                  <a:pt x="204767" y="227770"/>
                </a:lnTo>
                <a:lnTo>
                  <a:pt x="209489" y="224931"/>
                </a:lnTo>
                <a:lnTo>
                  <a:pt x="213590" y="222085"/>
                </a:lnTo>
                <a:lnTo>
                  <a:pt x="220686" y="216383"/>
                </a:lnTo>
                <a:lnTo>
                  <a:pt x="227014" y="210674"/>
                </a:lnTo>
                <a:lnTo>
                  <a:pt x="234288" y="203799"/>
                </a:lnTo>
                <a:lnTo>
                  <a:pt x="234884" y="202282"/>
                </a:lnTo>
                <a:lnTo>
                  <a:pt x="235547" y="198057"/>
                </a:lnTo>
                <a:lnTo>
                  <a:pt x="234772" y="195597"/>
                </a:lnTo>
                <a:lnTo>
                  <a:pt x="231370" y="190323"/>
                </a:lnTo>
                <a:lnTo>
                  <a:pt x="224099" y="181999"/>
                </a:lnTo>
                <a:lnTo>
                  <a:pt x="220464" y="178051"/>
                </a:lnTo>
                <a:lnTo>
                  <a:pt x="217096" y="177497"/>
                </a:lnTo>
                <a:lnTo>
                  <a:pt x="211993" y="177128"/>
                </a:lnTo>
                <a:lnTo>
                  <a:pt x="199656" y="176717"/>
                </a:lnTo>
                <a:lnTo>
                  <a:pt x="187823" y="176535"/>
                </a:lnTo>
                <a:lnTo>
                  <a:pt x="181048" y="177439"/>
                </a:lnTo>
                <a:lnTo>
                  <a:pt x="173674" y="178994"/>
                </a:lnTo>
                <a:lnTo>
                  <a:pt x="165900" y="180983"/>
                </a:lnTo>
                <a:lnTo>
                  <a:pt x="159765" y="182309"/>
                </a:lnTo>
                <a:lnTo>
                  <a:pt x="154723" y="183193"/>
                </a:lnTo>
                <a:lnTo>
                  <a:pt x="150409" y="183783"/>
                </a:lnTo>
                <a:lnTo>
                  <a:pt x="146580" y="186081"/>
                </a:lnTo>
                <a:lnTo>
                  <a:pt x="139786" y="193714"/>
                </a:lnTo>
                <a:lnTo>
                  <a:pt x="133592" y="200916"/>
                </a:lnTo>
                <a:lnTo>
                  <a:pt x="130606" y="204171"/>
                </a:lnTo>
                <a:lnTo>
                  <a:pt x="128616" y="207293"/>
                </a:lnTo>
                <a:lnTo>
                  <a:pt x="126405" y="213302"/>
                </a:lnTo>
                <a:lnTo>
                  <a:pt x="124862" y="215285"/>
                </a:lnTo>
                <a:lnTo>
                  <a:pt x="122882" y="216607"/>
                </a:lnTo>
                <a:lnTo>
                  <a:pt x="120609" y="217488"/>
                </a:lnTo>
                <a:lnTo>
                  <a:pt x="118141" y="220934"/>
                </a:lnTo>
                <a:lnTo>
                  <a:pt x="115543" y="226088"/>
                </a:lnTo>
                <a:lnTo>
                  <a:pt x="112859" y="232382"/>
                </a:lnTo>
                <a:lnTo>
                  <a:pt x="111070" y="237530"/>
                </a:lnTo>
                <a:lnTo>
                  <a:pt x="109081" y="245790"/>
                </a:lnTo>
                <a:lnTo>
                  <a:pt x="108551" y="251232"/>
                </a:lnTo>
                <a:lnTo>
                  <a:pt x="108197" y="257717"/>
                </a:lnTo>
                <a:lnTo>
                  <a:pt x="107962" y="264897"/>
                </a:lnTo>
                <a:lnTo>
                  <a:pt x="108757" y="271590"/>
                </a:lnTo>
                <a:lnTo>
                  <a:pt x="110240" y="277956"/>
                </a:lnTo>
                <a:lnTo>
                  <a:pt x="112181" y="284105"/>
                </a:lnTo>
                <a:lnTo>
                  <a:pt x="114427" y="288205"/>
                </a:lnTo>
                <a:lnTo>
                  <a:pt x="116878" y="290938"/>
                </a:lnTo>
                <a:lnTo>
                  <a:pt x="119463" y="292760"/>
                </a:lnTo>
                <a:lnTo>
                  <a:pt x="124877" y="294785"/>
                </a:lnTo>
                <a:lnTo>
                  <a:pt x="131410" y="295684"/>
                </a:lnTo>
                <a:lnTo>
                  <a:pt x="135819" y="295924"/>
                </a:lnTo>
                <a:lnTo>
                  <a:pt x="150353" y="296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07"/>
          <p:cNvSpPr/>
          <p:nvPr/>
        </p:nvSpPr>
        <p:spPr>
          <a:xfrm>
            <a:off x="1477463" y="2875420"/>
            <a:ext cx="145597" cy="347841"/>
          </a:xfrm>
          <a:custGeom>
            <a:avLst/>
            <a:gdLst/>
            <a:ahLst/>
            <a:cxnLst/>
            <a:rect l="0" t="0" r="0" b="0"/>
            <a:pathLst>
              <a:path w="145597" h="347841">
                <a:moveTo>
                  <a:pt x="145596" y="4940"/>
                </a:moveTo>
                <a:lnTo>
                  <a:pt x="141046" y="389"/>
                </a:lnTo>
                <a:lnTo>
                  <a:pt x="139705" y="0"/>
                </a:lnTo>
                <a:lnTo>
                  <a:pt x="138811" y="694"/>
                </a:lnTo>
                <a:lnTo>
                  <a:pt x="137377" y="4101"/>
                </a:lnTo>
                <a:lnTo>
                  <a:pt x="135354" y="6286"/>
                </a:lnTo>
                <a:lnTo>
                  <a:pt x="128027" y="13793"/>
                </a:lnTo>
                <a:lnTo>
                  <a:pt x="123406" y="17509"/>
                </a:lnTo>
                <a:lnTo>
                  <a:pt x="118420" y="20940"/>
                </a:lnTo>
                <a:lnTo>
                  <a:pt x="113191" y="24178"/>
                </a:lnTo>
                <a:lnTo>
                  <a:pt x="106848" y="30148"/>
                </a:lnTo>
                <a:lnTo>
                  <a:pt x="99762" y="37938"/>
                </a:lnTo>
                <a:lnTo>
                  <a:pt x="92180" y="46941"/>
                </a:lnTo>
                <a:lnTo>
                  <a:pt x="86173" y="54848"/>
                </a:lnTo>
                <a:lnTo>
                  <a:pt x="81216" y="62024"/>
                </a:lnTo>
                <a:lnTo>
                  <a:pt x="76958" y="68714"/>
                </a:lnTo>
                <a:lnTo>
                  <a:pt x="72215" y="75078"/>
                </a:lnTo>
                <a:lnTo>
                  <a:pt x="67148" y="81226"/>
                </a:lnTo>
                <a:lnTo>
                  <a:pt x="61865" y="87230"/>
                </a:lnTo>
                <a:lnTo>
                  <a:pt x="57391" y="93137"/>
                </a:lnTo>
                <a:lnTo>
                  <a:pt x="53455" y="98981"/>
                </a:lnTo>
                <a:lnTo>
                  <a:pt x="49879" y="104781"/>
                </a:lnTo>
                <a:lnTo>
                  <a:pt x="46542" y="110553"/>
                </a:lnTo>
                <a:lnTo>
                  <a:pt x="40295" y="122047"/>
                </a:lnTo>
                <a:lnTo>
                  <a:pt x="29263" y="141124"/>
                </a:lnTo>
                <a:lnTo>
                  <a:pt x="22321" y="152880"/>
                </a:lnTo>
                <a:lnTo>
                  <a:pt x="17693" y="162621"/>
                </a:lnTo>
                <a:lnTo>
                  <a:pt x="14607" y="171021"/>
                </a:lnTo>
                <a:lnTo>
                  <a:pt x="12550" y="178525"/>
                </a:lnTo>
                <a:lnTo>
                  <a:pt x="7725" y="194484"/>
                </a:lnTo>
                <a:lnTo>
                  <a:pt x="5105" y="202740"/>
                </a:lnTo>
                <a:lnTo>
                  <a:pt x="3358" y="210149"/>
                </a:lnTo>
                <a:lnTo>
                  <a:pt x="2193" y="216993"/>
                </a:lnTo>
                <a:lnTo>
                  <a:pt x="1417" y="223461"/>
                </a:lnTo>
                <a:lnTo>
                  <a:pt x="899" y="229678"/>
                </a:lnTo>
                <a:lnTo>
                  <a:pt x="554" y="235728"/>
                </a:lnTo>
                <a:lnTo>
                  <a:pt x="171" y="247530"/>
                </a:lnTo>
                <a:lnTo>
                  <a:pt x="0" y="259125"/>
                </a:lnTo>
                <a:lnTo>
                  <a:pt x="907" y="264884"/>
                </a:lnTo>
                <a:lnTo>
                  <a:pt x="2465" y="270628"/>
                </a:lnTo>
                <a:lnTo>
                  <a:pt x="6735" y="281138"/>
                </a:lnTo>
                <a:lnTo>
                  <a:pt x="9207" y="285275"/>
                </a:lnTo>
                <a:lnTo>
                  <a:pt x="11808" y="288984"/>
                </a:lnTo>
                <a:lnTo>
                  <a:pt x="17351" y="294315"/>
                </a:lnTo>
                <a:lnTo>
                  <a:pt x="24857" y="300727"/>
                </a:lnTo>
                <a:lnTo>
                  <a:pt x="33671" y="307859"/>
                </a:lnTo>
                <a:lnTo>
                  <a:pt x="42405" y="313565"/>
                </a:lnTo>
                <a:lnTo>
                  <a:pt x="51084" y="318323"/>
                </a:lnTo>
                <a:lnTo>
                  <a:pt x="59728" y="322447"/>
                </a:lnTo>
                <a:lnTo>
                  <a:pt x="66444" y="326149"/>
                </a:lnTo>
                <a:lnTo>
                  <a:pt x="71873" y="329569"/>
                </a:lnTo>
                <a:lnTo>
                  <a:pt x="76445" y="332802"/>
                </a:lnTo>
                <a:lnTo>
                  <a:pt x="81398" y="334957"/>
                </a:lnTo>
                <a:lnTo>
                  <a:pt x="86605" y="336394"/>
                </a:lnTo>
                <a:lnTo>
                  <a:pt x="91981" y="337351"/>
                </a:lnTo>
                <a:lnTo>
                  <a:pt x="96518" y="337990"/>
                </a:lnTo>
                <a:lnTo>
                  <a:pt x="100495" y="338416"/>
                </a:lnTo>
                <a:lnTo>
                  <a:pt x="104099" y="338700"/>
                </a:lnTo>
                <a:lnTo>
                  <a:pt x="107454" y="338889"/>
                </a:lnTo>
                <a:lnTo>
                  <a:pt x="113722" y="339099"/>
                </a:lnTo>
                <a:lnTo>
                  <a:pt x="117679" y="340107"/>
                </a:lnTo>
                <a:lnTo>
                  <a:pt x="122222" y="341732"/>
                </a:lnTo>
                <a:lnTo>
                  <a:pt x="127156" y="343768"/>
                </a:lnTo>
                <a:lnTo>
                  <a:pt x="131398" y="345125"/>
                </a:lnTo>
                <a:lnTo>
                  <a:pt x="135178" y="346030"/>
                </a:lnTo>
                <a:lnTo>
                  <a:pt x="145596" y="347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08"/>
          <p:cNvSpPr/>
          <p:nvPr/>
        </p:nvSpPr>
        <p:spPr>
          <a:xfrm>
            <a:off x="1657350" y="2970036"/>
            <a:ext cx="342901" cy="218432"/>
          </a:xfrm>
          <a:custGeom>
            <a:avLst/>
            <a:gdLst/>
            <a:ahLst/>
            <a:cxnLst/>
            <a:rect l="0" t="0" r="0" b="0"/>
            <a:pathLst>
              <a:path w="342901" h="218432">
                <a:moveTo>
                  <a:pt x="0" y="38911"/>
                </a:moveTo>
                <a:lnTo>
                  <a:pt x="13652" y="29810"/>
                </a:lnTo>
                <a:lnTo>
                  <a:pt x="19579" y="27128"/>
                </a:lnTo>
                <a:lnTo>
                  <a:pt x="25435" y="25341"/>
                </a:lnTo>
                <a:lnTo>
                  <a:pt x="31244" y="24149"/>
                </a:lnTo>
                <a:lnTo>
                  <a:pt x="37021" y="22402"/>
                </a:lnTo>
                <a:lnTo>
                  <a:pt x="42778" y="20285"/>
                </a:lnTo>
                <a:lnTo>
                  <a:pt x="48521" y="17921"/>
                </a:lnTo>
                <a:lnTo>
                  <a:pt x="55207" y="15393"/>
                </a:lnTo>
                <a:lnTo>
                  <a:pt x="70256" y="10043"/>
                </a:lnTo>
                <a:lnTo>
                  <a:pt x="77317" y="8236"/>
                </a:lnTo>
                <a:lnTo>
                  <a:pt x="83930" y="7031"/>
                </a:lnTo>
                <a:lnTo>
                  <a:pt x="90243" y="6228"/>
                </a:lnTo>
                <a:lnTo>
                  <a:pt x="97309" y="4740"/>
                </a:lnTo>
                <a:lnTo>
                  <a:pt x="104878" y="2795"/>
                </a:lnTo>
                <a:lnTo>
                  <a:pt x="112781" y="546"/>
                </a:lnTo>
                <a:lnTo>
                  <a:pt x="119955" y="0"/>
                </a:lnTo>
                <a:lnTo>
                  <a:pt x="126642" y="588"/>
                </a:lnTo>
                <a:lnTo>
                  <a:pt x="133005" y="1932"/>
                </a:lnTo>
                <a:lnTo>
                  <a:pt x="140105" y="2829"/>
                </a:lnTo>
                <a:lnTo>
                  <a:pt x="147696" y="3426"/>
                </a:lnTo>
                <a:lnTo>
                  <a:pt x="155614" y="3824"/>
                </a:lnTo>
                <a:lnTo>
                  <a:pt x="161845" y="5043"/>
                </a:lnTo>
                <a:lnTo>
                  <a:pt x="171308" y="8936"/>
                </a:lnTo>
                <a:lnTo>
                  <a:pt x="181229" y="11301"/>
                </a:lnTo>
                <a:lnTo>
                  <a:pt x="186542" y="11932"/>
                </a:lnTo>
                <a:lnTo>
                  <a:pt x="191036" y="14258"/>
                </a:lnTo>
                <a:lnTo>
                  <a:pt x="194984" y="17713"/>
                </a:lnTo>
                <a:lnTo>
                  <a:pt x="198569" y="21921"/>
                </a:lnTo>
                <a:lnTo>
                  <a:pt x="201912" y="24727"/>
                </a:lnTo>
                <a:lnTo>
                  <a:pt x="208166" y="27845"/>
                </a:lnTo>
                <a:lnTo>
                  <a:pt x="211167" y="30581"/>
                </a:lnTo>
                <a:lnTo>
                  <a:pt x="214120" y="34310"/>
                </a:lnTo>
                <a:lnTo>
                  <a:pt x="217042" y="38701"/>
                </a:lnTo>
                <a:lnTo>
                  <a:pt x="218989" y="42581"/>
                </a:lnTo>
                <a:lnTo>
                  <a:pt x="220288" y="46120"/>
                </a:lnTo>
                <a:lnTo>
                  <a:pt x="221153" y="49432"/>
                </a:lnTo>
                <a:lnTo>
                  <a:pt x="222683" y="53545"/>
                </a:lnTo>
                <a:lnTo>
                  <a:pt x="224655" y="58192"/>
                </a:lnTo>
                <a:lnTo>
                  <a:pt x="226922" y="63195"/>
                </a:lnTo>
                <a:lnTo>
                  <a:pt x="228434" y="67483"/>
                </a:lnTo>
                <a:lnTo>
                  <a:pt x="229442" y="71294"/>
                </a:lnTo>
                <a:lnTo>
                  <a:pt x="230113" y="74787"/>
                </a:lnTo>
                <a:lnTo>
                  <a:pt x="229609" y="79021"/>
                </a:lnTo>
                <a:lnTo>
                  <a:pt x="228320" y="83748"/>
                </a:lnTo>
                <a:lnTo>
                  <a:pt x="226508" y="88805"/>
                </a:lnTo>
                <a:lnTo>
                  <a:pt x="223395" y="95034"/>
                </a:lnTo>
                <a:lnTo>
                  <a:pt x="219415" y="102044"/>
                </a:lnTo>
                <a:lnTo>
                  <a:pt x="214856" y="109575"/>
                </a:lnTo>
                <a:lnTo>
                  <a:pt x="210865" y="116500"/>
                </a:lnTo>
                <a:lnTo>
                  <a:pt x="203890" y="129275"/>
                </a:lnTo>
                <a:lnTo>
                  <a:pt x="200696" y="134396"/>
                </a:lnTo>
                <a:lnTo>
                  <a:pt x="197615" y="138763"/>
                </a:lnTo>
                <a:lnTo>
                  <a:pt x="194608" y="142626"/>
                </a:lnTo>
                <a:lnTo>
                  <a:pt x="190699" y="147107"/>
                </a:lnTo>
                <a:lnTo>
                  <a:pt x="186187" y="151999"/>
                </a:lnTo>
                <a:lnTo>
                  <a:pt x="173276" y="165446"/>
                </a:lnTo>
                <a:lnTo>
                  <a:pt x="169810" y="168988"/>
                </a:lnTo>
                <a:lnTo>
                  <a:pt x="160878" y="175463"/>
                </a:lnTo>
                <a:lnTo>
                  <a:pt x="150559" y="181516"/>
                </a:lnTo>
                <a:lnTo>
                  <a:pt x="139622" y="187381"/>
                </a:lnTo>
                <a:lnTo>
                  <a:pt x="122755" y="196038"/>
                </a:lnTo>
                <a:lnTo>
                  <a:pt x="116126" y="198907"/>
                </a:lnTo>
                <a:lnTo>
                  <a:pt x="108850" y="201773"/>
                </a:lnTo>
                <a:lnTo>
                  <a:pt x="101141" y="204635"/>
                </a:lnTo>
                <a:lnTo>
                  <a:pt x="95050" y="207497"/>
                </a:lnTo>
                <a:lnTo>
                  <a:pt x="85742" y="213216"/>
                </a:lnTo>
                <a:lnTo>
                  <a:pt x="78430" y="216392"/>
                </a:lnTo>
                <a:lnTo>
                  <a:pt x="71052" y="217804"/>
                </a:lnTo>
                <a:lnTo>
                  <a:pt x="61423" y="218431"/>
                </a:lnTo>
                <a:lnTo>
                  <a:pt x="58094" y="217646"/>
                </a:lnTo>
                <a:lnTo>
                  <a:pt x="55874" y="216170"/>
                </a:lnTo>
                <a:lnTo>
                  <a:pt x="54394" y="214234"/>
                </a:lnTo>
                <a:lnTo>
                  <a:pt x="53407" y="211991"/>
                </a:lnTo>
                <a:lnTo>
                  <a:pt x="52311" y="206958"/>
                </a:lnTo>
                <a:lnTo>
                  <a:pt x="52972" y="205235"/>
                </a:lnTo>
                <a:lnTo>
                  <a:pt x="54364" y="204086"/>
                </a:lnTo>
                <a:lnTo>
                  <a:pt x="63415" y="199929"/>
                </a:lnTo>
                <a:lnTo>
                  <a:pt x="71999" y="196200"/>
                </a:lnTo>
                <a:lnTo>
                  <a:pt x="84092" y="193148"/>
                </a:lnTo>
                <a:lnTo>
                  <a:pt x="97381" y="189058"/>
                </a:lnTo>
                <a:lnTo>
                  <a:pt x="103973" y="186634"/>
                </a:lnTo>
                <a:lnTo>
                  <a:pt x="110273" y="184066"/>
                </a:lnTo>
                <a:lnTo>
                  <a:pt x="116377" y="181401"/>
                </a:lnTo>
                <a:lnTo>
                  <a:pt x="123305" y="178672"/>
                </a:lnTo>
                <a:lnTo>
                  <a:pt x="138622" y="173099"/>
                </a:lnTo>
                <a:lnTo>
                  <a:pt x="150517" y="170280"/>
                </a:lnTo>
                <a:lnTo>
                  <a:pt x="165114" y="167448"/>
                </a:lnTo>
                <a:lnTo>
                  <a:pt x="181514" y="164607"/>
                </a:lnTo>
                <a:lnTo>
                  <a:pt x="195304" y="161761"/>
                </a:lnTo>
                <a:lnTo>
                  <a:pt x="207355" y="158911"/>
                </a:lnTo>
                <a:lnTo>
                  <a:pt x="218246" y="156059"/>
                </a:lnTo>
                <a:lnTo>
                  <a:pt x="227412" y="154157"/>
                </a:lnTo>
                <a:lnTo>
                  <a:pt x="235428" y="152889"/>
                </a:lnTo>
                <a:lnTo>
                  <a:pt x="242677" y="152044"/>
                </a:lnTo>
                <a:lnTo>
                  <a:pt x="251319" y="151481"/>
                </a:lnTo>
                <a:lnTo>
                  <a:pt x="260891" y="151105"/>
                </a:lnTo>
                <a:lnTo>
                  <a:pt x="282639" y="150688"/>
                </a:lnTo>
                <a:lnTo>
                  <a:pt x="308179" y="150502"/>
                </a:lnTo>
                <a:lnTo>
                  <a:pt x="317848" y="149500"/>
                </a:lnTo>
                <a:lnTo>
                  <a:pt x="325246" y="147880"/>
                </a:lnTo>
                <a:lnTo>
                  <a:pt x="342900" y="141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09"/>
          <p:cNvSpPr/>
          <p:nvPr/>
        </p:nvSpPr>
        <p:spPr>
          <a:xfrm>
            <a:off x="1948814" y="2863214"/>
            <a:ext cx="196688" cy="397998"/>
          </a:xfrm>
          <a:custGeom>
            <a:avLst/>
            <a:gdLst/>
            <a:ahLst/>
            <a:cxnLst/>
            <a:rect l="0" t="0" r="0" b="0"/>
            <a:pathLst>
              <a:path w="196688" h="397998">
                <a:moveTo>
                  <a:pt x="0" y="0"/>
                </a:moveTo>
                <a:lnTo>
                  <a:pt x="9102" y="0"/>
                </a:lnTo>
                <a:lnTo>
                  <a:pt x="12736" y="953"/>
                </a:lnTo>
                <a:lnTo>
                  <a:pt x="16111" y="2541"/>
                </a:lnTo>
                <a:lnTo>
                  <a:pt x="19313" y="4552"/>
                </a:lnTo>
                <a:lnTo>
                  <a:pt x="23353" y="6845"/>
                </a:lnTo>
                <a:lnTo>
                  <a:pt x="32922" y="11932"/>
                </a:lnTo>
                <a:lnTo>
                  <a:pt x="37188" y="14623"/>
                </a:lnTo>
                <a:lnTo>
                  <a:pt x="40985" y="17369"/>
                </a:lnTo>
                <a:lnTo>
                  <a:pt x="44468" y="20152"/>
                </a:lnTo>
                <a:lnTo>
                  <a:pt x="50601" y="22960"/>
                </a:lnTo>
                <a:lnTo>
                  <a:pt x="58499" y="25784"/>
                </a:lnTo>
                <a:lnTo>
                  <a:pt x="67574" y="28620"/>
                </a:lnTo>
                <a:lnTo>
                  <a:pt x="75530" y="32415"/>
                </a:lnTo>
                <a:lnTo>
                  <a:pt x="82738" y="36850"/>
                </a:lnTo>
                <a:lnTo>
                  <a:pt x="89449" y="41712"/>
                </a:lnTo>
                <a:lnTo>
                  <a:pt x="95828" y="45906"/>
                </a:lnTo>
                <a:lnTo>
                  <a:pt x="101985" y="49654"/>
                </a:lnTo>
                <a:lnTo>
                  <a:pt x="107995" y="53105"/>
                </a:lnTo>
                <a:lnTo>
                  <a:pt x="119753" y="59480"/>
                </a:lnTo>
                <a:lnTo>
                  <a:pt x="125556" y="62514"/>
                </a:lnTo>
                <a:lnTo>
                  <a:pt x="131329" y="66441"/>
                </a:lnTo>
                <a:lnTo>
                  <a:pt x="137083" y="70964"/>
                </a:lnTo>
                <a:lnTo>
                  <a:pt x="142824" y="75885"/>
                </a:lnTo>
                <a:lnTo>
                  <a:pt x="147603" y="80117"/>
                </a:lnTo>
                <a:lnTo>
                  <a:pt x="155454" y="87361"/>
                </a:lnTo>
                <a:lnTo>
                  <a:pt x="169780" y="101344"/>
                </a:lnTo>
                <a:lnTo>
                  <a:pt x="173194" y="106615"/>
                </a:lnTo>
                <a:lnTo>
                  <a:pt x="176988" y="117552"/>
                </a:lnTo>
                <a:lnTo>
                  <a:pt x="181214" y="128763"/>
                </a:lnTo>
                <a:lnTo>
                  <a:pt x="186267" y="141049"/>
                </a:lnTo>
                <a:lnTo>
                  <a:pt x="191688" y="156034"/>
                </a:lnTo>
                <a:lnTo>
                  <a:pt x="193515" y="163078"/>
                </a:lnTo>
                <a:lnTo>
                  <a:pt x="194733" y="169679"/>
                </a:lnTo>
                <a:lnTo>
                  <a:pt x="196086" y="182093"/>
                </a:lnTo>
                <a:lnTo>
                  <a:pt x="196687" y="193961"/>
                </a:lnTo>
                <a:lnTo>
                  <a:pt x="195895" y="200745"/>
                </a:lnTo>
                <a:lnTo>
                  <a:pt x="194414" y="208125"/>
                </a:lnTo>
                <a:lnTo>
                  <a:pt x="192475" y="215903"/>
                </a:lnTo>
                <a:lnTo>
                  <a:pt x="191181" y="222993"/>
                </a:lnTo>
                <a:lnTo>
                  <a:pt x="190319" y="229625"/>
                </a:lnTo>
                <a:lnTo>
                  <a:pt x="189745" y="235951"/>
                </a:lnTo>
                <a:lnTo>
                  <a:pt x="187457" y="244931"/>
                </a:lnTo>
                <a:lnTo>
                  <a:pt x="184026" y="255680"/>
                </a:lnTo>
                <a:lnTo>
                  <a:pt x="179834" y="267608"/>
                </a:lnTo>
                <a:lnTo>
                  <a:pt x="176087" y="277466"/>
                </a:lnTo>
                <a:lnTo>
                  <a:pt x="172637" y="285942"/>
                </a:lnTo>
                <a:lnTo>
                  <a:pt x="169384" y="293499"/>
                </a:lnTo>
                <a:lnTo>
                  <a:pt x="163229" y="306974"/>
                </a:lnTo>
                <a:lnTo>
                  <a:pt x="151517" y="331147"/>
                </a:lnTo>
                <a:lnTo>
                  <a:pt x="145764" y="340217"/>
                </a:lnTo>
                <a:lnTo>
                  <a:pt x="142896" y="343969"/>
                </a:lnTo>
                <a:lnTo>
                  <a:pt x="134630" y="355758"/>
                </a:lnTo>
                <a:lnTo>
                  <a:pt x="129758" y="362902"/>
                </a:lnTo>
                <a:lnTo>
                  <a:pt x="125558" y="368617"/>
                </a:lnTo>
                <a:lnTo>
                  <a:pt x="121806" y="373380"/>
                </a:lnTo>
                <a:lnTo>
                  <a:pt x="118351" y="377508"/>
                </a:lnTo>
                <a:lnTo>
                  <a:pt x="114143" y="381212"/>
                </a:lnTo>
                <a:lnTo>
                  <a:pt x="109434" y="384634"/>
                </a:lnTo>
                <a:lnTo>
                  <a:pt x="104388" y="387868"/>
                </a:lnTo>
                <a:lnTo>
                  <a:pt x="101025" y="390976"/>
                </a:lnTo>
                <a:lnTo>
                  <a:pt x="98782" y="394001"/>
                </a:lnTo>
                <a:lnTo>
                  <a:pt x="97288" y="396970"/>
                </a:lnTo>
                <a:lnTo>
                  <a:pt x="95339" y="397997"/>
                </a:lnTo>
                <a:lnTo>
                  <a:pt x="93087" y="397729"/>
                </a:lnTo>
                <a:lnTo>
                  <a:pt x="85725" y="394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10"/>
          <p:cNvSpPr/>
          <p:nvPr/>
        </p:nvSpPr>
        <p:spPr>
          <a:xfrm>
            <a:off x="2334577" y="3038535"/>
            <a:ext cx="274321" cy="21848"/>
          </a:xfrm>
          <a:custGeom>
            <a:avLst/>
            <a:gdLst/>
            <a:ahLst/>
            <a:cxnLst/>
            <a:rect l="0" t="0" r="0" b="0"/>
            <a:pathLst>
              <a:path w="274321" h="21848">
                <a:moveTo>
                  <a:pt x="0" y="21847"/>
                </a:moveTo>
                <a:lnTo>
                  <a:pt x="18204" y="17296"/>
                </a:lnTo>
                <a:lnTo>
                  <a:pt x="25470" y="15956"/>
                </a:lnTo>
                <a:lnTo>
                  <a:pt x="32220" y="15062"/>
                </a:lnTo>
                <a:lnTo>
                  <a:pt x="38625" y="14466"/>
                </a:lnTo>
                <a:lnTo>
                  <a:pt x="46705" y="14069"/>
                </a:lnTo>
                <a:lnTo>
                  <a:pt x="65843" y="13627"/>
                </a:lnTo>
                <a:lnTo>
                  <a:pt x="88936" y="13379"/>
                </a:lnTo>
                <a:lnTo>
                  <a:pt x="95485" y="12392"/>
                </a:lnTo>
                <a:lnTo>
                  <a:pt x="101757" y="10781"/>
                </a:lnTo>
                <a:lnTo>
                  <a:pt x="107843" y="8755"/>
                </a:lnTo>
                <a:lnTo>
                  <a:pt x="116663" y="7404"/>
                </a:lnTo>
                <a:lnTo>
                  <a:pt x="127305" y="6503"/>
                </a:lnTo>
                <a:lnTo>
                  <a:pt x="139163" y="5903"/>
                </a:lnTo>
                <a:lnTo>
                  <a:pt x="150878" y="4550"/>
                </a:lnTo>
                <a:lnTo>
                  <a:pt x="162498" y="2696"/>
                </a:lnTo>
                <a:lnTo>
                  <a:pt x="174054" y="507"/>
                </a:lnTo>
                <a:lnTo>
                  <a:pt x="183664" y="0"/>
                </a:lnTo>
                <a:lnTo>
                  <a:pt x="191975" y="615"/>
                </a:lnTo>
                <a:lnTo>
                  <a:pt x="199421" y="1977"/>
                </a:lnTo>
                <a:lnTo>
                  <a:pt x="207242" y="2886"/>
                </a:lnTo>
                <a:lnTo>
                  <a:pt x="215314" y="3491"/>
                </a:lnTo>
                <a:lnTo>
                  <a:pt x="230950" y="4164"/>
                </a:lnTo>
                <a:lnTo>
                  <a:pt x="249511" y="4543"/>
                </a:lnTo>
                <a:lnTo>
                  <a:pt x="257896" y="4631"/>
                </a:lnTo>
                <a:lnTo>
                  <a:pt x="261466" y="5607"/>
                </a:lnTo>
                <a:lnTo>
                  <a:pt x="264798" y="7211"/>
                </a:lnTo>
                <a:lnTo>
                  <a:pt x="274320" y="13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11"/>
          <p:cNvSpPr/>
          <p:nvPr/>
        </p:nvSpPr>
        <p:spPr>
          <a:xfrm>
            <a:off x="2643187" y="2931795"/>
            <a:ext cx="42864" cy="231458"/>
          </a:xfrm>
          <a:custGeom>
            <a:avLst/>
            <a:gdLst/>
            <a:ahLst/>
            <a:cxnLst/>
            <a:rect l="0" t="0" r="0" b="0"/>
            <a:pathLst>
              <a:path w="42864" h="231458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7778" y="40832"/>
                </a:lnTo>
                <a:lnTo>
                  <a:pt x="8219" y="66725"/>
                </a:lnTo>
                <a:lnTo>
                  <a:pt x="10242" y="84488"/>
                </a:lnTo>
                <a:lnTo>
                  <a:pt x="13496" y="104903"/>
                </a:lnTo>
                <a:lnTo>
                  <a:pt x="17569" y="127085"/>
                </a:lnTo>
                <a:lnTo>
                  <a:pt x="21238" y="143778"/>
                </a:lnTo>
                <a:lnTo>
                  <a:pt x="24636" y="156812"/>
                </a:lnTo>
                <a:lnTo>
                  <a:pt x="27854" y="167406"/>
                </a:lnTo>
                <a:lnTo>
                  <a:pt x="30000" y="176374"/>
                </a:lnTo>
                <a:lnTo>
                  <a:pt x="31429" y="184258"/>
                </a:lnTo>
                <a:lnTo>
                  <a:pt x="33725" y="201496"/>
                </a:lnTo>
                <a:lnTo>
                  <a:pt x="34866" y="204816"/>
                </a:lnTo>
                <a:lnTo>
                  <a:pt x="36579" y="208934"/>
                </a:lnTo>
                <a:lnTo>
                  <a:pt x="38673" y="213584"/>
                </a:lnTo>
                <a:lnTo>
                  <a:pt x="40070" y="217637"/>
                </a:lnTo>
                <a:lnTo>
                  <a:pt x="41001" y="221291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12"/>
          <p:cNvSpPr/>
          <p:nvPr/>
        </p:nvSpPr>
        <p:spPr>
          <a:xfrm>
            <a:off x="2840354" y="2923222"/>
            <a:ext cx="68582" cy="291466"/>
          </a:xfrm>
          <a:custGeom>
            <a:avLst/>
            <a:gdLst/>
            <a:ahLst/>
            <a:cxnLst/>
            <a:rect l="0" t="0" r="0" b="0"/>
            <a:pathLst>
              <a:path w="68582" h="291466">
                <a:moveTo>
                  <a:pt x="0" y="0"/>
                </a:moveTo>
                <a:lnTo>
                  <a:pt x="0" y="23864"/>
                </a:lnTo>
                <a:lnTo>
                  <a:pt x="953" y="29244"/>
                </a:lnTo>
                <a:lnTo>
                  <a:pt x="2540" y="34736"/>
                </a:lnTo>
                <a:lnTo>
                  <a:pt x="4552" y="40302"/>
                </a:lnTo>
                <a:lnTo>
                  <a:pt x="5892" y="46871"/>
                </a:lnTo>
                <a:lnTo>
                  <a:pt x="6786" y="54107"/>
                </a:lnTo>
                <a:lnTo>
                  <a:pt x="7381" y="61789"/>
                </a:lnTo>
                <a:lnTo>
                  <a:pt x="8731" y="68815"/>
                </a:lnTo>
                <a:lnTo>
                  <a:pt x="10583" y="75405"/>
                </a:lnTo>
                <a:lnTo>
                  <a:pt x="12771" y="81702"/>
                </a:lnTo>
                <a:lnTo>
                  <a:pt x="14229" y="89710"/>
                </a:lnTo>
                <a:lnTo>
                  <a:pt x="15201" y="98860"/>
                </a:lnTo>
                <a:lnTo>
                  <a:pt x="15849" y="108769"/>
                </a:lnTo>
                <a:lnTo>
                  <a:pt x="17234" y="117280"/>
                </a:lnTo>
                <a:lnTo>
                  <a:pt x="19109" y="124859"/>
                </a:lnTo>
                <a:lnTo>
                  <a:pt x="21312" y="131817"/>
                </a:lnTo>
                <a:lnTo>
                  <a:pt x="22781" y="138361"/>
                </a:lnTo>
                <a:lnTo>
                  <a:pt x="23760" y="144628"/>
                </a:lnTo>
                <a:lnTo>
                  <a:pt x="24412" y="150711"/>
                </a:lnTo>
                <a:lnTo>
                  <a:pt x="25800" y="156672"/>
                </a:lnTo>
                <a:lnTo>
                  <a:pt x="27678" y="162550"/>
                </a:lnTo>
                <a:lnTo>
                  <a:pt x="29882" y="168374"/>
                </a:lnTo>
                <a:lnTo>
                  <a:pt x="34871" y="182466"/>
                </a:lnTo>
                <a:lnTo>
                  <a:pt x="37535" y="190224"/>
                </a:lnTo>
                <a:lnTo>
                  <a:pt x="39311" y="196349"/>
                </a:lnTo>
                <a:lnTo>
                  <a:pt x="40495" y="201384"/>
                </a:lnTo>
                <a:lnTo>
                  <a:pt x="41284" y="205693"/>
                </a:lnTo>
                <a:lnTo>
                  <a:pt x="42763" y="210471"/>
                </a:lnTo>
                <a:lnTo>
                  <a:pt x="44701" y="215562"/>
                </a:lnTo>
                <a:lnTo>
                  <a:pt x="46946" y="220860"/>
                </a:lnTo>
                <a:lnTo>
                  <a:pt x="48443" y="226298"/>
                </a:lnTo>
                <a:lnTo>
                  <a:pt x="49440" y="231828"/>
                </a:lnTo>
                <a:lnTo>
                  <a:pt x="50106" y="237419"/>
                </a:lnTo>
                <a:lnTo>
                  <a:pt x="51501" y="243052"/>
                </a:lnTo>
                <a:lnTo>
                  <a:pt x="53384" y="248712"/>
                </a:lnTo>
                <a:lnTo>
                  <a:pt x="55592" y="254391"/>
                </a:lnTo>
                <a:lnTo>
                  <a:pt x="58017" y="259129"/>
                </a:lnTo>
                <a:lnTo>
                  <a:pt x="60586" y="263240"/>
                </a:lnTo>
                <a:lnTo>
                  <a:pt x="63250" y="266933"/>
                </a:lnTo>
                <a:lnTo>
                  <a:pt x="65027" y="270348"/>
                </a:lnTo>
                <a:lnTo>
                  <a:pt x="67001" y="276682"/>
                </a:lnTo>
                <a:lnTo>
                  <a:pt x="68113" y="281053"/>
                </a:lnTo>
                <a:lnTo>
                  <a:pt x="68519" y="289435"/>
                </a:lnTo>
                <a:lnTo>
                  <a:pt x="68581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13"/>
          <p:cNvSpPr/>
          <p:nvPr/>
        </p:nvSpPr>
        <p:spPr>
          <a:xfrm>
            <a:off x="362902" y="3538862"/>
            <a:ext cx="264737" cy="404338"/>
          </a:xfrm>
          <a:custGeom>
            <a:avLst/>
            <a:gdLst/>
            <a:ahLst/>
            <a:cxnLst/>
            <a:rect l="0" t="0" r="0" b="0"/>
            <a:pathLst>
              <a:path w="264737" h="404338">
                <a:moveTo>
                  <a:pt x="0" y="35870"/>
                </a:moveTo>
                <a:lnTo>
                  <a:pt x="0" y="56021"/>
                </a:lnTo>
                <a:lnTo>
                  <a:pt x="2540" y="64194"/>
                </a:lnTo>
                <a:lnTo>
                  <a:pt x="5891" y="74176"/>
                </a:lnTo>
                <a:lnTo>
                  <a:pt x="7381" y="84962"/>
                </a:lnTo>
                <a:lnTo>
                  <a:pt x="10583" y="96106"/>
                </a:lnTo>
                <a:lnTo>
                  <a:pt x="15181" y="106457"/>
                </a:lnTo>
                <a:lnTo>
                  <a:pt x="23125" y="117639"/>
                </a:lnTo>
                <a:lnTo>
                  <a:pt x="28693" y="123964"/>
                </a:lnTo>
                <a:lnTo>
                  <a:pt x="36882" y="135031"/>
                </a:lnTo>
                <a:lnTo>
                  <a:pt x="44967" y="147569"/>
                </a:lnTo>
                <a:lnTo>
                  <a:pt x="48560" y="156317"/>
                </a:lnTo>
                <a:lnTo>
                  <a:pt x="50471" y="159030"/>
                </a:lnTo>
                <a:lnTo>
                  <a:pt x="52697" y="160840"/>
                </a:lnTo>
                <a:lnTo>
                  <a:pt x="67665" y="168294"/>
                </a:lnTo>
                <a:lnTo>
                  <a:pt x="75476" y="170925"/>
                </a:lnTo>
                <a:lnTo>
                  <a:pt x="83075" y="172095"/>
                </a:lnTo>
                <a:lnTo>
                  <a:pt x="87768" y="172406"/>
                </a:lnTo>
                <a:lnTo>
                  <a:pt x="92802" y="172614"/>
                </a:lnTo>
                <a:lnTo>
                  <a:pt x="103475" y="172845"/>
                </a:lnTo>
                <a:lnTo>
                  <a:pt x="108988" y="172907"/>
                </a:lnTo>
                <a:lnTo>
                  <a:pt x="113617" y="171995"/>
                </a:lnTo>
                <a:lnTo>
                  <a:pt x="121299" y="168443"/>
                </a:lnTo>
                <a:lnTo>
                  <a:pt x="127888" y="163689"/>
                </a:lnTo>
                <a:lnTo>
                  <a:pt x="135897" y="157448"/>
                </a:lnTo>
                <a:lnTo>
                  <a:pt x="148981" y="148325"/>
                </a:lnTo>
                <a:lnTo>
                  <a:pt x="154566" y="143225"/>
                </a:lnTo>
                <a:lnTo>
                  <a:pt x="159241" y="137920"/>
                </a:lnTo>
                <a:lnTo>
                  <a:pt x="163311" y="132479"/>
                </a:lnTo>
                <a:lnTo>
                  <a:pt x="172913" y="118812"/>
                </a:lnTo>
                <a:lnTo>
                  <a:pt x="178140" y="111167"/>
                </a:lnTo>
                <a:lnTo>
                  <a:pt x="183530" y="100356"/>
                </a:lnTo>
                <a:lnTo>
                  <a:pt x="189028" y="87433"/>
                </a:lnTo>
                <a:lnTo>
                  <a:pt x="194599" y="73103"/>
                </a:lnTo>
                <a:lnTo>
                  <a:pt x="198312" y="61644"/>
                </a:lnTo>
                <a:lnTo>
                  <a:pt x="200788" y="52100"/>
                </a:lnTo>
                <a:lnTo>
                  <a:pt x="202439" y="43833"/>
                </a:lnTo>
                <a:lnTo>
                  <a:pt x="202587" y="37368"/>
                </a:lnTo>
                <a:lnTo>
                  <a:pt x="201733" y="32106"/>
                </a:lnTo>
                <a:lnTo>
                  <a:pt x="198520" y="20150"/>
                </a:lnTo>
                <a:lnTo>
                  <a:pt x="198069" y="16818"/>
                </a:lnTo>
                <a:lnTo>
                  <a:pt x="195028" y="8035"/>
                </a:lnTo>
                <a:lnTo>
                  <a:pt x="191454" y="639"/>
                </a:lnTo>
                <a:lnTo>
                  <a:pt x="190501" y="0"/>
                </a:lnTo>
                <a:lnTo>
                  <a:pt x="189866" y="527"/>
                </a:lnTo>
                <a:lnTo>
                  <a:pt x="189442" y="1830"/>
                </a:lnTo>
                <a:lnTo>
                  <a:pt x="188971" y="5819"/>
                </a:lnTo>
                <a:lnTo>
                  <a:pt x="189798" y="8216"/>
                </a:lnTo>
                <a:lnTo>
                  <a:pt x="194561" y="16140"/>
                </a:lnTo>
                <a:lnTo>
                  <a:pt x="197348" y="24521"/>
                </a:lnTo>
                <a:lnTo>
                  <a:pt x="201375" y="30191"/>
                </a:lnTo>
                <a:lnTo>
                  <a:pt x="202830" y="33989"/>
                </a:lnTo>
                <a:lnTo>
                  <a:pt x="204447" y="43289"/>
                </a:lnTo>
                <a:lnTo>
                  <a:pt x="207735" y="52246"/>
                </a:lnTo>
                <a:lnTo>
                  <a:pt x="212785" y="63932"/>
                </a:lnTo>
                <a:lnTo>
                  <a:pt x="219009" y="77438"/>
                </a:lnTo>
                <a:lnTo>
                  <a:pt x="225064" y="93110"/>
                </a:lnTo>
                <a:lnTo>
                  <a:pt x="231005" y="110225"/>
                </a:lnTo>
                <a:lnTo>
                  <a:pt x="254228" y="181050"/>
                </a:lnTo>
                <a:lnTo>
                  <a:pt x="258068" y="195522"/>
                </a:lnTo>
                <a:lnTo>
                  <a:pt x="260628" y="208027"/>
                </a:lnTo>
                <a:lnTo>
                  <a:pt x="262334" y="219221"/>
                </a:lnTo>
                <a:lnTo>
                  <a:pt x="263472" y="230494"/>
                </a:lnTo>
                <a:lnTo>
                  <a:pt x="264230" y="241820"/>
                </a:lnTo>
                <a:lnTo>
                  <a:pt x="264736" y="253180"/>
                </a:lnTo>
                <a:lnTo>
                  <a:pt x="263168" y="262658"/>
                </a:lnTo>
                <a:lnTo>
                  <a:pt x="260218" y="270882"/>
                </a:lnTo>
                <a:lnTo>
                  <a:pt x="256346" y="278270"/>
                </a:lnTo>
                <a:lnTo>
                  <a:pt x="253765" y="286052"/>
                </a:lnTo>
                <a:lnTo>
                  <a:pt x="252044" y="294099"/>
                </a:lnTo>
                <a:lnTo>
                  <a:pt x="250897" y="302320"/>
                </a:lnTo>
                <a:lnTo>
                  <a:pt x="248227" y="308753"/>
                </a:lnTo>
                <a:lnTo>
                  <a:pt x="244542" y="313995"/>
                </a:lnTo>
                <a:lnTo>
                  <a:pt x="236320" y="323311"/>
                </a:lnTo>
                <a:lnTo>
                  <a:pt x="229491" y="333802"/>
                </a:lnTo>
                <a:lnTo>
                  <a:pt x="223479" y="340219"/>
                </a:lnTo>
                <a:lnTo>
                  <a:pt x="215661" y="347354"/>
                </a:lnTo>
                <a:lnTo>
                  <a:pt x="206639" y="354968"/>
                </a:lnTo>
                <a:lnTo>
                  <a:pt x="198719" y="360998"/>
                </a:lnTo>
                <a:lnTo>
                  <a:pt x="191534" y="365969"/>
                </a:lnTo>
                <a:lnTo>
                  <a:pt x="184840" y="370236"/>
                </a:lnTo>
                <a:lnTo>
                  <a:pt x="179424" y="374033"/>
                </a:lnTo>
                <a:lnTo>
                  <a:pt x="174861" y="377517"/>
                </a:lnTo>
                <a:lnTo>
                  <a:pt x="170866" y="380792"/>
                </a:lnTo>
                <a:lnTo>
                  <a:pt x="166298" y="383928"/>
                </a:lnTo>
                <a:lnTo>
                  <a:pt x="161348" y="386972"/>
                </a:lnTo>
                <a:lnTo>
                  <a:pt x="156143" y="389953"/>
                </a:lnTo>
                <a:lnTo>
                  <a:pt x="149815" y="392893"/>
                </a:lnTo>
                <a:lnTo>
                  <a:pt x="142739" y="395805"/>
                </a:lnTo>
                <a:lnTo>
                  <a:pt x="135165" y="398699"/>
                </a:lnTo>
                <a:lnTo>
                  <a:pt x="128210" y="400629"/>
                </a:lnTo>
                <a:lnTo>
                  <a:pt x="121668" y="401915"/>
                </a:lnTo>
                <a:lnTo>
                  <a:pt x="115402" y="402773"/>
                </a:lnTo>
                <a:lnTo>
                  <a:pt x="108367" y="403344"/>
                </a:lnTo>
                <a:lnTo>
                  <a:pt x="100820" y="403726"/>
                </a:lnTo>
                <a:lnTo>
                  <a:pt x="81625" y="404262"/>
                </a:lnTo>
                <a:lnTo>
                  <a:pt x="77277" y="404337"/>
                </a:lnTo>
                <a:lnTo>
                  <a:pt x="73425" y="403434"/>
                </a:lnTo>
                <a:lnTo>
                  <a:pt x="66606" y="399892"/>
                </a:lnTo>
                <a:lnTo>
                  <a:pt x="60400" y="397683"/>
                </a:lnTo>
                <a:lnTo>
                  <a:pt x="57412" y="397094"/>
                </a:lnTo>
                <a:lnTo>
                  <a:pt x="51551" y="393899"/>
                </a:lnTo>
                <a:lnTo>
                  <a:pt x="44579" y="388638"/>
                </a:lnTo>
                <a:lnTo>
                  <a:pt x="41085" y="385378"/>
                </a:lnTo>
                <a:lnTo>
                  <a:pt x="34290" y="378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14"/>
          <p:cNvSpPr/>
          <p:nvPr/>
        </p:nvSpPr>
        <p:spPr>
          <a:xfrm>
            <a:off x="782954" y="3549015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9102" y="42862"/>
                </a:lnTo>
                <a:lnTo>
                  <a:pt x="14641" y="41910"/>
                </a:lnTo>
                <a:lnTo>
                  <a:pt x="21191" y="40322"/>
                </a:lnTo>
                <a:lnTo>
                  <a:pt x="28415" y="38311"/>
                </a:lnTo>
                <a:lnTo>
                  <a:pt x="39898" y="36018"/>
                </a:lnTo>
                <a:lnTo>
                  <a:pt x="70438" y="30930"/>
                </a:lnTo>
                <a:lnTo>
                  <a:pt x="84106" y="28240"/>
                </a:lnTo>
                <a:lnTo>
                  <a:pt x="96076" y="25494"/>
                </a:lnTo>
                <a:lnTo>
                  <a:pt x="106913" y="22711"/>
                </a:lnTo>
                <a:lnTo>
                  <a:pt x="116996" y="20855"/>
                </a:lnTo>
                <a:lnTo>
                  <a:pt x="126575" y="19619"/>
                </a:lnTo>
                <a:lnTo>
                  <a:pt x="135818" y="18794"/>
                </a:lnTo>
                <a:lnTo>
                  <a:pt x="143886" y="17292"/>
                </a:lnTo>
                <a:lnTo>
                  <a:pt x="151169" y="15337"/>
                </a:lnTo>
                <a:lnTo>
                  <a:pt x="157930" y="13083"/>
                </a:lnTo>
                <a:lnTo>
                  <a:pt x="167199" y="10627"/>
                </a:lnTo>
                <a:lnTo>
                  <a:pt x="190198" y="5357"/>
                </a:lnTo>
                <a:lnTo>
                  <a:pt x="200142" y="3572"/>
                </a:lnTo>
                <a:lnTo>
                  <a:pt x="208675" y="238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15"/>
          <p:cNvSpPr/>
          <p:nvPr/>
        </p:nvSpPr>
        <p:spPr>
          <a:xfrm>
            <a:off x="817244" y="3626167"/>
            <a:ext cx="265749" cy="34186"/>
          </a:xfrm>
          <a:custGeom>
            <a:avLst/>
            <a:gdLst/>
            <a:ahLst/>
            <a:cxnLst/>
            <a:rect l="0" t="0" r="0" b="0"/>
            <a:pathLst>
              <a:path w="265749" h="34186">
                <a:moveTo>
                  <a:pt x="0" y="25718"/>
                </a:moveTo>
                <a:lnTo>
                  <a:pt x="0" y="30269"/>
                </a:lnTo>
                <a:lnTo>
                  <a:pt x="953" y="31609"/>
                </a:lnTo>
                <a:lnTo>
                  <a:pt x="2540" y="32503"/>
                </a:lnTo>
                <a:lnTo>
                  <a:pt x="4551" y="33098"/>
                </a:lnTo>
                <a:lnTo>
                  <a:pt x="11866" y="33761"/>
                </a:lnTo>
                <a:lnTo>
                  <a:pt x="20514" y="34055"/>
                </a:lnTo>
                <a:lnTo>
                  <a:pt x="27532" y="34185"/>
                </a:lnTo>
                <a:lnTo>
                  <a:pt x="31690" y="33268"/>
                </a:lnTo>
                <a:lnTo>
                  <a:pt x="36367" y="31703"/>
                </a:lnTo>
                <a:lnTo>
                  <a:pt x="41390" y="29708"/>
                </a:lnTo>
                <a:lnTo>
                  <a:pt x="46643" y="28378"/>
                </a:lnTo>
                <a:lnTo>
                  <a:pt x="52051" y="27491"/>
                </a:lnTo>
                <a:lnTo>
                  <a:pt x="57561" y="26900"/>
                </a:lnTo>
                <a:lnTo>
                  <a:pt x="65996" y="25553"/>
                </a:lnTo>
                <a:lnTo>
                  <a:pt x="88069" y="21517"/>
                </a:lnTo>
                <a:lnTo>
                  <a:pt x="97766" y="20060"/>
                </a:lnTo>
                <a:lnTo>
                  <a:pt x="106135" y="19088"/>
                </a:lnTo>
                <a:lnTo>
                  <a:pt x="113619" y="18441"/>
                </a:lnTo>
                <a:lnTo>
                  <a:pt x="121466" y="18009"/>
                </a:lnTo>
                <a:lnTo>
                  <a:pt x="137805" y="17529"/>
                </a:lnTo>
                <a:lnTo>
                  <a:pt x="146163" y="16449"/>
                </a:lnTo>
                <a:lnTo>
                  <a:pt x="154592" y="14776"/>
                </a:lnTo>
                <a:lnTo>
                  <a:pt x="163069" y="12708"/>
                </a:lnTo>
                <a:lnTo>
                  <a:pt x="170625" y="11329"/>
                </a:lnTo>
                <a:lnTo>
                  <a:pt x="177568" y="10411"/>
                </a:lnTo>
                <a:lnTo>
                  <a:pt x="184101" y="9798"/>
                </a:lnTo>
                <a:lnTo>
                  <a:pt x="190362" y="8437"/>
                </a:lnTo>
                <a:lnTo>
                  <a:pt x="196441" y="6577"/>
                </a:lnTo>
                <a:lnTo>
                  <a:pt x="202398" y="4385"/>
                </a:lnTo>
                <a:lnTo>
                  <a:pt x="208275" y="2923"/>
                </a:lnTo>
                <a:lnTo>
                  <a:pt x="214097" y="1949"/>
                </a:lnTo>
                <a:lnTo>
                  <a:pt x="219884" y="1299"/>
                </a:lnTo>
                <a:lnTo>
                  <a:pt x="225647" y="866"/>
                </a:lnTo>
                <a:lnTo>
                  <a:pt x="231394" y="577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16"/>
          <p:cNvSpPr/>
          <p:nvPr/>
        </p:nvSpPr>
        <p:spPr>
          <a:xfrm>
            <a:off x="1409939" y="3420427"/>
            <a:ext cx="101679" cy="334328"/>
          </a:xfrm>
          <a:custGeom>
            <a:avLst/>
            <a:gdLst/>
            <a:ahLst/>
            <a:cxnLst/>
            <a:rect l="0" t="0" r="0" b="0"/>
            <a:pathLst>
              <a:path w="101679" h="334328">
                <a:moveTo>
                  <a:pt x="7380" y="0"/>
                </a:moveTo>
                <a:lnTo>
                  <a:pt x="0" y="7381"/>
                </a:lnTo>
                <a:lnTo>
                  <a:pt x="1507" y="9683"/>
                </a:lnTo>
                <a:lnTo>
                  <a:pt x="4418" y="13123"/>
                </a:lnTo>
                <a:lnTo>
                  <a:pt x="8263" y="17321"/>
                </a:lnTo>
                <a:lnTo>
                  <a:pt x="11779" y="22025"/>
                </a:lnTo>
                <a:lnTo>
                  <a:pt x="15075" y="27066"/>
                </a:lnTo>
                <a:lnTo>
                  <a:pt x="18225" y="32332"/>
                </a:lnTo>
                <a:lnTo>
                  <a:pt x="21278" y="38699"/>
                </a:lnTo>
                <a:lnTo>
                  <a:pt x="24265" y="45802"/>
                </a:lnTo>
                <a:lnTo>
                  <a:pt x="27210" y="53395"/>
                </a:lnTo>
                <a:lnTo>
                  <a:pt x="30125" y="60362"/>
                </a:lnTo>
                <a:lnTo>
                  <a:pt x="33021" y="66911"/>
                </a:lnTo>
                <a:lnTo>
                  <a:pt x="38779" y="79268"/>
                </a:lnTo>
                <a:lnTo>
                  <a:pt x="44513" y="91110"/>
                </a:lnTo>
                <a:lnTo>
                  <a:pt x="46423" y="97888"/>
                </a:lnTo>
                <a:lnTo>
                  <a:pt x="47696" y="105263"/>
                </a:lnTo>
                <a:lnTo>
                  <a:pt x="48545" y="113038"/>
                </a:lnTo>
                <a:lnTo>
                  <a:pt x="50063" y="120127"/>
                </a:lnTo>
                <a:lnTo>
                  <a:pt x="52028" y="126757"/>
                </a:lnTo>
                <a:lnTo>
                  <a:pt x="54291" y="133082"/>
                </a:lnTo>
                <a:lnTo>
                  <a:pt x="66576" y="164739"/>
                </a:lnTo>
                <a:lnTo>
                  <a:pt x="69704" y="174596"/>
                </a:lnTo>
                <a:lnTo>
                  <a:pt x="71790" y="183072"/>
                </a:lnTo>
                <a:lnTo>
                  <a:pt x="73180" y="190628"/>
                </a:lnTo>
                <a:lnTo>
                  <a:pt x="77265" y="209184"/>
                </a:lnTo>
                <a:lnTo>
                  <a:pt x="79688" y="219466"/>
                </a:lnTo>
                <a:lnTo>
                  <a:pt x="81303" y="228226"/>
                </a:lnTo>
                <a:lnTo>
                  <a:pt x="82379" y="235970"/>
                </a:lnTo>
                <a:lnTo>
                  <a:pt x="83097" y="243038"/>
                </a:lnTo>
                <a:lnTo>
                  <a:pt x="83576" y="249656"/>
                </a:lnTo>
                <a:lnTo>
                  <a:pt x="83895" y="255972"/>
                </a:lnTo>
                <a:lnTo>
                  <a:pt x="84108" y="262088"/>
                </a:lnTo>
                <a:lnTo>
                  <a:pt x="85202" y="269023"/>
                </a:lnTo>
                <a:lnTo>
                  <a:pt x="86884" y="276504"/>
                </a:lnTo>
                <a:lnTo>
                  <a:pt x="88958" y="284348"/>
                </a:lnTo>
                <a:lnTo>
                  <a:pt x="90340" y="290530"/>
                </a:lnTo>
                <a:lnTo>
                  <a:pt x="91877" y="299940"/>
                </a:lnTo>
                <a:lnTo>
                  <a:pt x="92559" y="307297"/>
                </a:lnTo>
                <a:lnTo>
                  <a:pt x="92943" y="316794"/>
                </a:lnTo>
                <a:lnTo>
                  <a:pt x="93058" y="323100"/>
                </a:lnTo>
                <a:lnTo>
                  <a:pt x="101678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17"/>
          <p:cNvSpPr/>
          <p:nvPr/>
        </p:nvSpPr>
        <p:spPr>
          <a:xfrm>
            <a:off x="1563052" y="3446547"/>
            <a:ext cx="360046" cy="239586"/>
          </a:xfrm>
          <a:custGeom>
            <a:avLst/>
            <a:gdLst/>
            <a:ahLst/>
            <a:cxnLst/>
            <a:rect l="0" t="0" r="0" b="0"/>
            <a:pathLst>
              <a:path w="360046" h="239586">
                <a:moveTo>
                  <a:pt x="0" y="33888"/>
                </a:moveTo>
                <a:lnTo>
                  <a:pt x="19313" y="14575"/>
                </a:lnTo>
                <a:lnTo>
                  <a:pt x="23352" y="12440"/>
                </a:lnTo>
                <a:lnTo>
                  <a:pt x="38140" y="8483"/>
                </a:lnTo>
                <a:lnTo>
                  <a:pt x="49019" y="4181"/>
                </a:lnTo>
                <a:lnTo>
                  <a:pt x="60204" y="1635"/>
                </a:lnTo>
                <a:lnTo>
                  <a:pt x="65853" y="956"/>
                </a:lnTo>
                <a:lnTo>
                  <a:pt x="71525" y="503"/>
                </a:lnTo>
                <a:lnTo>
                  <a:pt x="77211" y="201"/>
                </a:lnTo>
                <a:lnTo>
                  <a:pt x="82906" y="0"/>
                </a:lnTo>
                <a:lnTo>
                  <a:pt x="90513" y="818"/>
                </a:lnTo>
                <a:lnTo>
                  <a:pt x="99395" y="2316"/>
                </a:lnTo>
                <a:lnTo>
                  <a:pt x="109126" y="4267"/>
                </a:lnTo>
                <a:lnTo>
                  <a:pt x="116565" y="5569"/>
                </a:lnTo>
                <a:lnTo>
                  <a:pt x="127372" y="7014"/>
                </a:lnTo>
                <a:lnTo>
                  <a:pt x="137890" y="10196"/>
                </a:lnTo>
                <a:lnTo>
                  <a:pt x="147962" y="14786"/>
                </a:lnTo>
                <a:lnTo>
                  <a:pt x="155613" y="20001"/>
                </a:lnTo>
                <a:lnTo>
                  <a:pt x="159939" y="23677"/>
                </a:lnTo>
                <a:lnTo>
                  <a:pt x="164729" y="28033"/>
                </a:lnTo>
                <a:lnTo>
                  <a:pt x="169827" y="32842"/>
                </a:lnTo>
                <a:lnTo>
                  <a:pt x="173225" y="37000"/>
                </a:lnTo>
                <a:lnTo>
                  <a:pt x="177002" y="44161"/>
                </a:lnTo>
                <a:lnTo>
                  <a:pt x="181220" y="53059"/>
                </a:lnTo>
                <a:lnTo>
                  <a:pt x="183678" y="58098"/>
                </a:lnTo>
                <a:lnTo>
                  <a:pt x="184365" y="62410"/>
                </a:lnTo>
                <a:lnTo>
                  <a:pt x="183870" y="66238"/>
                </a:lnTo>
                <a:lnTo>
                  <a:pt x="182587" y="69742"/>
                </a:lnTo>
                <a:lnTo>
                  <a:pt x="181732" y="73983"/>
                </a:lnTo>
                <a:lnTo>
                  <a:pt x="181162" y="78715"/>
                </a:lnTo>
                <a:lnTo>
                  <a:pt x="180782" y="83775"/>
                </a:lnTo>
                <a:lnTo>
                  <a:pt x="177671" y="92864"/>
                </a:lnTo>
                <a:lnTo>
                  <a:pt x="172740" y="104637"/>
                </a:lnTo>
                <a:lnTo>
                  <a:pt x="160593" y="131054"/>
                </a:lnTo>
                <a:lnTo>
                  <a:pt x="148845" y="155495"/>
                </a:lnTo>
                <a:lnTo>
                  <a:pt x="143997" y="164489"/>
                </a:lnTo>
                <a:lnTo>
                  <a:pt x="139813" y="171438"/>
                </a:lnTo>
                <a:lnTo>
                  <a:pt x="136071" y="177023"/>
                </a:lnTo>
                <a:lnTo>
                  <a:pt x="132624" y="182651"/>
                </a:lnTo>
                <a:lnTo>
                  <a:pt x="129374" y="188308"/>
                </a:lnTo>
                <a:lnTo>
                  <a:pt x="126254" y="193985"/>
                </a:lnTo>
                <a:lnTo>
                  <a:pt x="121317" y="199674"/>
                </a:lnTo>
                <a:lnTo>
                  <a:pt x="115168" y="205372"/>
                </a:lnTo>
                <a:lnTo>
                  <a:pt x="98420" y="219103"/>
                </a:lnTo>
                <a:lnTo>
                  <a:pt x="97046" y="221182"/>
                </a:lnTo>
                <a:lnTo>
                  <a:pt x="95519" y="226032"/>
                </a:lnTo>
                <a:lnTo>
                  <a:pt x="94840" y="231363"/>
                </a:lnTo>
                <a:lnTo>
                  <a:pt x="94659" y="234117"/>
                </a:lnTo>
                <a:lnTo>
                  <a:pt x="95491" y="235954"/>
                </a:lnTo>
                <a:lnTo>
                  <a:pt x="96998" y="237178"/>
                </a:lnTo>
                <a:lnTo>
                  <a:pt x="98956" y="237995"/>
                </a:lnTo>
                <a:lnTo>
                  <a:pt x="106261" y="239144"/>
                </a:lnTo>
                <a:lnTo>
                  <a:pt x="114458" y="239484"/>
                </a:lnTo>
                <a:lnTo>
                  <a:pt x="127470" y="239585"/>
                </a:lnTo>
                <a:lnTo>
                  <a:pt x="137934" y="237069"/>
                </a:lnTo>
                <a:lnTo>
                  <a:pt x="148934" y="233728"/>
                </a:lnTo>
                <a:lnTo>
                  <a:pt x="160173" y="232243"/>
                </a:lnTo>
                <a:lnTo>
                  <a:pt x="222719" y="226856"/>
                </a:lnTo>
                <a:lnTo>
                  <a:pt x="259006" y="224426"/>
                </a:lnTo>
                <a:lnTo>
                  <a:pt x="360045" y="2310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18"/>
          <p:cNvSpPr/>
          <p:nvPr/>
        </p:nvSpPr>
        <p:spPr>
          <a:xfrm>
            <a:off x="2017394" y="355758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186272" y="0"/>
                </a:lnTo>
                <a:lnTo>
                  <a:pt x="194667" y="953"/>
                </a:lnTo>
                <a:lnTo>
                  <a:pt x="202168" y="2540"/>
                </a:lnTo>
                <a:lnTo>
                  <a:pt x="209074" y="4551"/>
                </a:lnTo>
                <a:lnTo>
                  <a:pt x="214630" y="5892"/>
                </a:lnTo>
                <a:lnTo>
                  <a:pt x="219287" y="6785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19"/>
          <p:cNvSpPr/>
          <p:nvPr/>
        </p:nvSpPr>
        <p:spPr>
          <a:xfrm>
            <a:off x="2257425" y="3566160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20"/>
          <p:cNvSpPr/>
          <p:nvPr/>
        </p:nvSpPr>
        <p:spPr>
          <a:xfrm>
            <a:off x="2300287" y="3454717"/>
            <a:ext cx="77153" cy="231459"/>
          </a:xfrm>
          <a:custGeom>
            <a:avLst/>
            <a:gdLst/>
            <a:ahLst/>
            <a:cxnLst/>
            <a:rect l="0" t="0" r="0" b="0"/>
            <a:pathLst>
              <a:path w="77153" h="23145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2"/>
                </a:lnTo>
                <a:lnTo>
                  <a:pt x="6785" y="28324"/>
                </a:lnTo>
                <a:lnTo>
                  <a:pt x="7381" y="33170"/>
                </a:lnTo>
                <a:lnTo>
                  <a:pt x="8731" y="37353"/>
                </a:lnTo>
                <a:lnTo>
                  <a:pt x="10583" y="41095"/>
                </a:lnTo>
                <a:lnTo>
                  <a:pt x="12770" y="44542"/>
                </a:lnTo>
                <a:lnTo>
                  <a:pt x="14228" y="48744"/>
                </a:lnTo>
                <a:lnTo>
                  <a:pt x="15201" y="53451"/>
                </a:lnTo>
                <a:lnTo>
                  <a:pt x="15849" y="58494"/>
                </a:lnTo>
                <a:lnTo>
                  <a:pt x="17233" y="63761"/>
                </a:lnTo>
                <a:lnTo>
                  <a:pt x="19109" y="69177"/>
                </a:lnTo>
                <a:lnTo>
                  <a:pt x="21312" y="74693"/>
                </a:lnTo>
                <a:lnTo>
                  <a:pt x="22780" y="80276"/>
                </a:lnTo>
                <a:lnTo>
                  <a:pt x="23759" y="85902"/>
                </a:lnTo>
                <a:lnTo>
                  <a:pt x="24412" y="91558"/>
                </a:lnTo>
                <a:lnTo>
                  <a:pt x="25800" y="97234"/>
                </a:lnTo>
                <a:lnTo>
                  <a:pt x="27677" y="102923"/>
                </a:lnTo>
                <a:lnTo>
                  <a:pt x="29882" y="108620"/>
                </a:lnTo>
                <a:lnTo>
                  <a:pt x="32303" y="114324"/>
                </a:lnTo>
                <a:lnTo>
                  <a:pt x="37535" y="125740"/>
                </a:lnTo>
                <a:lnTo>
                  <a:pt x="40263" y="134310"/>
                </a:lnTo>
                <a:lnTo>
                  <a:pt x="43035" y="144785"/>
                </a:lnTo>
                <a:lnTo>
                  <a:pt x="45835" y="156531"/>
                </a:lnTo>
                <a:lnTo>
                  <a:pt x="47702" y="165314"/>
                </a:lnTo>
                <a:lnTo>
                  <a:pt x="48946" y="172122"/>
                </a:lnTo>
                <a:lnTo>
                  <a:pt x="49776" y="177613"/>
                </a:lnTo>
                <a:lnTo>
                  <a:pt x="51281" y="184131"/>
                </a:lnTo>
                <a:lnTo>
                  <a:pt x="53237" y="191334"/>
                </a:lnTo>
                <a:lnTo>
                  <a:pt x="55494" y="198994"/>
                </a:lnTo>
                <a:lnTo>
                  <a:pt x="56999" y="205052"/>
                </a:lnTo>
                <a:lnTo>
                  <a:pt x="58002" y="210044"/>
                </a:lnTo>
                <a:lnTo>
                  <a:pt x="58670" y="214324"/>
                </a:lnTo>
                <a:lnTo>
                  <a:pt x="60068" y="218130"/>
                </a:lnTo>
                <a:lnTo>
                  <a:pt x="61953" y="221621"/>
                </a:lnTo>
                <a:lnTo>
                  <a:pt x="64162" y="224899"/>
                </a:lnTo>
                <a:lnTo>
                  <a:pt x="66587" y="227086"/>
                </a:lnTo>
                <a:lnTo>
                  <a:pt x="69156" y="228543"/>
                </a:lnTo>
                <a:lnTo>
                  <a:pt x="77152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21"/>
          <p:cNvSpPr/>
          <p:nvPr/>
        </p:nvSpPr>
        <p:spPr>
          <a:xfrm>
            <a:off x="2428875" y="3411854"/>
            <a:ext cx="94298" cy="342901"/>
          </a:xfrm>
          <a:custGeom>
            <a:avLst/>
            <a:gdLst/>
            <a:ahLst/>
            <a:cxnLst/>
            <a:rect l="0" t="0" r="0" b="0"/>
            <a:pathLst>
              <a:path w="94298" h="342901">
                <a:moveTo>
                  <a:pt x="0" y="0"/>
                </a:moveTo>
                <a:lnTo>
                  <a:pt x="9101" y="9102"/>
                </a:lnTo>
                <a:lnTo>
                  <a:pt x="11782" y="13688"/>
                </a:lnTo>
                <a:lnTo>
                  <a:pt x="13570" y="18651"/>
                </a:lnTo>
                <a:lnTo>
                  <a:pt x="16508" y="29245"/>
                </a:lnTo>
                <a:lnTo>
                  <a:pt x="18625" y="34737"/>
                </a:lnTo>
                <a:lnTo>
                  <a:pt x="20989" y="40303"/>
                </a:lnTo>
                <a:lnTo>
                  <a:pt x="22565" y="45919"/>
                </a:lnTo>
                <a:lnTo>
                  <a:pt x="23616" y="51568"/>
                </a:lnTo>
                <a:lnTo>
                  <a:pt x="24316" y="57239"/>
                </a:lnTo>
                <a:lnTo>
                  <a:pt x="25736" y="63877"/>
                </a:lnTo>
                <a:lnTo>
                  <a:pt x="27634" y="71160"/>
                </a:lnTo>
                <a:lnTo>
                  <a:pt x="29853" y="78873"/>
                </a:lnTo>
                <a:lnTo>
                  <a:pt x="31332" y="86872"/>
                </a:lnTo>
                <a:lnTo>
                  <a:pt x="32318" y="95062"/>
                </a:lnTo>
                <a:lnTo>
                  <a:pt x="32975" y="103380"/>
                </a:lnTo>
                <a:lnTo>
                  <a:pt x="34366" y="114640"/>
                </a:lnTo>
                <a:lnTo>
                  <a:pt x="38451" y="142391"/>
                </a:lnTo>
                <a:lnTo>
                  <a:pt x="40874" y="154936"/>
                </a:lnTo>
                <a:lnTo>
                  <a:pt x="43441" y="166155"/>
                </a:lnTo>
                <a:lnTo>
                  <a:pt x="46106" y="176493"/>
                </a:lnTo>
                <a:lnTo>
                  <a:pt x="51606" y="200679"/>
                </a:lnTo>
                <a:lnTo>
                  <a:pt x="54406" y="213796"/>
                </a:lnTo>
                <a:lnTo>
                  <a:pt x="56273" y="224446"/>
                </a:lnTo>
                <a:lnTo>
                  <a:pt x="57518" y="233451"/>
                </a:lnTo>
                <a:lnTo>
                  <a:pt x="58347" y="241359"/>
                </a:lnTo>
                <a:lnTo>
                  <a:pt x="59853" y="248536"/>
                </a:lnTo>
                <a:lnTo>
                  <a:pt x="61809" y="255226"/>
                </a:lnTo>
                <a:lnTo>
                  <a:pt x="64066" y="261591"/>
                </a:lnTo>
                <a:lnTo>
                  <a:pt x="65571" y="267739"/>
                </a:lnTo>
                <a:lnTo>
                  <a:pt x="66574" y="273743"/>
                </a:lnTo>
                <a:lnTo>
                  <a:pt x="67242" y="279650"/>
                </a:lnTo>
                <a:lnTo>
                  <a:pt x="68640" y="285494"/>
                </a:lnTo>
                <a:lnTo>
                  <a:pt x="70525" y="291295"/>
                </a:lnTo>
                <a:lnTo>
                  <a:pt x="72734" y="297066"/>
                </a:lnTo>
                <a:lnTo>
                  <a:pt x="75159" y="301867"/>
                </a:lnTo>
                <a:lnTo>
                  <a:pt x="77728" y="306020"/>
                </a:lnTo>
                <a:lnTo>
                  <a:pt x="80394" y="309741"/>
                </a:lnTo>
                <a:lnTo>
                  <a:pt x="82171" y="313174"/>
                </a:lnTo>
                <a:lnTo>
                  <a:pt x="84145" y="319529"/>
                </a:lnTo>
                <a:lnTo>
                  <a:pt x="85624" y="322557"/>
                </a:lnTo>
                <a:lnTo>
                  <a:pt x="87563" y="325528"/>
                </a:lnTo>
                <a:lnTo>
                  <a:pt x="9429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22"/>
          <p:cNvSpPr/>
          <p:nvPr/>
        </p:nvSpPr>
        <p:spPr>
          <a:xfrm>
            <a:off x="580848" y="3996018"/>
            <a:ext cx="225727" cy="427206"/>
          </a:xfrm>
          <a:custGeom>
            <a:avLst/>
            <a:gdLst/>
            <a:ahLst/>
            <a:cxnLst/>
            <a:rect l="0" t="0" r="0" b="0"/>
            <a:pathLst>
              <a:path w="225727" h="427206">
                <a:moveTo>
                  <a:pt x="4939" y="41629"/>
                </a:moveTo>
                <a:lnTo>
                  <a:pt x="0" y="41629"/>
                </a:lnTo>
                <a:lnTo>
                  <a:pt x="2109" y="41629"/>
                </a:lnTo>
                <a:lnTo>
                  <a:pt x="3052" y="42582"/>
                </a:lnTo>
                <a:lnTo>
                  <a:pt x="3681" y="44169"/>
                </a:lnTo>
                <a:lnTo>
                  <a:pt x="4100" y="46180"/>
                </a:lnTo>
                <a:lnTo>
                  <a:pt x="7106" y="50954"/>
                </a:lnTo>
                <a:lnTo>
                  <a:pt x="9241" y="53561"/>
                </a:lnTo>
                <a:lnTo>
                  <a:pt x="10665" y="56251"/>
                </a:lnTo>
                <a:lnTo>
                  <a:pt x="13620" y="64588"/>
                </a:lnTo>
                <a:lnTo>
                  <a:pt x="19153" y="73091"/>
                </a:lnTo>
                <a:lnTo>
                  <a:pt x="22168" y="81643"/>
                </a:lnTo>
                <a:lnTo>
                  <a:pt x="26249" y="87353"/>
                </a:lnTo>
                <a:lnTo>
                  <a:pt x="33777" y="98146"/>
                </a:lnTo>
                <a:lnTo>
                  <a:pt x="38452" y="105025"/>
                </a:lnTo>
                <a:lnTo>
                  <a:pt x="42521" y="112468"/>
                </a:lnTo>
                <a:lnTo>
                  <a:pt x="46186" y="120287"/>
                </a:lnTo>
                <a:lnTo>
                  <a:pt x="49582" y="128358"/>
                </a:lnTo>
                <a:lnTo>
                  <a:pt x="52799" y="133738"/>
                </a:lnTo>
                <a:lnTo>
                  <a:pt x="55895" y="137325"/>
                </a:lnTo>
                <a:lnTo>
                  <a:pt x="58912" y="139717"/>
                </a:lnTo>
                <a:lnTo>
                  <a:pt x="60924" y="142263"/>
                </a:lnTo>
                <a:lnTo>
                  <a:pt x="62265" y="144914"/>
                </a:lnTo>
                <a:lnTo>
                  <a:pt x="63159" y="147633"/>
                </a:lnTo>
                <a:lnTo>
                  <a:pt x="65660" y="149446"/>
                </a:lnTo>
                <a:lnTo>
                  <a:pt x="69232" y="150654"/>
                </a:lnTo>
                <a:lnTo>
                  <a:pt x="73518" y="151460"/>
                </a:lnTo>
                <a:lnTo>
                  <a:pt x="77328" y="151997"/>
                </a:lnTo>
                <a:lnTo>
                  <a:pt x="84102" y="152594"/>
                </a:lnTo>
                <a:lnTo>
                  <a:pt x="90288" y="152859"/>
                </a:lnTo>
                <a:lnTo>
                  <a:pt x="99125" y="153009"/>
                </a:lnTo>
                <a:lnTo>
                  <a:pt x="102020" y="153030"/>
                </a:lnTo>
                <a:lnTo>
                  <a:pt x="104902" y="152091"/>
                </a:lnTo>
                <a:lnTo>
                  <a:pt x="110644" y="148508"/>
                </a:lnTo>
                <a:lnTo>
                  <a:pt x="116372" y="143741"/>
                </a:lnTo>
                <a:lnTo>
                  <a:pt x="119232" y="141136"/>
                </a:lnTo>
                <a:lnTo>
                  <a:pt x="124951" y="130622"/>
                </a:lnTo>
                <a:lnTo>
                  <a:pt x="129715" y="117377"/>
                </a:lnTo>
                <a:lnTo>
                  <a:pt x="131832" y="105140"/>
                </a:lnTo>
                <a:lnTo>
                  <a:pt x="134302" y="95400"/>
                </a:lnTo>
                <a:lnTo>
                  <a:pt x="137854" y="83191"/>
                </a:lnTo>
                <a:lnTo>
                  <a:pt x="142126" y="69337"/>
                </a:lnTo>
                <a:lnTo>
                  <a:pt x="144975" y="57244"/>
                </a:lnTo>
                <a:lnTo>
                  <a:pt x="146874" y="46324"/>
                </a:lnTo>
                <a:lnTo>
                  <a:pt x="148140" y="36186"/>
                </a:lnTo>
                <a:lnTo>
                  <a:pt x="149936" y="27523"/>
                </a:lnTo>
                <a:lnTo>
                  <a:pt x="152086" y="19843"/>
                </a:lnTo>
                <a:lnTo>
                  <a:pt x="157830" y="2930"/>
                </a:lnTo>
                <a:lnTo>
                  <a:pt x="159254" y="1542"/>
                </a:lnTo>
                <a:lnTo>
                  <a:pt x="161155" y="617"/>
                </a:lnTo>
                <a:lnTo>
                  <a:pt x="163376" y="0"/>
                </a:lnTo>
                <a:lnTo>
                  <a:pt x="164856" y="541"/>
                </a:lnTo>
                <a:lnTo>
                  <a:pt x="165843" y="1855"/>
                </a:lnTo>
                <a:lnTo>
                  <a:pt x="166501" y="3683"/>
                </a:lnTo>
                <a:lnTo>
                  <a:pt x="169797" y="8712"/>
                </a:lnTo>
                <a:lnTo>
                  <a:pt x="181079" y="24459"/>
                </a:lnTo>
                <a:lnTo>
                  <a:pt x="186183" y="34945"/>
                </a:lnTo>
                <a:lnTo>
                  <a:pt x="190538" y="46698"/>
                </a:lnTo>
                <a:lnTo>
                  <a:pt x="194394" y="59296"/>
                </a:lnTo>
                <a:lnTo>
                  <a:pt x="203759" y="93613"/>
                </a:lnTo>
                <a:lnTo>
                  <a:pt x="208923" y="113433"/>
                </a:lnTo>
                <a:lnTo>
                  <a:pt x="213318" y="132361"/>
                </a:lnTo>
                <a:lnTo>
                  <a:pt x="220742" y="168632"/>
                </a:lnTo>
                <a:lnTo>
                  <a:pt x="223103" y="184400"/>
                </a:lnTo>
                <a:lnTo>
                  <a:pt x="224676" y="198722"/>
                </a:lnTo>
                <a:lnTo>
                  <a:pt x="225726" y="212080"/>
                </a:lnTo>
                <a:lnTo>
                  <a:pt x="225473" y="223843"/>
                </a:lnTo>
                <a:lnTo>
                  <a:pt x="224351" y="234543"/>
                </a:lnTo>
                <a:lnTo>
                  <a:pt x="222651" y="244533"/>
                </a:lnTo>
                <a:lnTo>
                  <a:pt x="221518" y="254051"/>
                </a:lnTo>
                <a:lnTo>
                  <a:pt x="220762" y="263254"/>
                </a:lnTo>
                <a:lnTo>
                  <a:pt x="220259" y="272246"/>
                </a:lnTo>
                <a:lnTo>
                  <a:pt x="218971" y="281099"/>
                </a:lnTo>
                <a:lnTo>
                  <a:pt x="217159" y="289858"/>
                </a:lnTo>
                <a:lnTo>
                  <a:pt x="214999" y="298555"/>
                </a:lnTo>
                <a:lnTo>
                  <a:pt x="212606" y="307211"/>
                </a:lnTo>
                <a:lnTo>
                  <a:pt x="207408" y="324448"/>
                </a:lnTo>
                <a:lnTo>
                  <a:pt x="203736" y="333997"/>
                </a:lnTo>
                <a:lnTo>
                  <a:pt x="199383" y="344174"/>
                </a:lnTo>
                <a:lnTo>
                  <a:pt x="194576" y="354768"/>
                </a:lnTo>
                <a:lnTo>
                  <a:pt x="188513" y="365641"/>
                </a:lnTo>
                <a:lnTo>
                  <a:pt x="181614" y="376699"/>
                </a:lnTo>
                <a:lnTo>
                  <a:pt x="174158" y="387882"/>
                </a:lnTo>
                <a:lnTo>
                  <a:pt x="168234" y="396289"/>
                </a:lnTo>
                <a:lnTo>
                  <a:pt x="163332" y="402847"/>
                </a:lnTo>
                <a:lnTo>
                  <a:pt x="159112" y="408171"/>
                </a:lnTo>
                <a:lnTo>
                  <a:pt x="154393" y="412673"/>
                </a:lnTo>
                <a:lnTo>
                  <a:pt x="149343" y="416627"/>
                </a:lnTo>
                <a:lnTo>
                  <a:pt x="144071" y="420215"/>
                </a:lnTo>
                <a:lnTo>
                  <a:pt x="139603" y="422607"/>
                </a:lnTo>
                <a:lnTo>
                  <a:pt x="135673" y="424202"/>
                </a:lnTo>
                <a:lnTo>
                  <a:pt x="132100" y="425265"/>
                </a:lnTo>
                <a:lnTo>
                  <a:pt x="127813" y="425974"/>
                </a:lnTo>
                <a:lnTo>
                  <a:pt x="123050" y="426447"/>
                </a:lnTo>
                <a:lnTo>
                  <a:pt x="117970" y="426762"/>
                </a:lnTo>
                <a:lnTo>
                  <a:pt x="102165" y="427112"/>
                </a:lnTo>
                <a:lnTo>
                  <a:pt x="92616" y="427205"/>
                </a:lnTo>
                <a:lnTo>
                  <a:pt x="85298" y="426315"/>
                </a:lnTo>
                <a:lnTo>
                  <a:pt x="79467" y="424769"/>
                </a:lnTo>
                <a:lnTo>
                  <a:pt x="47801" y="4102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23"/>
          <p:cNvSpPr/>
          <p:nvPr/>
        </p:nvSpPr>
        <p:spPr>
          <a:xfrm>
            <a:off x="962977" y="395192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13652" y="34290"/>
                </a:lnTo>
                <a:lnTo>
                  <a:pt x="22437" y="33338"/>
                </a:lnTo>
                <a:lnTo>
                  <a:pt x="33055" y="31750"/>
                </a:lnTo>
                <a:lnTo>
                  <a:pt x="44897" y="29740"/>
                </a:lnTo>
                <a:lnTo>
                  <a:pt x="54696" y="28399"/>
                </a:lnTo>
                <a:lnTo>
                  <a:pt x="63134" y="27505"/>
                </a:lnTo>
                <a:lnTo>
                  <a:pt x="70664" y="26909"/>
                </a:lnTo>
                <a:lnTo>
                  <a:pt x="77590" y="26512"/>
                </a:lnTo>
                <a:lnTo>
                  <a:pt x="90364" y="26071"/>
                </a:lnTo>
                <a:lnTo>
                  <a:pt x="96438" y="25001"/>
                </a:lnTo>
                <a:lnTo>
                  <a:pt x="102392" y="23334"/>
                </a:lnTo>
                <a:lnTo>
                  <a:pt x="108266" y="21271"/>
                </a:lnTo>
                <a:lnTo>
                  <a:pt x="114087" y="19896"/>
                </a:lnTo>
                <a:lnTo>
                  <a:pt x="119873" y="18979"/>
                </a:lnTo>
                <a:lnTo>
                  <a:pt x="125636" y="18368"/>
                </a:lnTo>
                <a:lnTo>
                  <a:pt x="131382" y="17960"/>
                </a:lnTo>
                <a:lnTo>
                  <a:pt x="137118" y="17688"/>
                </a:lnTo>
                <a:lnTo>
                  <a:pt x="142847" y="17507"/>
                </a:lnTo>
                <a:lnTo>
                  <a:pt x="148571" y="16434"/>
                </a:lnTo>
                <a:lnTo>
                  <a:pt x="154292" y="14766"/>
                </a:lnTo>
                <a:lnTo>
                  <a:pt x="160012" y="12702"/>
                </a:lnTo>
                <a:lnTo>
                  <a:pt x="168587" y="11325"/>
                </a:lnTo>
                <a:lnTo>
                  <a:pt x="179066" y="10408"/>
                </a:lnTo>
                <a:lnTo>
                  <a:pt x="190815" y="9796"/>
                </a:lnTo>
                <a:lnTo>
                  <a:pt x="199600" y="8436"/>
                </a:lnTo>
                <a:lnTo>
                  <a:pt x="206409" y="6577"/>
                </a:lnTo>
                <a:lnTo>
                  <a:pt x="211901" y="4384"/>
                </a:lnTo>
                <a:lnTo>
                  <a:pt x="219372" y="2923"/>
                </a:lnTo>
                <a:lnTo>
                  <a:pt x="228163" y="194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24"/>
          <p:cNvSpPr/>
          <p:nvPr/>
        </p:nvSpPr>
        <p:spPr>
          <a:xfrm>
            <a:off x="1014412" y="4029075"/>
            <a:ext cx="240031" cy="17115"/>
          </a:xfrm>
          <a:custGeom>
            <a:avLst/>
            <a:gdLst/>
            <a:ahLst/>
            <a:cxnLst/>
            <a:rect l="0" t="0" r="0" b="0"/>
            <a:pathLst>
              <a:path w="240031" h="17115">
                <a:moveTo>
                  <a:pt x="0" y="8572"/>
                </a:moveTo>
                <a:lnTo>
                  <a:pt x="0" y="13123"/>
                </a:lnTo>
                <a:lnTo>
                  <a:pt x="1905" y="14463"/>
                </a:lnTo>
                <a:lnTo>
                  <a:pt x="5080" y="15357"/>
                </a:lnTo>
                <a:lnTo>
                  <a:pt x="9102" y="15953"/>
                </a:lnTo>
                <a:lnTo>
                  <a:pt x="14640" y="16350"/>
                </a:lnTo>
                <a:lnTo>
                  <a:pt x="21190" y="16615"/>
                </a:lnTo>
                <a:lnTo>
                  <a:pt x="36088" y="16909"/>
                </a:lnTo>
                <a:lnTo>
                  <a:pt x="72838" y="17114"/>
                </a:lnTo>
                <a:lnTo>
                  <a:pt x="79991" y="16171"/>
                </a:lnTo>
                <a:lnTo>
                  <a:pt x="87618" y="14591"/>
                </a:lnTo>
                <a:lnTo>
                  <a:pt x="95559" y="12585"/>
                </a:lnTo>
                <a:lnTo>
                  <a:pt x="102759" y="11247"/>
                </a:lnTo>
                <a:lnTo>
                  <a:pt x="109463" y="10355"/>
                </a:lnTo>
                <a:lnTo>
                  <a:pt x="115838" y="9761"/>
                </a:lnTo>
                <a:lnTo>
                  <a:pt x="122945" y="9364"/>
                </a:lnTo>
                <a:lnTo>
                  <a:pt x="138462" y="8924"/>
                </a:lnTo>
                <a:lnTo>
                  <a:pt x="150411" y="7854"/>
                </a:lnTo>
                <a:lnTo>
                  <a:pt x="202254" y="1833"/>
                </a:lnTo>
                <a:lnTo>
                  <a:pt x="209131" y="1222"/>
                </a:lnTo>
                <a:lnTo>
                  <a:pt x="215621" y="81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25"/>
          <p:cNvSpPr/>
          <p:nvPr/>
        </p:nvSpPr>
        <p:spPr>
          <a:xfrm>
            <a:off x="1485899" y="3857625"/>
            <a:ext cx="68581" cy="437198"/>
          </a:xfrm>
          <a:custGeom>
            <a:avLst/>
            <a:gdLst/>
            <a:ahLst/>
            <a:cxnLst/>
            <a:rect l="0" t="0" r="0" b="0"/>
            <a:pathLst>
              <a:path w="68581" h="437198">
                <a:moveTo>
                  <a:pt x="0" y="0"/>
                </a:moveTo>
                <a:lnTo>
                  <a:pt x="0" y="36590"/>
                </a:lnTo>
                <a:lnTo>
                  <a:pt x="953" y="39633"/>
                </a:lnTo>
                <a:lnTo>
                  <a:pt x="2540" y="42614"/>
                </a:lnTo>
                <a:lnTo>
                  <a:pt x="4551" y="45554"/>
                </a:lnTo>
                <a:lnTo>
                  <a:pt x="7797" y="58944"/>
                </a:lnTo>
                <a:lnTo>
                  <a:pt x="11866" y="79301"/>
                </a:lnTo>
                <a:lnTo>
                  <a:pt x="16483" y="104302"/>
                </a:lnTo>
                <a:lnTo>
                  <a:pt x="20514" y="123827"/>
                </a:lnTo>
                <a:lnTo>
                  <a:pt x="24153" y="139701"/>
                </a:lnTo>
                <a:lnTo>
                  <a:pt x="27532" y="153141"/>
                </a:lnTo>
                <a:lnTo>
                  <a:pt x="29785" y="164959"/>
                </a:lnTo>
                <a:lnTo>
                  <a:pt x="31287" y="175695"/>
                </a:lnTo>
                <a:lnTo>
                  <a:pt x="32288" y="185710"/>
                </a:lnTo>
                <a:lnTo>
                  <a:pt x="33908" y="197149"/>
                </a:lnTo>
                <a:lnTo>
                  <a:pt x="38248" y="222559"/>
                </a:lnTo>
                <a:lnTo>
                  <a:pt x="39786" y="233145"/>
                </a:lnTo>
                <a:lnTo>
                  <a:pt x="40812" y="242108"/>
                </a:lnTo>
                <a:lnTo>
                  <a:pt x="47009" y="306586"/>
                </a:lnTo>
                <a:lnTo>
                  <a:pt x="50389" y="326311"/>
                </a:lnTo>
                <a:lnTo>
                  <a:pt x="54548" y="344223"/>
                </a:lnTo>
                <a:lnTo>
                  <a:pt x="59225" y="360927"/>
                </a:lnTo>
                <a:lnTo>
                  <a:pt x="62344" y="373015"/>
                </a:lnTo>
                <a:lnTo>
                  <a:pt x="64423" y="382027"/>
                </a:lnTo>
                <a:lnTo>
                  <a:pt x="65809" y="388987"/>
                </a:lnTo>
                <a:lnTo>
                  <a:pt x="65780" y="394579"/>
                </a:lnTo>
                <a:lnTo>
                  <a:pt x="64808" y="399260"/>
                </a:lnTo>
                <a:lnTo>
                  <a:pt x="63208" y="403333"/>
                </a:lnTo>
                <a:lnTo>
                  <a:pt x="61430" y="412939"/>
                </a:lnTo>
                <a:lnTo>
                  <a:pt x="60956" y="418168"/>
                </a:lnTo>
                <a:lnTo>
                  <a:pt x="61593" y="422605"/>
                </a:lnTo>
                <a:lnTo>
                  <a:pt x="62969" y="426517"/>
                </a:lnTo>
                <a:lnTo>
                  <a:pt x="6858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26"/>
          <p:cNvSpPr/>
          <p:nvPr/>
        </p:nvSpPr>
        <p:spPr>
          <a:xfrm>
            <a:off x="321388" y="3712289"/>
            <a:ext cx="1524539" cy="693509"/>
          </a:xfrm>
          <a:custGeom>
            <a:avLst/>
            <a:gdLst/>
            <a:ahLst/>
            <a:cxnLst/>
            <a:rect l="0" t="0" r="0" b="0"/>
            <a:pathLst>
              <a:path w="1524539" h="693509">
                <a:moveTo>
                  <a:pt x="92949" y="222488"/>
                </a:moveTo>
                <a:lnTo>
                  <a:pt x="92949" y="213386"/>
                </a:lnTo>
                <a:lnTo>
                  <a:pt x="94854" y="210705"/>
                </a:lnTo>
                <a:lnTo>
                  <a:pt x="98029" y="208918"/>
                </a:lnTo>
                <a:lnTo>
                  <a:pt x="102051" y="207726"/>
                </a:lnTo>
                <a:lnTo>
                  <a:pt x="109059" y="203862"/>
                </a:lnTo>
                <a:lnTo>
                  <a:pt x="112261" y="201498"/>
                </a:lnTo>
                <a:lnTo>
                  <a:pt x="116301" y="199922"/>
                </a:lnTo>
                <a:lnTo>
                  <a:pt x="130137" y="196752"/>
                </a:lnTo>
                <a:lnTo>
                  <a:pt x="141644" y="191156"/>
                </a:lnTo>
                <a:lnTo>
                  <a:pt x="195793" y="179046"/>
                </a:lnTo>
                <a:lnTo>
                  <a:pt x="233594" y="173421"/>
                </a:lnTo>
                <a:lnTo>
                  <a:pt x="273051" y="166675"/>
                </a:lnTo>
                <a:lnTo>
                  <a:pt x="306345" y="159582"/>
                </a:lnTo>
                <a:lnTo>
                  <a:pt x="350911" y="154637"/>
                </a:lnTo>
                <a:lnTo>
                  <a:pt x="389621" y="148515"/>
                </a:lnTo>
                <a:lnTo>
                  <a:pt x="430830" y="145325"/>
                </a:lnTo>
                <a:lnTo>
                  <a:pt x="473203" y="138771"/>
                </a:lnTo>
                <a:lnTo>
                  <a:pt x="530187" y="128023"/>
                </a:lnTo>
                <a:lnTo>
                  <a:pt x="645400" y="105324"/>
                </a:lnTo>
                <a:lnTo>
                  <a:pt x="677573" y="99613"/>
                </a:lnTo>
                <a:lnTo>
                  <a:pt x="723265" y="95593"/>
                </a:lnTo>
                <a:lnTo>
                  <a:pt x="781371" y="88343"/>
                </a:lnTo>
                <a:lnTo>
                  <a:pt x="824399" y="85269"/>
                </a:lnTo>
                <a:lnTo>
                  <a:pt x="867311" y="78749"/>
                </a:lnTo>
                <a:lnTo>
                  <a:pt x="913998" y="71737"/>
                </a:lnTo>
                <a:lnTo>
                  <a:pt x="956970" y="69763"/>
                </a:lnTo>
                <a:lnTo>
                  <a:pt x="994483" y="66345"/>
                </a:lnTo>
                <a:lnTo>
                  <a:pt x="1027031" y="62604"/>
                </a:lnTo>
                <a:lnTo>
                  <a:pt x="1071177" y="59545"/>
                </a:lnTo>
                <a:lnTo>
                  <a:pt x="1109764" y="53030"/>
                </a:lnTo>
                <a:lnTo>
                  <a:pt x="1154746" y="45066"/>
                </a:lnTo>
                <a:lnTo>
                  <a:pt x="1197319" y="39494"/>
                </a:lnTo>
                <a:lnTo>
                  <a:pt x="1232115" y="33842"/>
                </a:lnTo>
                <a:lnTo>
                  <a:pt x="1273125" y="25306"/>
                </a:lnTo>
                <a:lnTo>
                  <a:pt x="1316564" y="13888"/>
                </a:lnTo>
                <a:lnTo>
                  <a:pt x="1357600" y="8351"/>
                </a:lnTo>
                <a:lnTo>
                  <a:pt x="1388566" y="1613"/>
                </a:lnTo>
                <a:lnTo>
                  <a:pt x="1417367" y="0"/>
                </a:lnTo>
                <a:lnTo>
                  <a:pt x="1440092" y="4272"/>
                </a:lnTo>
                <a:lnTo>
                  <a:pt x="1451457" y="8981"/>
                </a:lnTo>
                <a:lnTo>
                  <a:pt x="1459683" y="13296"/>
                </a:lnTo>
                <a:lnTo>
                  <a:pt x="1469669" y="16678"/>
                </a:lnTo>
                <a:lnTo>
                  <a:pt x="1478660" y="23289"/>
                </a:lnTo>
                <a:lnTo>
                  <a:pt x="1484473" y="28545"/>
                </a:lnTo>
                <a:lnTo>
                  <a:pt x="1490232" y="39136"/>
                </a:lnTo>
                <a:lnTo>
                  <a:pt x="1495013" y="52416"/>
                </a:lnTo>
                <a:lnTo>
                  <a:pt x="1497705" y="70602"/>
                </a:lnTo>
                <a:lnTo>
                  <a:pt x="1498503" y="89961"/>
                </a:lnTo>
                <a:lnTo>
                  <a:pt x="1498690" y="108660"/>
                </a:lnTo>
                <a:lnTo>
                  <a:pt x="1501313" y="124590"/>
                </a:lnTo>
                <a:lnTo>
                  <a:pt x="1504701" y="138973"/>
                </a:lnTo>
                <a:lnTo>
                  <a:pt x="1506207" y="154890"/>
                </a:lnTo>
                <a:lnTo>
                  <a:pt x="1506608" y="167898"/>
                </a:lnTo>
                <a:lnTo>
                  <a:pt x="1507365" y="260201"/>
                </a:lnTo>
                <a:lnTo>
                  <a:pt x="1507380" y="267632"/>
                </a:lnTo>
                <a:lnTo>
                  <a:pt x="1512477" y="324150"/>
                </a:lnTo>
                <a:lnTo>
                  <a:pt x="1519188" y="393401"/>
                </a:lnTo>
                <a:lnTo>
                  <a:pt x="1522170" y="430529"/>
                </a:lnTo>
                <a:lnTo>
                  <a:pt x="1523496" y="455921"/>
                </a:lnTo>
                <a:lnTo>
                  <a:pt x="1524242" y="483741"/>
                </a:lnTo>
                <a:lnTo>
                  <a:pt x="1524538" y="545569"/>
                </a:lnTo>
                <a:lnTo>
                  <a:pt x="1523592" y="550270"/>
                </a:lnTo>
                <a:lnTo>
                  <a:pt x="1520000" y="558034"/>
                </a:lnTo>
                <a:lnTo>
                  <a:pt x="1510886" y="570779"/>
                </a:lnTo>
                <a:lnTo>
                  <a:pt x="1507488" y="579580"/>
                </a:lnTo>
                <a:lnTo>
                  <a:pt x="1503318" y="585348"/>
                </a:lnTo>
                <a:lnTo>
                  <a:pt x="1495750" y="591087"/>
                </a:lnTo>
                <a:lnTo>
                  <a:pt x="1485084" y="596812"/>
                </a:lnTo>
                <a:lnTo>
                  <a:pt x="1437620" y="615658"/>
                </a:lnTo>
                <a:lnTo>
                  <a:pt x="1397621" y="627061"/>
                </a:lnTo>
                <a:lnTo>
                  <a:pt x="1360157" y="636473"/>
                </a:lnTo>
                <a:lnTo>
                  <a:pt x="1308632" y="644282"/>
                </a:lnTo>
                <a:lnTo>
                  <a:pt x="1264206" y="649764"/>
                </a:lnTo>
                <a:lnTo>
                  <a:pt x="1230140" y="650713"/>
                </a:lnTo>
                <a:lnTo>
                  <a:pt x="1184472" y="653475"/>
                </a:lnTo>
                <a:lnTo>
                  <a:pt x="1130520" y="656926"/>
                </a:lnTo>
                <a:lnTo>
                  <a:pt x="1090667" y="658459"/>
                </a:lnTo>
                <a:lnTo>
                  <a:pt x="1046006" y="663873"/>
                </a:lnTo>
                <a:lnTo>
                  <a:pt x="1004092" y="666959"/>
                </a:lnTo>
                <a:lnTo>
                  <a:pt x="961511" y="667873"/>
                </a:lnTo>
                <a:lnTo>
                  <a:pt x="917761" y="670627"/>
                </a:lnTo>
                <a:lnTo>
                  <a:pt x="891426" y="672695"/>
                </a:lnTo>
                <a:lnTo>
                  <a:pt x="849465" y="674992"/>
                </a:lnTo>
                <a:lnTo>
                  <a:pt x="809226" y="676966"/>
                </a:lnTo>
                <a:lnTo>
                  <a:pt x="756417" y="681018"/>
                </a:lnTo>
                <a:lnTo>
                  <a:pt x="713261" y="685994"/>
                </a:lnTo>
                <a:lnTo>
                  <a:pt x="673443" y="690428"/>
                </a:lnTo>
                <a:lnTo>
                  <a:pt x="649490" y="691611"/>
                </a:lnTo>
                <a:lnTo>
                  <a:pt x="623996" y="692399"/>
                </a:lnTo>
                <a:lnTo>
                  <a:pt x="492549" y="693508"/>
                </a:lnTo>
                <a:lnTo>
                  <a:pt x="447931" y="692711"/>
                </a:lnTo>
                <a:lnTo>
                  <a:pt x="320049" y="687992"/>
                </a:lnTo>
                <a:lnTo>
                  <a:pt x="79229" y="685504"/>
                </a:lnTo>
                <a:lnTo>
                  <a:pt x="29685" y="677631"/>
                </a:lnTo>
                <a:lnTo>
                  <a:pt x="22604" y="677186"/>
                </a:lnTo>
                <a:lnTo>
                  <a:pt x="19382" y="676116"/>
                </a:lnTo>
                <a:lnTo>
                  <a:pt x="13263" y="672385"/>
                </a:lnTo>
                <a:lnTo>
                  <a:pt x="11250" y="670057"/>
                </a:lnTo>
                <a:lnTo>
                  <a:pt x="9908" y="667552"/>
                </a:lnTo>
                <a:lnTo>
                  <a:pt x="9013" y="664931"/>
                </a:lnTo>
                <a:lnTo>
                  <a:pt x="5479" y="659477"/>
                </a:lnTo>
                <a:lnTo>
                  <a:pt x="3203" y="656689"/>
                </a:lnTo>
                <a:lnTo>
                  <a:pt x="1686" y="653878"/>
                </a:lnTo>
                <a:lnTo>
                  <a:pt x="0" y="648214"/>
                </a:lnTo>
                <a:lnTo>
                  <a:pt x="503" y="644418"/>
                </a:lnTo>
                <a:lnTo>
                  <a:pt x="3602" y="635120"/>
                </a:lnTo>
                <a:lnTo>
                  <a:pt x="6714" y="619496"/>
                </a:lnTo>
                <a:lnTo>
                  <a:pt x="15252" y="569116"/>
                </a:lnTo>
                <a:lnTo>
                  <a:pt x="22857" y="518150"/>
                </a:lnTo>
                <a:lnTo>
                  <a:pt x="26219" y="493891"/>
                </a:lnTo>
                <a:lnTo>
                  <a:pt x="29412" y="473908"/>
                </a:lnTo>
                <a:lnTo>
                  <a:pt x="32494" y="456777"/>
                </a:lnTo>
                <a:lnTo>
                  <a:pt x="35500" y="441545"/>
                </a:lnTo>
                <a:lnTo>
                  <a:pt x="37505" y="428534"/>
                </a:lnTo>
                <a:lnTo>
                  <a:pt x="38841" y="417002"/>
                </a:lnTo>
                <a:lnTo>
                  <a:pt x="39732" y="406456"/>
                </a:lnTo>
                <a:lnTo>
                  <a:pt x="40326" y="392759"/>
                </a:lnTo>
                <a:lnTo>
                  <a:pt x="41162" y="346387"/>
                </a:lnTo>
                <a:lnTo>
                  <a:pt x="41357" y="326449"/>
                </a:lnTo>
                <a:lnTo>
                  <a:pt x="40457" y="314655"/>
                </a:lnTo>
                <a:lnTo>
                  <a:pt x="38904" y="301078"/>
                </a:lnTo>
                <a:lnTo>
                  <a:pt x="36917" y="286311"/>
                </a:lnTo>
                <a:lnTo>
                  <a:pt x="33687" y="275514"/>
                </a:lnTo>
                <a:lnTo>
                  <a:pt x="29628" y="267364"/>
                </a:lnTo>
                <a:lnTo>
                  <a:pt x="21944" y="255768"/>
                </a:lnTo>
                <a:lnTo>
                  <a:pt x="18529" y="247439"/>
                </a:lnTo>
                <a:lnTo>
                  <a:pt x="16665" y="244837"/>
                </a:lnTo>
                <a:lnTo>
                  <a:pt x="14471" y="243102"/>
                </a:lnTo>
                <a:lnTo>
                  <a:pt x="12055" y="241946"/>
                </a:lnTo>
                <a:lnTo>
                  <a:pt x="11397" y="241175"/>
                </a:lnTo>
                <a:lnTo>
                  <a:pt x="11911" y="240661"/>
                </a:lnTo>
                <a:lnTo>
                  <a:pt x="15022" y="240090"/>
                </a:lnTo>
                <a:lnTo>
                  <a:pt x="24369" y="239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27"/>
          <p:cNvSpPr/>
          <p:nvPr/>
        </p:nvSpPr>
        <p:spPr>
          <a:xfrm>
            <a:off x="641244" y="4826317"/>
            <a:ext cx="313161" cy="25719"/>
          </a:xfrm>
          <a:custGeom>
            <a:avLst/>
            <a:gdLst/>
            <a:ahLst/>
            <a:cxnLst/>
            <a:rect l="0" t="0" r="0" b="0"/>
            <a:pathLst>
              <a:path w="313161" h="25719">
                <a:moveTo>
                  <a:pt x="4550" y="25718"/>
                </a:moveTo>
                <a:lnTo>
                  <a:pt x="0" y="25718"/>
                </a:lnTo>
                <a:lnTo>
                  <a:pt x="37647" y="25718"/>
                </a:lnTo>
                <a:lnTo>
                  <a:pt x="46617" y="24765"/>
                </a:lnTo>
                <a:lnTo>
                  <a:pt x="71824" y="21167"/>
                </a:lnTo>
                <a:lnTo>
                  <a:pt x="84642" y="19826"/>
                </a:lnTo>
                <a:lnTo>
                  <a:pt x="96997" y="18932"/>
                </a:lnTo>
                <a:lnTo>
                  <a:pt x="109044" y="18336"/>
                </a:lnTo>
                <a:lnTo>
                  <a:pt x="121838" y="16987"/>
                </a:lnTo>
                <a:lnTo>
                  <a:pt x="135130" y="15135"/>
                </a:lnTo>
                <a:lnTo>
                  <a:pt x="148753" y="12947"/>
                </a:lnTo>
                <a:lnTo>
                  <a:pt x="159741" y="11489"/>
                </a:lnTo>
                <a:lnTo>
                  <a:pt x="168971" y="10517"/>
                </a:lnTo>
                <a:lnTo>
                  <a:pt x="177029" y="9869"/>
                </a:lnTo>
                <a:lnTo>
                  <a:pt x="188116" y="9437"/>
                </a:lnTo>
                <a:lnTo>
                  <a:pt x="215675" y="8957"/>
                </a:lnTo>
                <a:lnTo>
                  <a:pt x="228168" y="7876"/>
                </a:lnTo>
                <a:lnTo>
                  <a:pt x="239354" y="6203"/>
                </a:lnTo>
                <a:lnTo>
                  <a:pt x="249668" y="4136"/>
                </a:lnTo>
                <a:lnTo>
                  <a:pt x="259402" y="2757"/>
                </a:lnTo>
                <a:lnTo>
                  <a:pt x="268749" y="1838"/>
                </a:lnTo>
                <a:lnTo>
                  <a:pt x="284850" y="817"/>
                </a:lnTo>
                <a:lnTo>
                  <a:pt x="290477" y="545"/>
                </a:lnTo>
                <a:lnTo>
                  <a:pt x="313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28"/>
          <p:cNvSpPr/>
          <p:nvPr/>
        </p:nvSpPr>
        <p:spPr>
          <a:xfrm>
            <a:off x="963099" y="4681088"/>
            <a:ext cx="308489" cy="282240"/>
          </a:xfrm>
          <a:custGeom>
            <a:avLst/>
            <a:gdLst/>
            <a:ahLst/>
            <a:cxnLst/>
            <a:rect l="0" t="0" r="0" b="0"/>
            <a:pathLst>
              <a:path w="308489" h="282240">
                <a:moveTo>
                  <a:pt x="17023" y="50932"/>
                </a:moveTo>
                <a:lnTo>
                  <a:pt x="26125" y="41830"/>
                </a:lnTo>
                <a:lnTo>
                  <a:pt x="35673" y="34822"/>
                </a:lnTo>
                <a:lnTo>
                  <a:pt x="40886" y="31619"/>
                </a:lnTo>
                <a:lnTo>
                  <a:pt x="49219" y="25521"/>
                </a:lnTo>
                <a:lnTo>
                  <a:pt x="57050" y="19635"/>
                </a:lnTo>
                <a:lnTo>
                  <a:pt x="61805" y="16733"/>
                </a:lnTo>
                <a:lnTo>
                  <a:pt x="66880" y="13844"/>
                </a:lnTo>
                <a:lnTo>
                  <a:pt x="73121" y="10967"/>
                </a:lnTo>
                <a:lnTo>
                  <a:pt x="80139" y="8096"/>
                </a:lnTo>
                <a:lnTo>
                  <a:pt x="87676" y="5230"/>
                </a:lnTo>
                <a:lnTo>
                  <a:pt x="95557" y="3319"/>
                </a:lnTo>
                <a:lnTo>
                  <a:pt x="103669" y="2045"/>
                </a:lnTo>
                <a:lnTo>
                  <a:pt x="111935" y="1195"/>
                </a:lnTo>
                <a:lnTo>
                  <a:pt x="119350" y="629"/>
                </a:lnTo>
                <a:lnTo>
                  <a:pt x="126198" y="252"/>
                </a:lnTo>
                <a:lnTo>
                  <a:pt x="132669" y="0"/>
                </a:lnTo>
                <a:lnTo>
                  <a:pt x="140793" y="785"/>
                </a:lnTo>
                <a:lnTo>
                  <a:pt x="150019" y="2260"/>
                </a:lnTo>
                <a:lnTo>
                  <a:pt x="159979" y="4197"/>
                </a:lnTo>
                <a:lnTo>
                  <a:pt x="168525" y="5487"/>
                </a:lnTo>
                <a:lnTo>
                  <a:pt x="176127" y="6348"/>
                </a:lnTo>
                <a:lnTo>
                  <a:pt x="183100" y="6921"/>
                </a:lnTo>
                <a:lnTo>
                  <a:pt x="189653" y="8256"/>
                </a:lnTo>
                <a:lnTo>
                  <a:pt x="195927" y="10099"/>
                </a:lnTo>
                <a:lnTo>
                  <a:pt x="202015" y="12280"/>
                </a:lnTo>
                <a:lnTo>
                  <a:pt x="211319" y="17243"/>
                </a:lnTo>
                <a:lnTo>
                  <a:pt x="215134" y="19900"/>
                </a:lnTo>
                <a:lnTo>
                  <a:pt x="217677" y="23576"/>
                </a:lnTo>
                <a:lnTo>
                  <a:pt x="219372" y="27932"/>
                </a:lnTo>
                <a:lnTo>
                  <a:pt x="220502" y="32741"/>
                </a:lnTo>
                <a:lnTo>
                  <a:pt x="223161" y="36900"/>
                </a:lnTo>
                <a:lnTo>
                  <a:pt x="231195" y="44061"/>
                </a:lnTo>
                <a:lnTo>
                  <a:pt x="234099" y="48256"/>
                </a:lnTo>
                <a:lnTo>
                  <a:pt x="236035" y="52958"/>
                </a:lnTo>
                <a:lnTo>
                  <a:pt x="237326" y="57998"/>
                </a:lnTo>
                <a:lnTo>
                  <a:pt x="238187" y="63262"/>
                </a:lnTo>
                <a:lnTo>
                  <a:pt x="238760" y="68677"/>
                </a:lnTo>
                <a:lnTo>
                  <a:pt x="239143" y="74192"/>
                </a:lnTo>
                <a:lnTo>
                  <a:pt x="239398" y="79773"/>
                </a:lnTo>
                <a:lnTo>
                  <a:pt x="239681" y="91055"/>
                </a:lnTo>
                <a:lnTo>
                  <a:pt x="238804" y="96731"/>
                </a:lnTo>
                <a:lnTo>
                  <a:pt x="237267" y="102420"/>
                </a:lnTo>
                <a:lnTo>
                  <a:pt x="235290" y="108117"/>
                </a:lnTo>
                <a:lnTo>
                  <a:pt x="233019" y="116678"/>
                </a:lnTo>
                <a:lnTo>
                  <a:pt x="227956" y="138890"/>
                </a:lnTo>
                <a:lnTo>
                  <a:pt x="223368" y="150528"/>
                </a:lnTo>
                <a:lnTo>
                  <a:pt x="217451" y="162097"/>
                </a:lnTo>
                <a:lnTo>
                  <a:pt x="210649" y="173619"/>
                </a:lnTo>
                <a:lnTo>
                  <a:pt x="203257" y="185111"/>
                </a:lnTo>
                <a:lnTo>
                  <a:pt x="195472" y="196582"/>
                </a:lnTo>
                <a:lnTo>
                  <a:pt x="187424" y="208039"/>
                </a:lnTo>
                <a:lnTo>
                  <a:pt x="180153" y="217583"/>
                </a:lnTo>
                <a:lnTo>
                  <a:pt x="173402" y="225850"/>
                </a:lnTo>
                <a:lnTo>
                  <a:pt x="166995" y="233266"/>
                </a:lnTo>
                <a:lnTo>
                  <a:pt x="160819" y="239163"/>
                </a:lnTo>
                <a:lnTo>
                  <a:pt x="154797" y="244047"/>
                </a:lnTo>
                <a:lnTo>
                  <a:pt x="148878" y="248255"/>
                </a:lnTo>
                <a:lnTo>
                  <a:pt x="139760" y="255471"/>
                </a:lnTo>
                <a:lnTo>
                  <a:pt x="131580" y="261853"/>
                </a:lnTo>
                <a:lnTo>
                  <a:pt x="126732" y="264888"/>
                </a:lnTo>
                <a:lnTo>
                  <a:pt x="121595" y="267864"/>
                </a:lnTo>
                <a:lnTo>
                  <a:pt x="110807" y="273711"/>
                </a:lnTo>
                <a:lnTo>
                  <a:pt x="105263" y="276604"/>
                </a:lnTo>
                <a:lnTo>
                  <a:pt x="99662" y="278532"/>
                </a:lnTo>
                <a:lnTo>
                  <a:pt x="94023" y="279818"/>
                </a:lnTo>
                <a:lnTo>
                  <a:pt x="88359" y="280675"/>
                </a:lnTo>
                <a:lnTo>
                  <a:pt x="81725" y="281246"/>
                </a:lnTo>
                <a:lnTo>
                  <a:pt x="74445" y="281627"/>
                </a:lnTo>
                <a:lnTo>
                  <a:pt x="59689" y="282050"/>
                </a:lnTo>
                <a:lnTo>
                  <a:pt x="46781" y="282239"/>
                </a:lnTo>
                <a:lnTo>
                  <a:pt x="40671" y="281337"/>
                </a:lnTo>
                <a:lnTo>
                  <a:pt x="34694" y="279782"/>
                </a:lnTo>
                <a:lnTo>
                  <a:pt x="28803" y="277794"/>
                </a:lnTo>
                <a:lnTo>
                  <a:pt x="19719" y="273044"/>
                </a:lnTo>
                <a:lnTo>
                  <a:pt x="10676" y="266785"/>
                </a:lnTo>
                <a:lnTo>
                  <a:pt x="4559" y="261150"/>
                </a:lnTo>
                <a:lnTo>
                  <a:pt x="2999" y="258705"/>
                </a:lnTo>
                <a:lnTo>
                  <a:pt x="1265" y="253448"/>
                </a:lnTo>
                <a:lnTo>
                  <a:pt x="289" y="245133"/>
                </a:lnTo>
                <a:lnTo>
                  <a:pt x="0" y="236637"/>
                </a:lnTo>
                <a:lnTo>
                  <a:pt x="912" y="233790"/>
                </a:lnTo>
                <a:lnTo>
                  <a:pt x="5793" y="225233"/>
                </a:lnTo>
                <a:lnTo>
                  <a:pt x="8616" y="216665"/>
                </a:lnTo>
                <a:lnTo>
                  <a:pt x="12651" y="210951"/>
                </a:lnTo>
                <a:lnTo>
                  <a:pt x="20160" y="205236"/>
                </a:lnTo>
                <a:lnTo>
                  <a:pt x="24829" y="202379"/>
                </a:lnTo>
                <a:lnTo>
                  <a:pt x="29847" y="199521"/>
                </a:lnTo>
                <a:lnTo>
                  <a:pt x="40503" y="193807"/>
                </a:lnTo>
                <a:lnTo>
                  <a:pt x="49048" y="188091"/>
                </a:lnTo>
                <a:lnTo>
                  <a:pt x="52661" y="185234"/>
                </a:lnTo>
                <a:lnTo>
                  <a:pt x="57926" y="182376"/>
                </a:lnTo>
                <a:lnTo>
                  <a:pt x="64294" y="179519"/>
                </a:lnTo>
                <a:lnTo>
                  <a:pt x="71397" y="176662"/>
                </a:lnTo>
                <a:lnTo>
                  <a:pt x="78038" y="174757"/>
                </a:lnTo>
                <a:lnTo>
                  <a:pt x="84369" y="173487"/>
                </a:lnTo>
                <a:lnTo>
                  <a:pt x="90495" y="172640"/>
                </a:lnTo>
                <a:lnTo>
                  <a:pt x="96485" y="172076"/>
                </a:lnTo>
                <a:lnTo>
                  <a:pt x="102382" y="171699"/>
                </a:lnTo>
                <a:lnTo>
                  <a:pt x="114015" y="171281"/>
                </a:lnTo>
                <a:lnTo>
                  <a:pt x="137006" y="171013"/>
                </a:lnTo>
                <a:lnTo>
                  <a:pt x="159892" y="170960"/>
                </a:lnTo>
                <a:lnTo>
                  <a:pt x="165609" y="171908"/>
                </a:lnTo>
                <a:lnTo>
                  <a:pt x="171325" y="173493"/>
                </a:lnTo>
                <a:lnTo>
                  <a:pt x="198738" y="182880"/>
                </a:lnTo>
                <a:lnTo>
                  <a:pt x="204841" y="185569"/>
                </a:lnTo>
                <a:lnTo>
                  <a:pt x="214163" y="191098"/>
                </a:lnTo>
                <a:lnTo>
                  <a:pt x="218934" y="193906"/>
                </a:lnTo>
                <a:lnTo>
                  <a:pt x="224021" y="196730"/>
                </a:lnTo>
                <a:lnTo>
                  <a:pt x="234752" y="202408"/>
                </a:lnTo>
                <a:lnTo>
                  <a:pt x="245871" y="208107"/>
                </a:lnTo>
                <a:lnTo>
                  <a:pt x="254623" y="213815"/>
                </a:lnTo>
                <a:lnTo>
                  <a:pt x="261688" y="219527"/>
                </a:lnTo>
                <a:lnTo>
                  <a:pt x="268003" y="225240"/>
                </a:lnTo>
                <a:lnTo>
                  <a:pt x="276525" y="230955"/>
                </a:lnTo>
                <a:lnTo>
                  <a:pt x="285709" y="236669"/>
                </a:lnTo>
                <a:lnTo>
                  <a:pt x="292967" y="242384"/>
                </a:lnTo>
                <a:lnTo>
                  <a:pt x="299367" y="250639"/>
                </a:lnTo>
                <a:lnTo>
                  <a:pt x="308488" y="2652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29"/>
          <p:cNvSpPr/>
          <p:nvPr/>
        </p:nvSpPr>
        <p:spPr>
          <a:xfrm>
            <a:off x="1352861" y="4612004"/>
            <a:ext cx="175902" cy="367278"/>
          </a:xfrm>
          <a:custGeom>
            <a:avLst/>
            <a:gdLst/>
            <a:ahLst/>
            <a:cxnLst/>
            <a:rect l="0" t="0" r="0" b="0"/>
            <a:pathLst>
              <a:path w="175902" h="367278">
                <a:moveTo>
                  <a:pt x="133038" y="0"/>
                </a:moveTo>
                <a:lnTo>
                  <a:pt x="128488" y="0"/>
                </a:lnTo>
                <a:lnTo>
                  <a:pt x="126194" y="953"/>
                </a:lnTo>
                <a:lnTo>
                  <a:pt x="121107" y="4552"/>
                </a:lnTo>
                <a:lnTo>
                  <a:pt x="115671" y="9325"/>
                </a:lnTo>
                <a:lnTo>
                  <a:pt x="110079" y="14623"/>
                </a:lnTo>
                <a:lnTo>
                  <a:pt x="104419" y="20152"/>
                </a:lnTo>
                <a:lnTo>
                  <a:pt x="101577" y="23912"/>
                </a:lnTo>
                <a:lnTo>
                  <a:pt x="98729" y="28324"/>
                </a:lnTo>
                <a:lnTo>
                  <a:pt x="95878" y="33170"/>
                </a:lnTo>
                <a:lnTo>
                  <a:pt x="92072" y="38306"/>
                </a:lnTo>
                <a:lnTo>
                  <a:pt x="87630" y="43635"/>
                </a:lnTo>
                <a:lnTo>
                  <a:pt x="82764" y="49093"/>
                </a:lnTo>
                <a:lnTo>
                  <a:pt x="76662" y="57494"/>
                </a:lnTo>
                <a:lnTo>
                  <a:pt x="69737" y="67857"/>
                </a:lnTo>
                <a:lnTo>
                  <a:pt x="62262" y="79528"/>
                </a:lnTo>
                <a:lnTo>
                  <a:pt x="56327" y="90167"/>
                </a:lnTo>
                <a:lnTo>
                  <a:pt x="51417" y="100116"/>
                </a:lnTo>
                <a:lnTo>
                  <a:pt x="47192" y="109607"/>
                </a:lnTo>
                <a:lnTo>
                  <a:pt x="34877" y="140472"/>
                </a:lnTo>
                <a:lnTo>
                  <a:pt x="21783" y="173875"/>
                </a:lnTo>
                <a:lnTo>
                  <a:pt x="12789" y="195070"/>
                </a:lnTo>
                <a:lnTo>
                  <a:pt x="10010" y="203390"/>
                </a:lnTo>
                <a:lnTo>
                  <a:pt x="8157" y="210841"/>
                </a:lnTo>
                <a:lnTo>
                  <a:pt x="6922" y="217713"/>
                </a:lnTo>
                <a:lnTo>
                  <a:pt x="5146" y="224200"/>
                </a:lnTo>
                <a:lnTo>
                  <a:pt x="3009" y="230429"/>
                </a:lnTo>
                <a:lnTo>
                  <a:pt x="632" y="236487"/>
                </a:lnTo>
                <a:lnTo>
                  <a:pt x="0" y="242431"/>
                </a:lnTo>
                <a:lnTo>
                  <a:pt x="531" y="248298"/>
                </a:lnTo>
                <a:lnTo>
                  <a:pt x="1838" y="254115"/>
                </a:lnTo>
                <a:lnTo>
                  <a:pt x="2709" y="259898"/>
                </a:lnTo>
                <a:lnTo>
                  <a:pt x="3290" y="265658"/>
                </a:lnTo>
                <a:lnTo>
                  <a:pt x="3677" y="271403"/>
                </a:lnTo>
                <a:lnTo>
                  <a:pt x="6647" y="282866"/>
                </a:lnTo>
                <a:lnTo>
                  <a:pt x="11142" y="293358"/>
                </a:lnTo>
                <a:lnTo>
                  <a:pt x="19028" y="305573"/>
                </a:lnTo>
                <a:lnTo>
                  <a:pt x="21789" y="310396"/>
                </a:lnTo>
                <a:lnTo>
                  <a:pt x="24582" y="315516"/>
                </a:lnTo>
                <a:lnTo>
                  <a:pt x="27397" y="319881"/>
                </a:lnTo>
                <a:lnTo>
                  <a:pt x="30225" y="323744"/>
                </a:lnTo>
                <a:lnTo>
                  <a:pt x="33064" y="327272"/>
                </a:lnTo>
                <a:lnTo>
                  <a:pt x="36861" y="330577"/>
                </a:lnTo>
                <a:lnTo>
                  <a:pt x="41298" y="333732"/>
                </a:lnTo>
                <a:lnTo>
                  <a:pt x="46161" y="336788"/>
                </a:lnTo>
                <a:lnTo>
                  <a:pt x="50355" y="339779"/>
                </a:lnTo>
                <a:lnTo>
                  <a:pt x="54104" y="342724"/>
                </a:lnTo>
                <a:lnTo>
                  <a:pt x="57555" y="345641"/>
                </a:lnTo>
                <a:lnTo>
                  <a:pt x="61761" y="348537"/>
                </a:lnTo>
                <a:lnTo>
                  <a:pt x="66470" y="351421"/>
                </a:lnTo>
                <a:lnTo>
                  <a:pt x="71515" y="354296"/>
                </a:lnTo>
                <a:lnTo>
                  <a:pt x="75830" y="356212"/>
                </a:lnTo>
                <a:lnTo>
                  <a:pt x="79660" y="357490"/>
                </a:lnTo>
                <a:lnTo>
                  <a:pt x="83165" y="358342"/>
                </a:lnTo>
                <a:lnTo>
                  <a:pt x="87407" y="359863"/>
                </a:lnTo>
                <a:lnTo>
                  <a:pt x="92140" y="361829"/>
                </a:lnTo>
                <a:lnTo>
                  <a:pt x="97200" y="364092"/>
                </a:lnTo>
                <a:lnTo>
                  <a:pt x="101526" y="365601"/>
                </a:lnTo>
                <a:lnTo>
                  <a:pt x="105363" y="366606"/>
                </a:lnTo>
                <a:lnTo>
                  <a:pt x="108873" y="367277"/>
                </a:lnTo>
                <a:lnTo>
                  <a:pt x="113118" y="366771"/>
                </a:lnTo>
                <a:lnTo>
                  <a:pt x="117853" y="365482"/>
                </a:lnTo>
                <a:lnTo>
                  <a:pt x="122915" y="363670"/>
                </a:lnTo>
                <a:lnTo>
                  <a:pt x="128194" y="362462"/>
                </a:lnTo>
                <a:lnTo>
                  <a:pt x="133619" y="361657"/>
                </a:lnTo>
                <a:lnTo>
                  <a:pt x="139141" y="361119"/>
                </a:lnTo>
                <a:lnTo>
                  <a:pt x="143774" y="358856"/>
                </a:lnTo>
                <a:lnTo>
                  <a:pt x="147816" y="355443"/>
                </a:lnTo>
                <a:lnTo>
                  <a:pt x="151462" y="351262"/>
                </a:lnTo>
                <a:lnTo>
                  <a:pt x="155798" y="348475"/>
                </a:lnTo>
                <a:lnTo>
                  <a:pt x="160594" y="346617"/>
                </a:lnTo>
                <a:lnTo>
                  <a:pt x="175901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30"/>
          <p:cNvSpPr/>
          <p:nvPr/>
        </p:nvSpPr>
        <p:spPr>
          <a:xfrm>
            <a:off x="1503044" y="4706794"/>
            <a:ext cx="317184" cy="196615"/>
          </a:xfrm>
          <a:custGeom>
            <a:avLst/>
            <a:gdLst/>
            <a:ahLst/>
            <a:cxnLst/>
            <a:rect l="0" t="0" r="0" b="0"/>
            <a:pathLst>
              <a:path w="317184" h="196615">
                <a:moveTo>
                  <a:pt x="0" y="50943"/>
                </a:moveTo>
                <a:lnTo>
                  <a:pt x="9102" y="41842"/>
                </a:lnTo>
                <a:lnTo>
                  <a:pt x="12736" y="39160"/>
                </a:lnTo>
                <a:lnTo>
                  <a:pt x="22400" y="34434"/>
                </a:lnTo>
                <a:lnTo>
                  <a:pt x="31297" y="28377"/>
                </a:lnTo>
                <a:lnTo>
                  <a:pt x="39965" y="25207"/>
                </a:lnTo>
                <a:lnTo>
                  <a:pt x="45703" y="21089"/>
                </a:lnTo>
                <a:lnTo>
                  <a:pt x="53968" y="16085"/>
                </a:lnTo>
                <a:lnTo>
                  <a:pt x="58839" y="13417"/>
                </a:lnTo>
                <a:lnTo>
                  <a:pt x="64943" y="10686"/>
                </a:lnTo>
                <a:lnTo>
                  <a:pt x="71871" y="7912"/>
                </a:lnTo>
                <a:lnTo>
                  <a:pt x="79347" y="5111"/>
                </a:lnTo>
                <a:lnTo>
                  <a:pt x="87188" y="3243"/>
                </a:lnTo>
                <a:lnTo>
                  <a:pt x="95273" y="1998"/>
                </a:lnTo>
                <a:lnTo>
                  <a:pt x="103520" y="1168"/>
                </a:lnTo>
                <a:lnTo>
                  <a:pt x="109971" y="615"/>
                </a:lnTo>
                <a:lnTo>
                  <a:pt x="119679" y="0"/>
                </a:lnTo>
                <a:lnTo>
                  <a:pt x="124554" y="1741"/>
                </a:lnTo>
                <a:lnTo>
                  <a:pt x="129708" y="4807"/>
                </a:lnTo>
                <a:lnTo>
                  <a:pt x="135050" y="8756"/>
                </a:lnTo>
                <a:lnTo>
                  <a:pt x="138611" y="12341"/>
                </a:lnTo>
                <a:lnTo>
                  <a:pt x="140985" y="15683"/>
                </a:lnTo>
                <a:lnTo>
                  <a:pt x="142568" y="18864"/>
                </a:lnTo>
                <a:lnTo>
                  <a:pt x="143623" y="23842"/>
                </a:lnTo>
                <a:lnTo>
                  <a:pt x="144326" y="30018"/>
                </a:lnTo>
                <a:lnTo>
                  <a:pt x="144795" y="36993"/>
                </a:lnTo>
                <a:lnTo>
                  <a:pt x="144155" y="44501"/>
                </a:lnTo>
                <a:lnTo>
                  <a:pt x="142776" y="52363"/>
                </a:lnTo>
                <a:lnTo>
                  <a:pt x="140904" y="60462"/>
                </a:lnTo>
                <a:lnTo>
                  <a:pt x="137751" y="70624"/>
                </a:lnTo>
                <a:lnTo>
                  <a:pt x="133744" y="82161"/>
                </a:lnTo>
                <a:lnTo>
                  <a:pt x="129168" y="94615"/>
                </a:lnTo>
                <a:lnTo>
                  <a:pt x="124212" y="106728"/>
                </a:lnTo>
                <a:lnTo>
                  <a:pt x="119003" y="118613"/>
                </a:lnTo>
                <a:lnTo>
                  <a:pt x="113626" y="130347"/>
                </a:lnTo>
                <a:lnTo>
                  <a:pt x="107183" y="142931"/>
                </a:lnTo>
                <a:lnTo>
                  <a:pt x="100031" y="156083"/>
                </a:lnTo>
                <a:lnTo>
                  <a:pt x="92405" y="169614"/>
                </a:lnTo>
                <a:lnTo>
                  <a:pt x="88273" y="178635"/>
                </a:lnTo>
                <a:lnTo>
                  <a:pt x="86472" y="184648"/>
                </a:lnTo>
                <a:lnTo>
                  <a:pt x="85873" y="194300"/>
                </a:lnTo>
                <a:lnTo>
                  <a:pt x="87729" y="195092"/>
                </a:lnTo>
                <a:lnTo>
                  <a:pt x="94871" y="195972"/>
                </a:lnTo>
                <a:lnTo>
                  <a:pt x="101855" y="196363"/>
                </a:lnTo>
                <a:lnTo>
                  <a:pt x="111142" y="196583"/>
                </a:lnTo>
                <a:lnTo>
                  <a:pt x="114100" y="196614"/>
                </a:lnTo>
                <a:lnTo>
                  <a:pt x="117024" y="195682"/>
                </a:lnTo>
                <a:lnTo>
                  <a:pt x="122814" y="192107"/>
                </a:lnTo>
                <a:lnTo>
                  <a:pt x="131101" y="189883"/>
                </a:lnTo>
                <a:lnTo>
                  <a:pt x="135979" y="189289"/>
                </a:lnTo>
                <a:lnTo>
                  <a:pt x="141135" y="187941"/>
                </a:lnTo>
                <a:lnTo>
                  <a:pt x="146478" y="186090"/>
                </a:lnTo>
                <a:lnTo>
                  <a:pt x="151944" y="183904"/>
                </a:lnTo>
                <a:lnTo>
                  <a:pt x="157494" y="181494"/>
                </a:lnTo>
                <a:lnTo>
                  <a:pt x="168740" y="176276"/>
                </a:lnTo>
                <a:lnTo>
                  <a:pt x="185781" y="167983"/>
                </a:lnTo>
                <a:lnTo>
                  <a:pt x="191482" y="166117"/>
                </a:lnTo>
                <a:lnTo>
                  <a:pt x="197187" y="164874"/>
                </a:lnTo>
                <a:lnTo>
                  <a:pt x="202896" y="164044"/>
                </a:lnTo>
                <a:lnTo>
                  <a:pt x="209559" y="162539"/>
                </a:lnTo>
                <a:lnTo>
                  <a:pt x="216859" y="160582"/>
                </a:lnTo>
                <a:lnTo>
                  <a:pt x="224582" y="158326"/>
                </a:lnTo>
                <a:lnTo>
                  <a:pt x="231637" y="155870"/>
                </a:lnTo>
                <a:lnTo>
                  <a:pt x="238245" y="153279"/>
                </a:lnTo>
                <a:lnTo>
                  <a:pt x="244555" y="150599"/>
                </a:lnTo>
                <a:lnTo>
                  <a:pt x="250667" y="148813"/>
                </a:lnTo>
                <a:lnTo>
                  <a:pt x="256646" y="147622"/>
                </a:lnTo>
                <a:lnTo>
                  <a:pt x="262538" y="146829"/>
                </a:lnTo>
                <a:lnTo>
                  <a:pt x="268370" y="145347"/>
                </a:lnTo>
                <a:lnTo>
                  <a:pt x="274164" y="143406"/>
                </a:lnTo>
                <a:lnTo>
                  <a:pt x="279931" y="141160"/>
                </a:lnTo>
                <a:lnTo>
                  <a:pt x="288879" y="136125"/>
                </a:lnTo>
                <a:lnTo>
                  <a:pt x="292599" y="133448"/>
                </a:lnTo>
                <a:lnTo>
                  <a:pt x="301812" y="130475"/>
                </a:lnTo>
                <a:lnTo>
                  <a:pt x="317183" y="1280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31"/>
          <p:cNvSpPr/>
          <p:nvPr/>
        </p:nvSpPr>
        <p:spPr>
          <a:xfrm>
            <a:off x="1768792" y="4603432"/>
            <a:ext cx="213697" cy="394336"/>
          </a:xfrm>
          <a:custGeom>
            <a:avLst/>
            <a:gdLst/>
            <a:ahLst/>
            <a:cxnLst/>
            <a:rect l="0" t="0" r="0" b="0"/>
            <a:pathLst>
              <a:path w="213697" h="394336">
                <a:moveTo>
                  <a:pt x="0" y="0"/>
                </a:moveTo>
                <a:lnTo>
                  <a:pt x="32965" y="0"/>
                </a:lnTo>
                <a:lnTo>
                  <a:pt x="40074" y="953"/>
                </a:lnTo>
                <a:lnTo>
                  <a:pt x="45766" y="2540"/>
                </a:lnTo>
                <a:lnTo>
                  <a:pt x="50513" y="4551"/>
                </a:lnTo>
                <a:lnTo>
                  <a:pt x="60345" y="7797"/>
                </a:lnTo>
                <a:lnTo>
                  <a:pt x="89050" y="16483"/>
                </a:lnTo>
                <a:lnTo>
                  <a:pt x="101277" y="20514"/>
                </a:lnTo>
                <a:lnTo>
                  <a:pt x="111333" y="24153"/>
                </a:lnTo>
                <a:lnTo>
                  <a:pt x="119942" y="27532"/>
                </a:lnTo>
                <a:lnTo>
                  <a:pt x="127586" y="31690"/>
                </a:lnTo>
                <a:lnTo>
                  <a:pt x="134587" y="36367"/>
                </a:lnTo>
                <a:lnTo>
                  <a:pt x="141160" y="41390"/>
                </a:lnTo>
                <a:lnTo>
                  <a:pt x="146494" y="45691"/>
                </a:lnTo>
                <a:lnTo>
                  <a:pt x="151003" y="49511"/>
                </a:lnTo>
                <a:lnTo>
                  <a:pt x="154961" y="53010"/>
                </a:lnTo>
                <a:lnTo>
                  <a:pt x="164439" y="61978"/>
                </a:lnTo>
                <a:lnTo>
                  <a:pt x="169634" y="67036"/>
                </a:lnTo>
                <a:lnTo>
                  <a:pt x="174049" y="72313"/>
                </a:lnTo>
                <a:lnTo>
                  <a:pt x="177945" y="77736"/>
                </a:lnTo>
                <a:lnTo>
                  <a:pt x="181495" y="83257"/>
                </a:lnTo>
                <a:lnTo>
                  <a:pt x="185767" y="88842"/>
                </a:lnTo>
                <a:lnTo>
                  <a:pt x="190519" y="94471"/>
                </a:lnTo>
                <a:lnTo>
                  <a:pt x="195593" y="100128"/>
                </a:lnTo>
                <a:lnTo>
                  <a:pt x="199928" y="106757"/>
                </a:lnTo>
                <a:lnTo>
                  <a:pt x="203770" y="114034"/>
                </a:lnTo>
                <a:lnTo>
                  <a:pt x="207284" y="121743"/>
                </a:lnTo>
                <a:lnTo>
                  <a:pt x="209627" y="129739"/>
                </a:lnTo>
                <a:lnTo>
                  <a:pt x="211189" y="137928"/>
                </a:lnTo>
                <a:lnTo>
                  <a:pt x="212230" y="146244"/>
                </a:lnTo>
                <a:lnTo>
                  <a:pt x="212924" y="154646"/>
                </a:lnTo>
                <a:lnTo>
                  <a:pt x="213387" y="163105"/>
                </a:lnTo>
                <a:lnTo>
                  <a:pt x="213696" y="171602"/>
                </a:lnTo>
                <a:lnTo>
                  <a:pt x="212949" y="180124"/>
                </a:lnTo>
                <a:lnTo>
                  <a:pt x="211498" y="188663"/>
                </a:lnTo>
                <a:lnTo>
                  <a:pt x="209579" y="197212"/>
                </a:lnTo>
                <a:lnTo>
                  <a:pt x="202366" y="224493"/>
                </a:lnTo>
                <a:lnTo>
                  <a:pt x="197776" y="241102"/>
                </a:lnTo>
                <a:lnTo>
                  <a:pt x="193763" y="254080"/>
                </a:lnTo>
                <a:lnTo>
                  <a:pt x="190135" y="264636"/>
                </a:lnTo>
                <a:lnTo>
                  <a:pt x="183565" y="282399"/>
                </a:lnTo>
                <a:lnTo>
                  <a:pt x="177469" y="299818"/>
                </a:lnTo>
                <a:lnTo>
                  <a:pt x="171653" y="312274"/>
                </a:lnTo>
                <a:lnTo>
                  <a:pt x="163965" y="327245"/>
                </a:lnTo>
                <a:lnTo>
                  <a:pt x="155030" y="343894"/>
                </a:lnTo>
                <a:lnTo>
                  <a:pt x="148121" y="355945"/>
                </a:lnTo>
                <a:lnTo>
                  <a:pt x="142562" y="364931"/>
                </a:lnTo>
                <a:lnTo>
                  <a:pt x="137904" y="371875"/>
                </a:lnTo>
                <a:lnTo>
                  <a:pt x="133846" y="377457"/>
                </a:lnTo>
                <a:lnTo>
                  <a:pt x="130188" y="382130"/>
                </a:lnTo>
                <a:lnTo>
                  <a:pt x="122024" y="391925"/>
                </a:lnTo>
                <a:lnTo>
                  <a:pt x="120402" y="392728"/>
                </a:lnTo>
                <a:lnTo>
                  <a:pt x="115473" y="393859"/>
                </a:lnTo>
                <a:lnTo>
                  <a:pt x="116035" y="394018"/>
                </a:lnTo>
                <a:lnTo>
                  <a:pt x="120015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32"/>
          <p:cNvSpPr/>
          <p:nvPr/>
        </p:nvSpPr>
        <p:spPr>
          <a:xfrm>
            <a:off x="2180272" y="4757737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34290"/>
                </a:moveTo>
                <a:lnTo>
                  <a:pt x="13653" y="29740"/>
                </a:lnTo>
                <a:lnTo>
                  <a:pt x="23389" y="27446"/>
                </a:lnTo>
                <a:lnTo>
                  <a:pt x="35595" y="24965"/>
                </a:lnTo>
                <a:lnTo>
                  <a:pt x="49448" y="22358"/>
                </a:lnTo>
                <a:lnTo>
                  <a:pt x="60588" y="20621"/>
                </a:lnTo>
                <a:lnTo>
                  <a:pt x="69919" y="19462"/>
                </a:lnTo>
                <a:lnTo>
                  <a:pt x="78045" y="18690"/>
                </a:lnTo>
                <a:lnTo>
                  <a:pt x="92988" y="16270"/>
                </a:lnTo>
                <a:lnTo>
                  <a:pt x="151906" y="5667"/>
                </a:lnTo>
                <a:lnTo>
                  <a:pt x="165088" y="3778"/>
                </a:lnTo>
                <a:lnTo>
                  <a:pt x="175781" y="2519"/>
                </a:lnTo>
                <a:lnTo>
                  <a:pt x="184815" y="1680"/>
                </a:lnTo>
                <a:lnTo>
                  <a:pt x="192743" y="1120"/>
                </a:lnTo>
                <a:lnTo>
                  <a:pt x="205678" y="498"/>
                </a:lnTo>
                <a:lnTo>
                  <a:pt x="214603" y="221"/>
                </a:lnTo>
                <a:lnTo>
                  <a:pt x="241470" y="19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33"/>
          <p:cNvSpPr/>
          <p:nvPr/>
        </p:nvSpPr>
        <p:spPr>
          <a:xfrm>
            <a:off x="2473245" y="4551997"/>
            <a:ext cx="144225" cy="393864"/>
          </a:xfrm>
          <a:custGeom>
            <a:avLst/>
            <a:gdLst/>
            <a:ahLst/>
            <a:cxnLst/>
            <a:rect l="0" t="0" r="0" b="0"/>
            <a:pathLst>
              <a:path w="144225" h="393864">
                <a:moveTo>
                  <a:pt x="109934" y="0"/>
                </a:moveTo>
                <a:lnTo>
                  <a:pt x="109934" y="4551"/>
                </a:lnTo>
                <a:lnTo>
                  <a:pt x="108029" y="8749"/>
                </a:lnTo>
                <a:lnTo>
                  <a:pt x="104855" y="14405"/>
                </a:lnTo>
                <a:lnTo>
                  <a:pt x="100833" y="21034"/>
                </a:lnTo>
                <a:lnTo>
                  <a:pt x="97199" y="26405"/>
                </a:lnTo>
                <a:lnTo>
                  <a:pt x="93824" y="30938"/>
                </a:lnTo>
                <a:lnTo>
                  <a:pt x="90622" y="34913"/>
                </a:lnTo>
                <a:lnTo>
                  <a:pt x="86582" y="39468"/>
                </a:lnTo>
                <a:lnTo>
                  <a:pt x="77013" y="49609"/>
                </a:lnTo>
                <a:lnTo>
                  <a:pt x="72747" y="55933"/>
                </a:lnTo>
                <a:lnTo>
                  <a:pt x="68950" y="63006"/>
                </a:lnTo>
                <a:lnTo>
                  <a:pt x="62192" y="77533"/>
                </a:lnTo>
                <a:lnTo>
                  <a:pt x="56013" y="90339"/>
                </a:lnTo>
                <a:lnTo>
                  <a:pt x="38078" y="131013"/>
                </a:lnTo>
                <a:lnTo>
                  <a:pt x="31550" y="144492"/>
                </a:lnTo>
                <a:lnTo>
                  <a:pt x="25293" y="156336"/>
                </a:lnTo>
                <a:lnTo>
                  <a:pt x="19217" y="167089"/>
                </a:lnTo>
                <a:lnTo>
                  <a:pt x="15166" y="176163"/>
                </a:lnTo>
                <a:lnTo>
                  <a:pt x="12466" y="184117"/>
                </a:lnTo>
                <a:lnTo>
                  <a:pt x="10665" y="191325"/>
                </a:lnTo>
                <a:lnTo>
                  <a:pt x="8513" y="198987"/>
                </a:lnTo>
                <a:lnTo>
                  <a:pt x="3581" y="215122"/>
                </a:lnTo>
                <a:lnTo>
                  <a:pt x="1884" y="222472"/>
                </a:lnTo>
                <a:lnTo>
                  <a:pt x="753" y="229277"/>
                </a:lnTo>
                <a:lnTo>
                  <a:pt x="0" y="235719"/>
                </a:lnTo>
                <a:lnTo>
                  <a:pt x="1702" y="247956"/>
                </a:lnTo>
                <a:lnTo>
                  <a:pt x="4681" y="259746"/>
                </a:lnTo>
                <a:lnTo>
                  <a:pt x="6005" y="271335"/>
                </a:lnTo>
                <a:lnTo>
                  <a:pt x="6594" y="282836"/>
                </a:lnTo>
                <a:lnTo>
                  <a:pt x="6751" y="288569"/>
                </a:lnTo>
                <a:lnTo>
                  <a:pt x="9465" y="300021"/>
                </a:lnTo>
                <a:lnTo>
                  <a:pt x="13846" y="311460"/>
                </a:lnTo>
                <a:lnTo>
                  <a:pt x="16348" y="317178"/>
                </a:lnTo>
                <a:lnTo>
                  <a:pt x="18969" y="322894"/>
                </a:lnTo>
                <a:lnTo>
                  <a:pt x="22621" y="329563"/>
                </a:lnTo>
                <a:lnTo>
                  <a:pt x="26960" y="336866"/>
                </a:lnTo>
                <a:lnTo>
                  <a:pt x="31758" y="344592"/>
                </a:lnTo>
                <a:lnTo>
                  <a:pt x="35909" y="350695"/>
                </a:lnTo>
                <a:lnTo>
                  <a:pt x="39630" y="355718"/>
                </a:lnTo>
                <a:lnTo>
                  <a:pt x="43062" y="360017"/>
                </a:lnTo>
                <a:lnTo>
                  <a:pt x="46303" y="363837"/>
                </a:lnTo>
                <a:lnTo>
                  <a:pt x="49416" y="367335"/>
                </a:lnTo>
                <a:lnTo>
                  <a:pt x="52444" y="370621"/>
                </a:lnTo>
                <a:lnTo>
                  <a:pt x="55415" y="372810"/>
                </a:lnTo>
                <a:lnTo>
                  <a:pt x="58348" y="374270"/>
                </a:lnTo>
                <a:lnTo>
                  <a:pt x="61256" y="375244"/>
                </a:lnTo>
                <a:lnTo>
                  <a:pt x="64147" y="376845"/>
                </a:lnTo>
                <a:lnTo>
                  <a:pt x="67027" y="378865"/>
                </a:lnTo>
                <a:lnTo>
                  <a:pt x="69899" y="381164"/>
                </a:lnTo>
                <a:lnTo>
                  <a:pt x="73720" y="383649"/>
                </a:lnTo>
                <a:lnTo>
                  <a:pt x="78171" y="386259"/>
                </a:lnTo>
                <a:lnTo>
                  <a:pt x="83044" y="388951"/>
                </a:lnTo>
                <a:lnTo>
                  <a:pt x="89150" y="390746"/>
                </a:lnTo>
                <a:lnTo>
                  <a:pt x="96078" y="391942"/>
                </a:lnTo>
                <a:lnTo>
                  <a:pt x="103555" y="392740"/>
                </a:lnTo>
                <a:lnTo>
                  <a:pt x="109491" y="393271"/>
                </a:lnTo>
                <a:lnTo>
                  <a:pt x="114401" y="393626"/>
                </a:lnTo>
                <a:lnTo>
                  <a:pt x="118627" y="393863"/>
                </a:lnTo>
                <a:lnTo>
                  <a:pt x="123350" y="393068"/>
                </a:lnTo>
                <a:lnTo>
                  <a:pt x="128403" y="391585"/>
                </a:lnTo>
                <a:lnTo>
                  <a:pt x="144224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34"/>
          <p:cNvSpPr/>
          <p:nvPr/>
        </p:nvSpPr>
        <p:spPr>
          <a:xfrm>
            <a:off x="2677477" y="4629291"/>
            <a:ext cx="166659" cy="214172"/>
          </a:xfrm>
          <a:custGeom>
            <a:avLst/>
            <a:gdLst/>
            <a:ahLst/>
            <a:cxnLst/>
            <a:rect l="0" t="0" r="0" b="0"/>
            <a:pathLst>
              <a:path w="166659" h="214172">
                <a:moveTo>
                  <a:pt x="0" y="34149"/>
                </a:moveTo>
                <a:lnTo>
                  <a:pt x="9102" y="25047"/>
                </a:lnTo>
                <a:lnTo>
                  <a:pt x="12735" y="22366"/>
                </a:lnTo>
                <a:lnTo>
                  <a:pt x="16110" y="20578"/>
                </a:lnTo>
                <a:lnTo>
                  <a:pt x="19313" y="19387"/>
                </a:lnTo>
                <a:lnTo>
                  <a:pt x="23352" y="17640"/>
                </a:lnTo>
                <a:lnTo>
                  <a:pt x="32921" y="13159"/>
                </a:lnTo>
                <a:lnTo>
                  <a:pt x="37188" y="10631"/>
                </a:lnTo>
                <a:lnTo>
                  <a:pt x="40984" y="7992"/>
                </a:lnTo>
                <a:lnTo>
                  <a:pt x="44468" y="5281"/>
                </a:lnTo>
                <a:lnTo>
                  <a:pt x="48695" y="3473"/>
                </a:lnTo>
                <a:lnTo>
                  <a:pt x="53418" y="2268"/>
                </a:lnTo>
                <a:lnTo>
                  <a:pt x="58472" y="1465"/>
                </a:lnTo>
                <a:lnTo>
                  <a:pt x="64699" y="930"/>
                </a:lnTo>
                <a:lnTo>
                  <a:pt x="71708" y="573"/>
                </a:lnTo>
                <a:lnTo>
                  <a:pt x="90144" y="70"/>
                </a:lnTo>
                <a:lnTo>
                  <a:pt x="94386" y="0"/>
                </a:lnTo>
                <a:lnTo>
                  <a:pt x="98167" y="905"/>
                </a:lnTo>
                <a:lnTo>
                  <a:pt x="101639" y="2461"/>
                </a:lnTo>
                <a:lnTo>
                  <a:pt x="104907" y="4452"/>
                </a:lnTo>
                <a:lnTo>
                  <a:pt x="106133" y="6730"/>
                </a:lnTo>
                <a:lnTo>
                  <a:pt x="105998" y="9203"/>
                </a:lnTo>
                <a:lnTo>
                  <a:pt x="104955" y="11803"/>
                </a:lnTo>
                <a:lnTo>
                  <a:pt x="101257" y="17232"/>
                </a:lnTo>
                <a:lnTo>
                  <a:pt x="96438" y="22820"/>
                </a:lnTo>
                <a:lnTo>
                  <a:pt x="91122" y="28479"/>
                </a:lnTo>
                <a:lnTo>
                  <a:pt x="86465" y="34179"/>
                </a:lnTo>
                <a:lnTo>
                  <a:pt x="68164" y="57546"/>
                </a:lnTo>
                <a:lnTo>
                  <a:pt x="63540" y="63082"/>
                </a:lnTo>
                <a:lnTo>
                  <a:pt x="59505" y="67725"/>
                </a:lnTo>
                <a:lnTo>
                  <a:pt x="54910" y="71773"/>
                </a:lnTo>
                <a:lnTo>
                  <a:pt x="49942" y="75424"/>
                </a:lnTo>
                <a:lnTo>
                  <a:pt x="44725" y="78810"/>
                </a:lnTo>
                <a:lnTo>
                  <a:pt x="39341" y="82021"/>
                </a:lnTo>
                <a:lnTo>
                  <a:pt x="33848" y="85114"/>
                </a:lnTo>
                <a:lnTo>
                  <a:pt x="28280" y="88128"/>
                </a:lnTo>
                <a:lnTo>
                  <a:pt x="23616" y="90137"/>
                </a:lnTo>
                <a:lnTo>
                  <a:pt x="19554" y="91477"/>
                </a:lnTo>
                <a:lnTo>
                  <a:pt x="10742" y="93627"/>
                </a:lnTo>
                <a:lnTo>
                  <a:pt x="10019" y="92850"/>
                </a:lnTo>
                <a:lnTo>
                  <a:pt x="9536" y="91381"/>
                </a:lnTo>
                <a:lnTo>
                  <a:pt x="9215" y="89449"/>
                </a:lnTo>
                <a:lnTo>
                  <a:pt x="9953" y="88160"/>
                </a:lnTo>
                <a:lnTo>
                  <a:pt x="11398" y="87301"/>
                </a:lnTo>
                <a:lnTo>
                  <a:pt x="16496" y="85395"/>
                </a:lnTo>
                <a:lnTo>
                  <a:pt x="20522" y="83553"/>
                </a:lnTo>
                <a:lnTo>
                  <a:pt x="25112" y="81372"/>
                </a:lnTo>
                <a:lnTo>
                  <a:pt x="29123" y="78966"/>
                </a:lnTo>
                <a:lnTo>
                  <a:pt x="32751" y="76409"/>
                </a:lnTo>
                <a:lnTo>
                  <a:pt x="36121" y="73752"/>
                </a:lnTo>
                <a:lnTo>
                  <a:pt x="41226" y="71981"/>
                </a:lnTo>
                <a:lnTo>
                  <a:pt x="47486" y="70800"/>
                </a:lnTo>
                <a:lnTo>
                  <a:pt x="54518" y="70013"/>
                </a:lnTo>
                <a:lnTo>
                  <a:pt x="61110" y="69488"/>
                </a:lnTo>
                <a:lnTo>
                  <a:pt x="67410" y="69139"/>
                </a:lnTo>
                <a:lnTo>
                  <a:pt x="79490" y="68750"/>
                </a:lnTo>
                <a:lnTo>
                  <a:pt x="108517" y="68480"/>
                </a:lnTo>
                <a:lnTo>
                  <a:pt x="114254" y="69419"/>
                </a:lnTo>
                <a:lnTo>
                  <a:pt x="119984" y="70997"/>
                </a:lnTo>
                <a:lnTo>
                  <a:pt x="125710" y="73002"/>
                </a:lnTo>
                <a:lnTo>
                  <a:pt x="130479" y="75291"/>
                </a:lnTo>
                <a:lnTo>
                  <a:pt x="134611" y="77769"/>
                </a:lnTo>
                <a:lnTo>
                  <a:pt x="138318" y="80374"/>
                </a:lnTo>
                <a:lnTo>
                  <a:pt x="141742" y="82110"/>
                </a:lnTo>
                <a:lnTo>
                  <a:pt x="144977" y="83268"/>
                </a:lnTo>
                <a:lnTo>
                  <a:pt x="148086" y="84040"/>
                </a:lnTo>
                <a:lnTo>
                  <a:pt x="151112" y="86459"/>
                </a:lnTo>
                <a:lnTo>
                  <a:pt x="154081" y="89978"/>
                </a:lnTo>
                <a:lnTo>
                  <a:pt x="157013" y="94228"/>
                </a:lnTo>
                <a:lnTo>
                  <a:pt x="159920" y="98014"/>
                </a:lnTo>
                <a:lnTo>
                  <a:pt x="162811" y="101491"/>
                </a:lnTo>
                <a:lnTo>
                  <a:pt x="165691" y="104761"/>
                </a:lnTo>
                <a:lnTo>
                  <a:pt x="166658" y="107893"/>
                </a:lnTo>
                <a:lnTo>
                  <a:pt x="166350" y="110934"/>
                </a:lnTo>
                <a:lnTo>
                  <a:pt x="165193" y="113914"/>
                </a:lnTo>
                <a:lnTo>
                  <a:pt x="164421" y="117805"/>
                </a:lnTo>
                <a:lnTo>
                  <a:pt x="163906" y="122305"/>
                </a:lnTo>
                <a:lnTo>
                  <a:pt x="163563" y="127210"/>
                </a:lnTo>
                <a:lnTo>
                  <a:pt x="162382" y="132385"/>
                </a:lnTo>
                <a:lnTo>
                  <a:pt x="160642" y="137739"/>
                </a:lnTo>
                <a:lnTo>
                  <a:pt x="158530" y="143214"/>
                </a:lnTo>
                <a:lnTo>
                  <a:pt x="155217" y="147817"/>
                </a:lnTo>
                <a:lnTo>
                  <a:pt x="151103" y="151837"/>
                </a:lnTo>
                <a:lnTo>
                  <a:pt x="146455" y="155470"/>
                </a:lnTo>
                <a:lnTo>
                  <a:pt x="142404" y="159797"/>
                </a:lnTo>
                <a:lnTo>
                  <a:pt x="138751" y="164587"/>
                </a:lnTo>
                <a:lnTo>
                  <a:pt x="135363" y="169685"/>
                </a:lnTo>
                <a:lnTo>
                  <a:pt x="132152" y="174036"/>
                </a:lnTo>
                <a:lnTo>
                  <a:pt x="129059" y="177890"/>
                </a:lnTo>
                <a:lnTo>
                  <a:pt x="126044" y="181411"/>
                </a:lnTo>
                <a:lnTo>
                  <a:pt x="123082" y="184711"/>
                </a:lnTo>
                <a:lnTo>
                  <a:pt x="117251" y="190917"/>
                </a:lnTo>
                <a:lnTo>
                  <a:pt x="113410" y="192954"/>
                </a:lnTo>
                <a:lnTo>
                  <a:pt x="108944" y="194311"/>
                </a:lnTo>
                <a:lnTo>
                  <a:pt x="104062" y="195216"/>
                </a:lnTo>
                <a:lnTo>
                  <a:pt x="100807" y="196772"/>
                </a:lnTo>
                <a:lnTo>
                  <a:pt x="98637" y="198761"/>
                </a:lnTo>
                <a:lnTo>
                  <a:pt x="97191" y="201041"/>
                </a:lnTo>
                <a:lnTo>
                  <a:pt x="94321" y="203512"/>
                </a:lnTo>
                <a:lnTo>
                  <a:pt x="90503" y="206113"/>
                </a:lnTo>
                <a:lnTo>
                  <a:pt x="86053" y="208799"/>
                </a:lnTo>
                <a:lnTo>
                  <a:pt x="82134" y="210589"/>
                </a:lnTo>
                <a:lnTo>
                  <a:pt x="78568" y="211784"/>
                </a:lnTo>
                <a:lnTo>
                  <a:pt x="75239" y="212580"/>
                </a:lnTo>
                <a:lnTo>
                  <a:pt x="71114" y="213110"/>
                </a:lnTo>
                <a:lnTo>
                  <a:pt x="66460" y="213464"/>
                </a:lnTo>
                <a:lnTo>
                  <a:pt x="61451" y="213700"/>
                </a:lnTo>
                <a:lnTo>
                  <a:pt x="50807" y="213962"/>
                </a:lnTo>
                <a:lnTo>
                  <a:pt x="25717" y="214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35"/>
          <p:cNvSpPr/>
          <p:nvPr/>
        </p:nvSpPr>
        <p:spPr>
          <a:xfrm>
            <a:off x="2866072" y="4551997"/>
            <a:ext cx="191328" cy="462916"/>
          </a:xfrm>
          <a:custGeom>
            <a:avLst/>
            <a:gdLst/>
            <a:ahLst/>
            <a:cxnLst/>
            <a:rect l="0" t="0" r="0" b="0"/>
            <a:pathLst>
              <a:path w="191328" h="462916">
                <a:moveTo>
                  <a:pt x="0" y="0"/>
                </a:moveTo>
                <a:lnTo>
                  <a:pt x="123490" y="61746"/>
                </a:lnTo>
                <a:lnTo>
                  <a:pt x="129952" y="65929"/>
                </a:lnTo>
                <a:lnTo>
                  <a:pt x="136165" y="70623"/>
                </a:lnTo>
                <a:lnTo>
                  <a:pt x="142211" y="75657"/>
                </a:lnTo>
                <a:lnTo>
                  <a:pt x="148148" y="82823"/>
                </a:lnTo>
                <a:lnTo>
                  <a:pt x="154010" y="91411"/>
                </a:lnTo>
                <a:lnTo>
                  <a:pt x="159823" y="100945"/>
                </a:lnTo>
                <a:lnTo>
                  <a:pt x="165604" y="112064"/>
                </a:lnTo>
                <a:lnTo>
                  <a:pt x="171363" y="124240"/>
                </a:lnTo>
                <a:lnTo>
                  <a:pt x="177107" y="137119"/>
                </a:lnTo>
                <a:lnTo>
                  <a:pt x="181889" y="148563"/>
                </a:lnTo>
                <a:lnTo>
                  <a:pt x="186029" y="159049"/>
                </a:lnTo>
                <a:lnTo>
                  <a:pt x="189742" y="168898"/>
                </a:lnTo>
                <a:lnTo>
                  <a:pt x="191265" y="178321"/>
                </a:lnTo>
                <a:lnTo>
                  <a:pt x="191327" y="187461"/>
                </a:lnTo>
                <a:lnTo>
                  <a:pt x="190417" y="196411"/>
                </a:lnTo>
                <a:lnTo>
                  <a:pt x="189809" y="205236"/>
                </a:lnTo>
                <a:lnTo>
                  <a:pt x="189405" y="213977"/>
                </a:lnTo>
                <a:lnTo>
                  <a:pt x="189135" y="222661"/>
                </a:lnTo>
                <a:lnTo>
                  <a:pt x="188002" y="231308"/>
                </a:lnTo>
                <a:lnTo>
                  <a:pt x="186295" y="239931"/>
                </a:lnTo>
                <a:lnTo>
                  <a:pt x="184204" y="248536"/>
                </a:lnTo>
                <a:lnTo>
                  <a:pt x="180905" y="258083"/>
                </a:lnTo>
                <a:lnTo>
                  <a:pt x="176801" y="268258"/>
                </a:lnTo>
                <a:lnTo>
                  <a:pt x="172160" y="278851"/>
                </a:lnTo>
                <a:lnTo>
                  <a:pt x="159383" y="305861"/>
                </a:lnTo>
                <a:lnTo>
                  <a:pt x="151976" y="321066"/>
                </a:lnTo>
                <a:lnTo>
                  <a:pt x="146085" y="334059"/>
                </a:lnTo>
                <a:lnTo>
                  <a:pt x="141205" y="345578"/>
                </a:lnTo>
                <a:lnTo>
                  <a:pt x="136999" y="356116"/>
                </a:lnTo>
                <a:lnTo>
                  <a:pt x="131338" y="366951"/>
                </a:lnTo>
                <a:lnTo>
                  <a:pt x="124706" y="377984"/>
                </a:lnTo>
                <a:lnTo>
                  <a:pt x="117427" y="389149"/>
                </a:lnTo>
                <a:lnTo>
                  <a:pt x="111622" y="398498"/>
                </a:lnTo>
                <a:lnTo>
                  <a:pt x="106800" y="406635"/>
                </a:lnTo>
                <a:lnTo>
                  <a:pt x="102632" y="413965"/>
                </a:lnTo>
                <a:lnTo>
                  <a:pt x="98902" y="419804"/>
                </a:lnTo>
                <a:lnTo>
                  <a:pt x="95462" y="424650"/>
                </a:lnTo>
                <a:lnTo>
                  <a:pt x="92216" y="428832"/>
                </a:lnTo>
                <a:lnTo>
                  <a:pt x="89100" y="432573"/>
                </a:lnTo>
                <a:lnTo>
                  <a:pt x="86070" y="436020"/>
                </a:lnTo>
                <a:lnTo>
                  <a:pt x="83097" y="439270"/>
                </a:lnTo>
                <a:lnTo>
                  <a:pt x="81116" y="442389"/>
                </a:lnTo>
                <a:lnTo>
                  <a:pt x="78914" y="448395"/>
                </a:lnTo>
                <a:lnTo>
                  <a:pt x="77374" y="450378"/>
                </a:lnTo>
                <a:lnTo>
                  <a:pt x="75395" y="451699"/>
                </a:lnTo>
                <a:lnTo>
                  <a:pt x="73124" y="452580"/>
                </a:lnTo>
                <a:lnTo>
                  <a:pt x="71609" y="454120"/>
                </a:lnTo>
                <a:lnTo>
                  <a:pt x="70599" y="456100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36"/>
          <p:cNvSpPr/>
          <p:nvPr/>
        </p:nvSpPr>
        <p:spPr>
          <a:xfrm>
            <a:off x="3150639" y="4509135"/>
            <a:ext cx="135487" cy="437198"/>
          </a:xfrm>
          <a:custGeom>
            <a:avLst/>
            <a:gdLst/>
            <a:ahLst/>
            <a:cxnLst/>
            <a:rect l="0" t="0" r="0" b="0"/>
            <a:pathLst>
              <a:path w="135487" h="437198">
                <a:moveTo>
                  <a:pt x="135486" y="0"/>
                </a:moveTo>
                <a:lnTo>
                  <a:pt x="126384" y="0"/>
                </a:lnTo>
                <a:lnTo>
                  <a:pt x="123703" y="952"/>
                </a:lnTo>
                <a:lnTo>
                  <a:pt x="121915" y="2540"/>
                </a:lnTo>
                <a:lnTo>
                  <a:pt x="118977" y="6844"/>
                </a:lnTo>
                <a:lnTo>
                  <a:pt x="116860" y="9324"/>
                </a:lnTo>
                <a:lnTo>
                  <a:pt x="114496" y="11931"/>
                </a:lnTo>
                <a:lnTo>
                  <a:pt x="112920" y="15574"/>
                </a:lnTo>
                <a:lnTo>
                  <a:pt x="111169" y="24701"/>
                </a:lnTo>
                <a:lnTo>
                  <a:pt x="108797" y="29803"/>
                </a:lnTo>
                <a:lnTo>
                  <a:pt x="105311" y="35108"/>
                </a:lnTo>
                <a:lnTo>
                  <a:pt x="101081" y="40550"/>
                </a:lnTo>
                <a:lnTo>
                  <a:pt x="97310" y="47036"/>
                </a:lnTo>
                <a:lnTo>
                  <a:pt x="93842" y="54217"/>
                </a:lnTo>
                <a:lnTo>
                  <a:pt x="90578" y="61863"/>
                </a:lnTo>
                <a:lnTo>
                  <a:pt x="87450" y="69816"/>
                </a:lnTo>
                <a:lnTo>
                  <a:pt x="81434" y="86274"/>
                </a:lnTo>
                <a:lnTo>
                  <a:pt x="74686" y="100378"/>
                </a:lnTo>
                <a:lnTo>
                  <a:pt x="25444" y="195146"/>
                </a:lnTo>
                <a:lnTo>
                  <a:pt x="19262" y="210107"/>
                </a:lnTo>
                <a:lnTo>
                  <a:pt x="15141" y="222939"/>
                </a:lnTo>
                <a:lnTo>
                  <a:pt x="12393" y="234351"/>
                </a:lnTo>
                <a:lnTo>
                  <a:pt x="9609" y="243864"/>
                </a:lnTo>
                <a:lnTo>
                  <a:pt x="6800" y="252111"/>
                </a:lnTo>
                <a:lnTo>
                  <a:pt x="3976" y="259514"/>
                </a:lnTo>
                <a:lnTo>
                  <a:pt x="2092" y="267306"/>
                </a:lnTo>
                <a:lnTo>
                  <a:pt x="837" y="275359"/>
                </a:lnTo>
                <a:lnTo>
                  <a:pt x="0" y="283586"/>
                </a:lnTo>
                <a:lnTo>
                  <a:pt x="394" y="290974"/>
                </a:lnTo>
                <a:lnTo>
                  <a:pt x="3372" y="304264"/>
                </a:lnTo>
                <a:lnTo>
                  <a:pt x="4548" y="312380"/>
                </a:lnTo>
                <a:lnTo>
                  <a:pt x="5331" y="321601"/>
                </a:lnTo>
                <a:lnTo>
                  <a:pt x="5853" y="331558"/>
                </a:lnTo>
                <a:lnTo>
                  <a:pt x="8107" y="341054"/>
                </a:lnTo>
                <a:lnTo>
                  <a:pt x="11514" y="350242"/>
                </a:lnTo>
                <a:lnTo>
                  <a:pt x="15690" y="359224"/>
                </a:lnTo>
                <a:lnTo>
                  <a:pt x="19427" y="366165"/>
                </a:lnTo>
                <a:lnTo>
                  <a:pt x="22871" y="371745"/>
                </a:lnTo>
                <a:lnTo>
                  <a:pt x="26119" y="376417"/>
                </a:lnTo>
                <a:lnTo>
                  <a:pt x="29237" y="381437"/>
                </a:lnTo>
                <a:lnTo>
                  <a:pt x="32268" y="386689"/>
                </a:lnTo>
                <a:lnTo>
                  <a:pt x="35241" y="392095"/>
                </a:lnTo>
                <a:lnTo>
                  <a:pt x="39129" y="396651"/>
                </a:lnTo>
                <a:lnTo>
                  <a:pt x="43625" y="400642"/>
                </a:lnTo>
                <a:lnTo>
                  <a:pt x="48528" y="404255"/>
                </a:lnTo>
                <a:lnTo>
                  <a:pt x="52748" y="407615"/>
                </a:lnTo>
                <a:lnTo>
                  <a:pt x="56515" y="410808"/>
                </a:lnTo>
                <a:lnTo>
                  <a:pt x="59978" y="413890"/>
                </a:lnTo>
                <a:lnTo>
                  <a:pt x="63240" y="415944"/>
                </a:lnTo>
                <a:lnTo>
                  <a:pt x="66367" y="417313"/>
                </a:lnTo>
                <a:lnTo>
                  <a:pt x="69404" y="418226"/>
                </a:lnTo>
                <a:lnTo>
                  <a:pt x="73333" y="419787"/>
                </a:lnTo>
                <a:lnTo>
                  <a:pt x="77858" y="421781"/>
                </a:lnTo>
                <a:lnTo>
                  <a:pt x="82780" y="424062"/>
                </a:lnTo>
                <a:lnTo>
                  <a:pt x="87013" y="426535"/>
                </a:lnTo>
                <a:lnTo>
                  <a:pt x="90788" y="429137"/>
                </a:lnTo>
                <a:lnTo>
                  <a:pt x="94257" y="431824"/>
                </a:lnTo>
                <a:lnTo>
                  <a:pt x="98475" y="433615"/>
                </a:lnTo>
                <a:lnTo>
                  <a:pt x="103192" y="434809"/>
                </a:lnTo>
                <a:lnTo>
                  <a:pt x="126913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37"/>
          <p:cNvSpPr/>
          <p:nvPr/>
        </p:nvSpPr>
        <p:spPr>
          <a:xfrm>
            <a:off x="3337559" y="4672012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0" y="31244"/>
                </a:lnTo>
                <a:lnTo>
                  <a:pt x="1906" y="43690"/>
                </a:lnTo>
                <a:lnTo>
                  <a:pt x="5080" y="60559"/>
                </a:lnTo>
                <a:lnTo>
                  <a:pt x="9102" y="80378"/>
                </a:lnTo>
                <a:lnTo>
                  <a:pt x="11783" y="95495"/>
                </a:lnTo>
                <a:lnTo>
                  <a:pt x="13571" y="107479"/>
                </a:lnTo>
                <a:lnTo>
                  <a:pt x="14762" y="117372"/>
                </a:lnTo>
                <a:lnTo>
                  <a:pt x="16509" y="126826"/>
                </a:lnTo>
                <a:lnTo>
                  <a:pt x="18626" y="135985"/>
                </a:lnTo>
                <a:lnTo>
                  <a:pt x="20990" y="144950"/>
                </a:lnTo>
                <a:lnTo>
                  <a:pt x="23519" y="152831"/>
                </a:lnTo>
                <a:lnTo>
                  <a:pt x="26157" y="159990"/>
                </a:lnTo>
                <a:lnTo>
                  <a:pt x="28868" y="166667"/>
                </a:lnTo>
                <a:lnTo>
                  <a:pt x="30676" y="173024"/>
                </a:lnTo>
                <a:lnTo>
                  <a:pt x="31881" y="179167"/>
                </a:lnTo>
                <a:lnTo>
                  <a:pt x="32684" y="185167"/>
                </a:lnTo>
                <a:lnTo>
                  <a:pt x="34172" y="191072"/>
                </a:lnTo>
                <a:lnTo>
                  <a:pt x="36116" y="196914"/>
                </a:lnTo>
                <a:lnTo>
                  <a:pt x="38365" y="202714"/>
                </a:lnTo>
                <a:lnTo>
                  <a:pt x="39865" y="207533"/>
                </a:lnTo>
                <a:lnTo>
                  <a:pt x="41530" y="215426"/>
                </a:lnTo>
                <a:lnTo>
                  <a:pt x="42927" y="219818"/>
                </a:lnTo>
                <a:lnTo>
                  <a:pt x="44811" y="224651"/>
                </a:lnTo>
                <a:lnTo>
                  <a:pt x="47019" y="229777"/>
                </a:lnTo>
                <a:lnTo>
                  <a:pt x="49443" y="234147"/>
                </a:lnTo>
                <a:lnTo>
                  <a:pt x="52013" y="238013"/>
                </a:lnTo>
                <a:lnTo>
                  <a:pt x="54678" y="241543"/>
                </a:lnTo>
                <a:lnTo>
                  <a:pt x="56455" y="244849"/>
                </a:lnTo>
                <a:lnTo>
                  <a:pt x="57639" y="248005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38"/>
          <p:cNvSpPr/>
          <p:nvPr/>
        </p:nvSpPr>
        <p:spPr>
          <a:xfrm>
            <a:off x="3431857" y="4517707"/>
            <a:ext cx="195428" cy="411481"/>
          </a:xfrm>
          <a:custGeom>
            <a:avLst/>
            <a:gdLst/>
            <a:ahLst/>
            <a:cxnLst/>
            <a:rect l="0" t="0" r="0" b="0"/>
            <a:pathLst>
              <a:path w="195428" h="411481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8927" y="7797"/>
                </a:lnTo>
                <a:lnTo>
                  <a:pt x="47859" y="11865"/>
                </a:lnTo>
                <a:lnTo>
                  <a:pt x="80468" y="27532"/>
                </a:lnTo>
                <a:lnTo>
                  <a:pt x="86983" y="31690"/>
                </a:lnTo>
                <a:lnTo>
                  <a:pt x="93231" y="36367"/>
                </a:lnTo>
                <a:lnTo>
                  <a:pt x="99301" y="41390"/>
                </a:lnTo>
                <a:lnTo>
                  <a:pt x="106206" y="45691"/>
                </a:lnTo>
                <a:lnTo>
                  <a:pt x="113667" y="49511"/>
                </a:lnTo>
                <a:lnTo>
                  <a:pt x="121498" y="53010"/>
                </a:lnTo>
                <a:lnTo>
                  <a:pt x="128624" y="57247"/>
                </a:lnTo>
                <a:lnTo>
                  <a:pt x="135279" y="61978"/>
                </a:lnTo>
                <a:lnTo>
                  <a:pt x="141621" y="67036"/>
                </a:lnTo>
                <a:lnTo>
                  <a:pt x="147754" y="72313"/>
                </a:lnTo>
                <a:lnTo>
                  <a:pt x="153748" y="77736"/>
                </a:lnTo>
                <a:lnTo>
                  <a:pt x="159648" y="83257"/>
                </a:lnTo>
                <a:lnTo>
                  <a:pt x="164535" y="88842"/>
                </a:lnTo>
                <a:lnTo>
                  <a:pt x="168745" y="94471"/>
                </a:lnTo>
                <a:lnTo>
                  <a:pt x="172504" y="100128"/>
                </a:lnTo>
                <a:lnTo>
                  <a:pt x="175963" y="108662"/>
                </a:lnTo>
                <a:lnTo>
                  <a:pt x="179221" y="119114"/>
                </a:lnTo>
                <a:lnTo>
                  <a:pt x="182346" y="130844"/>
                </a:lnTo>
                <a:lnTo>
                  <a:pt x="188358" y="151498"/>
                </a:lnTo>
                <a:lnTo>
                  <a:pt x="191294" y="161007"/>
                </a:lnTo>
                <a:lnTo>
                  <a:pt x="193252" y="170203"/>
                </a:lnTo>
                <a:lnTo>
                  <a:pt x="194557" y="179191"/>
                </a:lnTo>
                <a:lnTo>
                  <a:pt x="195427" y="188041"/>
                </a:lnTo>
                <a:lnTo>
                  <a:pt x="195055" y="195845"/>
                </a:lnTo>
                <a:lnTo>
                  <a:pt x="193855" y="202954"/>
                </a:lnTo>
                <a:lnTo>
                  <a:pt x="192101" y="209598"/>
                </a:lnTo>
                <a:lnTo>
                  <a:pt x="190932" y="216884"/>
                </a:lnTo>
                <a:lnTo>
                  <a:pt x="190153" y="224600"/>
                </a:lnTo>
                <a:lnTo>
                  <a:pt x="189634" y="232600"/>
                </a:lnTo>
                <a:lnTo>
                  <a:pt x="187383" y="240792"/>
                </a:lnTo>
                <a:lnTo>
                  <a:pt x="183977" y="249110"/>
                </a:lnTo>
                <a:lnTo>
                  <a:pt x="179801" y="257513"/>
                </a:lnTo>
                <a:lnTo>
                  <a:pt x="176065" y="265973"/>
                </a:lnTo>
                <a:lnTo>
                  <a:pt x="172621" y="274471"/>
                </a:lnTo>
                <a:lnTo>
                  <a:pt x="169373" y="282993"/>
                </a:lnTo>
                <a:lnTo>
                  <a:pt x="166256" y="290580"/>
                </a:lnTo>
                <a:lnTo>
                  <a:pt x="163225" y="297542"/>
                </a:lnTo>
                <a:lnTo>
                  <a:pt x="160252" y="304089"/>
                </a:lnTo>
                <a:lnTo>
                  <a:pt x="155412" y="312264"/>
                </a:lnTo>
                <a:lnTo>
                  <a:pt x="149328" y="321523"/>
                </a:lnTo>
                <a:lnTo>
                  <a:pt x="142414" y="331506"/>
                </a:lnTo>
                <a:lnTo>
                  <a:pt x="135901" y="340067"/>
                </a:lnTo>
                <a:lnTo>
                  <a:pt x="129653" y="347679"/>
                </a:lnTo>
                <a:lnTo>
                  <a:pt x="123582" y="354659"/>
                </a:lnTo>
                <a:lnTo>
                  <a:pt x="116678" y="363122"/>
                </a:lnTo>
                <a:lnTo>
                  <a:pt x="101387" y="382685"/>
                </a:lnTo>
                <a:lnTo>
                  <a:pt x="95214" y="389426"/>
                </a:lnTo>
                <a:lnTo>
                  <a:pt x="90146" y="393920"/>
                </a:lnTo>
                <a:lnTo>
                  <a:pt x="6858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839"/>
          <p:cNvSpPr/>
          <p:nvPr/>
        </p:nvSpPr>
        <p:spPr>
          <a:xfrm>
            <a:off x="3860482" y="464629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13652" y="8572"/>
                </a:lnTo>
                <a:lnTo>
                  <a:pt x="25294" y="7620"/>
                </a:lnTo>
                <a:lnTo>
                  <a:pt x="72370" y="2680"/>
                </a:lnTo>
                <a:lnTo>
                  <a:pt x="83489" y="1787"/>
                </a:lnTo>
                <a:lnTo>
                  <a:pt x="92807" y="1191"/>
                </a:lnTo>
                <a:lnTo>
                  <a:pt x="126020" y="52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840"/>
          <p:cNvSpPr/>
          <p:nvPr/>
        </p:nvSpPr>
        <p:spPr>
          <a:xfrm>
            <a:off x="3860482" y="4732020"/>
            <a:ext cx="282894" cy="8468"/>
          </a:xfrm>
          <a:custGeom>
            <a:avLst/>
            <a:gdLst/>
            <a:ahLst/>
            <a:cxnLst/>
            <a:rect l="0" t="0" r="0" b="0"/>
            <a:pathLst>
              <a:path w="282894" h="8468">
                <a:moveTo>
                  <a:pt x="0" y="0"/>
                </a:moveTo>
                <a:lnTo>
                  <a:pt x="9102" y="4550"/>
                </a:lnTo>
                <a:lnTo>
                  <a:pt x="12735" y="5891"/>
                </a:lnTo>
                <a:lnTo>
                  <a:pt x="16110" y="6785"/>
                </a:lnTo>
                <a:lnTo>
                  <a:pt x="19313" y="7381"/>
                </a:lnTo>
                <a:lnTo>
                  <a:pt x="26210" y="7778"/>
                </a:lnTo>
                <a:lnTo>
                  <a:pt x="46574" y="8219"/>
                </a:lnTo>
                <a:lnTo>
                  <a:pt x="80263" y="8467"/>
                </a:lnTo>
                <a:lnTo>
                  <a:pt x="90656" y="7550"/>
                </a:lnTo>
                <a:lnTo>
                  <a:pt x="100443" y="5986"/>
                </a:lnTo>
                <a:lnTo>
                  <a:pt x="109824" y="3990"/>
                </a:lnTo>
                <a:lnTo>
                  <a:pt x="118936" y="2660"/>
                </a:lnTo>
                <a:lnTo>
                  <a:pt x="127869" y="1774"/>
                </a:lnTo>
                <a:lnTo>
                  <a:pt x="136681" y="1182"/>
                </a:lnTo>
                <a:lnTo>
                  <a:pt x="169332" y="52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841"/>
          <p:cNvSpPr/>
          <p:nvPr/>
        </p:nvSpPr>
        <p:spPr>
          <a:xfrm>
            <a:off x="4229100" y="468058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0"/>
                </a:moveTo>
                <a:lnTo>
                  <a:pt x="18203" y="4551"/>
                </a:lnTo>
                <a:lnTo>
                  <a:pt x="24518" y="6844"/>
                </a:lnTo>
                <a:lnTo>
                  <a:pt x="29680" y="9324"/>
                </a:lnTo>
                <a:lnTo>
                  <a:pt x="34074" y="11931"/>
                </a:lnTo>
                <a:lnTo>
                  <a:pt x="38908" y="13669"/>
                </a:lnTo>
                <a:lnTo>
                  <a:pt x="44036" y="14828"/>
                </a:lnTo>
                <a:lnTo>
                  <a:pt x="49360" y="15600"/>
                </a:lnTo>
                <a:lnTo>
                  <a:pt x="54814" y="16115"/>
                </a:lnTo>
                <a:lnTo>
                  <a:pt x="60355" y="16458"/>
                </a:lnTo>
                <a:lnTo>
                  <a:pt x="71592" y="16839"/>
                </a:lnTo>
                <a:lnTo>
                  <a:pt x="96868" y="17084"/>
                </a:lnTo>
                <a:lnTo>
                  <a:pt x="142523" y="17141"/>
                </a:lnTo>
                <a:lnTo>
                  <a:pt x="148356" y="18095"/>
                </a:lnTo>
                <a:lnTo>
                  <a:pt x="154149" y="19683"/>
                </a:lnTo>
                <a:lnTo>
                  <a:pt x="171450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842"/>
          <p:cNvSpPr/>
          <p:nvPr/>
        </p:nvSpPr>
        <p:spPr>
          <a:xfrm>
            <a:off x="4460557" y="4510818"/>
            <a:ext cx="179896" cy="332645"/>
          </a:xfrm>
          <a:custGeom>
            <a:avLst/>
            <a:gdLst/>
            <a:ahLst/>
            <a:cxnLst/>
            <a:rect l="0" t="0" r="0" b="0"/>
            <a:pathLst>
              <a:path w="179896" h="332645">
                <a:moveTo>
                  <a:pt x="0" y="41179"/>
                </a:moveTo>
                <a:lnTo>
                  <a:pt x="11932" y="41179"/>
                </a:lnTo>
                <a:lnTo>
                  <a:pt x="14622" y="40227"/>
                </a:lnTo>
                <a:lnTo>
                  <a:pt x="20151" y="36629"/>
                </a:lnTo>
                <a:lnTo>
                  <a:pt x="23911" y="35288"/>
                </a:lnTo>
                <a:lnTo>
                  <a:pt x="28324" y="34394"/>
                </a:lnTo>
                <a:lnTo>
                  <a:pt x="33170" y="33798"/>
                </a:lnTo>
                <a:lnTo>
                  <a:pt x="39258" y="32449"/>
                </a:lnTo>
                <a:lnTo>
                  <a:pt x="46174" y="30597"/>
                </a:lnTo>
                <a:lnTo>
                  <a:pt x="61480" y="25998"/>
                </a:lnTo>
                <a:lnTo>
                  <a:pt x="77807" y="20780"/>
                </a:lnTo>
                <a:lnTo>
                  <a:pt x="85208" y="18054"/>
                </a:lnTo>
                <a:lnTo>
                  <a:pt x="92048" y="15285"/>
                </a:lnTo>
                <a:lnTo>
                  <a:pt x="98513" y="12486"/>
                </a:lnTo>
                <a:lnTo>
                  <a:pt x="110776" y="6837"/>
                </a:lnTo>
                <a:lnTo>
                  <a:pt x="116713" y="3997"/>
                </a:lnTo>
                <a:lnTo>
                  <a:pt x="124481" y="2104"/>
                </a:lnTo>
                <a:lnTo>
                  <a:pt x="133470" y="841"/>
                </a:lnTo>
                <a:lnTo>
                  <a:pt x="143272" y="0"/>
                </a:lnTo>
                <a:lnTo>
                  <a:pt x="150760" y="391"/>
                </a:lnTo>
                <a:lnTo>
                  <a:pt x="156704" y="1605"/>
                </a:lnTo>
                <a:lnTo>
                  <a:pt x="161620" y="3366"/>
                </a:lnTo>
                <a:lnTo>
                  <a:pt x="164897" y="5493"/>
                </a:lnTo>
                <a:lnTo>
                  <a:pt x="167081" y="7863"/>
                </a:lnTo>
                <a:lnTo>
                  <a:pt x="170461" y="13037"/>
                </a:lnTo>
                <a:lnTo>
                  <a:pt x="175138" y="18512"/>
                </a:lnTo>
                <a:lnTo>
                  <a:pt x="176766" y="21305"/>
                </a:lnTo>
                <a:lnTo>
                  <a:pt x="178575" y="26948"/>
                </a:lnTo>
                <a:lnTo>
                  <a:pt x="179379" y="35172"/>
                </a:lnTo>
                <a:lnTo>
                  <a:pt x="179594" y="40032"/>
                </a:lnTo>
                <a:lnTo>
                  <a:pt x="179895" y="65075"/>
                </a:lnTo>
                <a:lnTo>
                  <a:pt x="178985" y="74255"/>
                </a:lnTo>
                <a:lnTo>
                  <a:pt x="177426" y="83232"/>
                </a:lnTo>
                <a:lnTo>
                  <a:pt x="175434" y="92074"/>
                </a:lnTo>
                <a:lnTo>
                  <a:pt x="173153" y="100827"/>
                </a:lnTo>
                <a:lnTo>
                  <a:pt x="170681" y="109520"/>
                </a:lnTo>
                <a:lnTo>
                  <a:pt x="168080" y="118171"/>
                </a:lnTo>
                <a:lnTo>
                  <a:pt x="155317" y="166756"/>
                </a:lnTo>
                <a:lnTo>
                  <a:pt x="147452" y="200178"/>
                </a:lnTo>
                <a:lnTo>
                  <a:pt x="144022" y="215759"/>
                </a:lnTo>
                <a:lnTo>
                  <a:pt x="140782" y="228051"/>
                </a:lnTo>
                <a:lnTo>
                  <a:pt x="137670" y="238151"/>
                </a:lnTo>
                <a:lnTo>
                  <a:pt x="134642" y="246788"/>
                </a:lnTo>
                <a:lnTo>
                  <a:pt x="132624" y="254452"/>
                </a:lnTo>
                <a:lnTo>
                  <a:pt x="131278" y="261466"/>
                </a:lnTo>
                <a:lnTo>
                  <a:pt x="130382" y="268048"/>
                </a:lnTo>
                <a:lnTo>
                  <a:pt x="129385" y="277899"/>
                </a:lnTo>
                <a:lnTo>
                  <a:pt x="129119" y="281861"/>
                </a:lnTo>
                <a:lnTo>
                  <a:pt x="127990" y="285453"/>
                </a:lnTo>
                <a:lnTo>
                  <a:pt x="124194" y="291985"/>
                </a:lnTo>
                <a:lnTo>
                  <a:pt x="121872" y="300603"/>
                </a:lnTo>
                <a:lnTo>
                  <a:pt x="121254" y="305569"/>
                </a:lnTo>
                <a:lnTo>
                  <a:pt x="118026" y="313626"/>
                </a:lnTo>
                <a:lnTo>
                  <a:pt x="111443" y="3326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843"/>
          <p:cNvSpPr/>
          <p:nvPr/>
        </p:nvSpPr>
        <p:spPr>
          <a:xfrm>
            <a:off x="1365884" y="5229443"/>
            <a:ext cx="377192" cy="25500"/>
          </a:xfrm>
          <a:custGeom>
            <a:avLst/>
            <a:gdLst/>
            <a:ahLst/>
            <a:cxnLst/>
            <a:rect l="0" t="0" r="0" b="0"/>
            <a:pathLst>
              <a:path w="377192" h="25500">
                <a:moveTo>
                  <a:pt x="0" y="25499"/>
                </a:moveTo>
                <a:lnTo>
                  <a:pt x="34075" y="25499"/>
                </a:lnTo>
                <a:lnTo>
                  <a:pt x="40814" y="24547"/>
                </a:lnTo>
                <a:lnTo>
                  <a:pt x="49117" y="22960"/>
                </a:lnTo>
                <a:lnTo>
                  <a:pt x="58463" y="20948"/>
                </a:lnTo>
                <a:lnTo>
                  <a:pt x="66598" y="19607"/>
                </a:lnTo>
                <a:lnTo>
                  <a:pt x="73926" y="18714"/>
                </a:lnTo>
                <a:lnTo>
                  <a:pt x="80717" y="18118"/>
                </a:lnTo>
                <a:lnTo>
                  <a:pt x="94769" y="15816"/>
                </a:lnTo>
                <a:lnTo>
                  <a:pt x="135782" y="8178"/>
                </a:lnTo>
                <a:lnTo>
                  <a:pt x="153387" y="5379"/>
                </a:lnTo>
                <a:lnTo>
                  <a:pt x="167980" y="3513"/>
                </a:lnTo>
                <a:lnTo>
                  <a:pt x="180567" y="2269"/>
                </a:lnTo>
                <a:lnTo>
                  <a:pt x="193721" y="1440"/>
                </a:lnTo>
                <a:lnTo>
                  <a:pt x="221036" y="519"/>
                </a:lnTo>
                <a:lnTo>
                  <a:pt x="258638" y="0"/>
                </a:lnTo>
                <a:lnTo>
                  <a:pt x="272438" y="880"/>
                </a:lnTo>
                <a:lnTo>
                  <a:pt x="287353" y="2419"/>
                </a:lnTo>
                <a:lnTo>
                  <a:pt x="314403" y="5716"/>
                </a:lnTo>
                <a:lnTo>
                  <a:pt x="322949" y="6595"/>
                </a:lnTo>
                <a:lnTo>
                  <a:pt x="329600" y="7181"/>
                </a:lnTo>
                <a:lnTo>
                  <a:pt x="335938" y="7572"/>
                </a:lnTo>
                <a:lnTo>
                  <a:pt x="348061" y="8007"/>
                </a:lnTo>
                <a:lnTo>
                  <a:pt x="353009" y="9075"/>
                </a:lnTo>
                <a:lnTo>
                  <a:pt x="357259" y="10740"/>
                </a:lnTo>
                <a:lnTo>
                  <a:pt x="361045" y="12802"/>
                </a:lnTo>
                <a:lnTo>
                  <a:pt x="364522" y="14177"/>
                </a:lnTo>
                <a:lnTo>
                  <a:pt x="367792" y="15094"/>
                </a:lnTo>
                <a:lnTo>
                  <a:pt x="377191" y="169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844"/>
          <p:cNvSpPr/>
          <p:nvPr/>
        </p:nvSpPr>
        <p:spPr>
          <a:xfrm>
            <a:off x="1828800" y="5104271"/>
            <a:ext cx="231458" cy="124955"/>
          </a:xfrm>
          <a:custGeom>
            <a:avLst/>
            <a:gdLst/>
            <a:ahLst/>
            <a:cxnLst/>
            <a:rect l="0" t="0" r="0" b="0"/>
            <a:pathLst>
              <a:path w="231458" h="124955">
                <a:moveTo>
                  <a:pt x="0" y="4939"/>
                </a:moveTo>
                <a:lnTo>
                  <a:pt x="9101" y="388"/>
                </a:lnTo>
                <a:lnTo>
                  <a:pt x="12735" y="0"/>
                </a:lnTo>
                <a:lnTo>
                  <a:pt x="16110" y="694"/>
                </a:lnTo>
                <a:lnTo>
                  <a:pt x="22399" y="3052"/>
                </a:lnTo>
                <a:lnTo>
                  <a:pt x="28370" y="4100"/>
                </a:lnTo>
                <a:lnTo>
                  <a:pt x="30343" y="5332"/>
                </a:lnTo>
                <a:lnTo>
                  <a:pt x="31659" y="7106"/>
                </a:lnTo>
                <a:lnTo>
                  <a:pt x="32535" y="9241"/>
                </a:lnTo>
                <a:lnTo>
                  <a:pt x="33120" y="11617"/>
                </a:lnTo>
                <a:lnTo>
                  <a:pt x="33510" y="14153"/>
                </a:lnTo>
                <a:lnTo>
                  <a:pt x="33770" y="16797"/>
                </a:lnTo>
                <a:lnTo>
                  <a:pt x="33943" y="20464"/>
                </a:lnTo>
                <a:lnTo>
                  <a:pt x="34136" y="29619"/>
                </a:lnTo>
                <a:lnTo>
                  <a:pt x="32282" y="34727"/>
                </a:lnTo>
                <a:lnTo>
                  <a:pt x="29141" y="40037"/>
                </a:lnTo>
                <a:lnTo>
                  <a:pt x="25142" y="45483"/>
                </a:lnTo>
                <a:lnTo>
                  <a:pt x="22476" y="50065"/>
                </a:lnTo>
                <a:lnTo>
                  <a:pt x="20699" y="54073"/>
                </a:lnTo>
                <a:lnTo>
                  <a:pt x="19514" y="57698"/>
                </a:lnTo>
                <a:lnTo>
                  <a:pt x="17772" y="62019"/>
                </a:lnTo>
                <a:lnTo>
                  <a:pt x="15658" y="66805"/>
                </a:lnTo>
                <a:lnTo>
                  <a:pt x="13296" y="71900"/>
                </a:lnTo>
                <a:lnTo>
                  <a:pt x="10769" y="76250"/>
                </a:lnTo>
                <a:lnTo>
                  <a:pt x="8131" y="80102"/>
                </a:lnTo>
                <a:lnTo>
                  <a:pt x="1606" y="88577"/>
                </a:lnTo>
                <a:lnTo>
                  <a:pt x="713" y="92276"/>
                </a:lnTo>
                <a:lnTo>
                  <a:pt x="475" y="94597"/>
                </a:lnTo>
                <a:lnTo>
                  <a:pt x="317" y="97096"/>
                </a:lnTo>
                <a:lnTo>
                  <a:pt x="211" y="99714"/>
                </a:lnTo>
                <a:lnTo>
                  <a:pt x="140" y="102413"/>
                </a:lnTo>
                <a:lnTo>
                  <a:pt x="1046" y="104211"/>
                </a:lnTo>
                <a:lnTo>
                  <a:pt x="2602" y="105410"/>
                </a:lnTo>
                <a:lnTo>
                  <a:pt x="4592" y="106210"/>
                </a:lnTo>
                <a:lnTo>
                  <a:pt x="7824" y="106743"/>
                </a:lnTo>
                <a:lnTo>
                  <a:pt x="11883" y="107098"/>
                </a:lnTo>
                <a:lnTo>
                  <a:pt x="20521" y="107493"/>
                </a:lnTo>
                <a:lnTo>
                  <a:pt x="27535" y="107669"/>
                </a:lnTo>
                <a:lnTo>
                  <a:pt x="101845" y="107796"/>
                </a:lnTo>
                <a:lnTo>
                  <a:pt x="108854" y="108753"/>
                </a:lnTo>
                <a:lnTo>
                  <a:pt x="114479" y="110343"/>
                </a:lnTo>
                <a:lnTo>
                  <a:pt x="119182" y="112356"/>
                </a:lnTo>
                <a:lnTo>
                  <a:pt x="128032" y="114650"/>
                </a:lnTo>
                <a:lnTo>
                  <a:pt x="139647" y="117132"/>
                </a:lnTo>
                <a:lnTo>
                  <a:pt x="153105" y="119739"/>
                </a:lnTo>
                <a:lnTo>
                  <a:pt x="166840" y="121477"/>
                </a:lnTo>
                <a:lnTo>
                  <a:pt x="180759" y="122636"/>
                </a:lnTo>
                <a:lnTo>
                  <a:pt x="212943" y="124267"/>
                </a:lnTo>
                <a:lnTo>
                  <a:pt x="231457" y="1249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845"/>
          <p:cNvSpPr/>
          <p:nvPr/>
        </p:nvSpPr>
        <p:spPr>
          <a:xfrm>
            <a:off x="1974920" y="5083492"/>
            <a:ext cx="38842" cy="308611"/>
          </a:xfrm>
          <a:custGeom>
            <a:avLst/>
            <a:gdLst/>
            <a:ahLst/>
            <a:cxnLst/>
            <a:rect l="0" t="0" r="0" b="0"/>
            <a:pathLst>
              <a:path w="38842" h="308611">
                <a:moveTo>
                  <a:pt x="33902" y="0"/>
                </a:moveTo>
                <a:lnTo>
                  <a:pt x="38453" y="0"/>
                </a:lnTo>
                <a:lnTo>
                  <a:pt x="38841" y="953"/>
                </a:lnTo>
                <a:lnTo>
                  <a:pt x="38147" y="2540"/>
                </a:lnTo>
                <a:lnTo>
                  <a:pt x="36732" y="4551"/>
                </a:lnTo>
                <a:lnTo>
                  <a:pt x="35789" y="6844"/>
                </a:lnTo>
                <a:lnTo>
                  <a:pt x="34740" y="11932"/>
                </a:lnTo>
                <a:lnTo>
                  <a:pt x="34461" y="17479"/>
                </a:lnTo>
                <a:lnTo>
                  <a:pt x="34150" y="33804"/>
                </a:lnTo>
                <a:lnTo>
                  <a:pt x="33115" y="44443"/>
                </a:lnTo>
                <a:lnTo>
                  <a:pt x="31472" y="56299"/>
                </a:lnTo>
                <a:lnTo>
                  <a:pt x="21992" y="114097"/>
                </a:lnTo>
                <a:lnTo>
                  <a:pt x="20247" y="127499"/>
                </a:lnTo>
                <a:lnTo>
                  <a:pt x="19084" y="139292"/>
                </a:lnTo>
                <a:lnTo>
                  <a:pt x="18308" y="150012"/>
                </a:lnTo>
                <a:lnTo>
                  <a:pt x="16839" y="160015"/>
                </a:lnTo>
                <a:lnTo>
                  <a:pt x="14906" y="169542"/>
                </a:lnTo>
                <a:lnTo>
                  <a:pt x="12666" y="178751"/>
                </a:lnTo>
                <a:lnTo>
                  <a:pt x="11172" y="189652"/>
                </a:lnTo>
                <a:lnTo>
                  <a:pt x="10176" y="201683"/>
                </a:lnTo>
                <a:lnTo>
                  <a:pt x="9512" y="214465"/>
                </a:lnTo>
                <a:lnTo>
                  <a:pt x="8117" y="224892"/>
                </a:lnTo>
                <a:lnTo>
                  <a:pt x="6235" y="233748"/>
                </a:lnTo>
                <a:lnTo>
                  <a:pt x="4027" y="241557"/>
                </a:lnTo>
                <a:lnTo>
                  <a:pt x="2555" y="247715"/>
                </a:lnTo>
                <a:lnTo>
                  <a:pt x="1574" y="252774"/>
                </a:lnTo>
                <a:lnTo>
                  <a:pt x="920" y="257098"/>
                </a:lnTo>
                <a:lnTo>
                  <a:pt x="484" y="262839"/>
                </a:lnTo>
                <a:lnTo>
                  <a:pt x="193" y="269524"/>
                </a:lnTo>
                <a:lnTo>
                  <a:pt x="0" y="276837"/>
                </a:lnTo>
                <a:lnTo>
                  <a:pt x="823" y="282666"/>
                </a:lnTo>
                <a:lnTo>
                  <a:pt x="2324" y="287504"/>
                </a:lnTo>
                <a:lnTo>
                  <a:pt x="4278" y="291682"/>
                </a:lnTo>
                <a:lnTo>
                  <a:pt x="6532" y="295419"/>
                </a:lnTo>
                <a:lnTo>
                  <a:pt x="8988" y="298864"/>
                </a:lnTo>
                <a:lnTo>
                  <a:pt x="16757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846"/>
          <p:cNvSpPr/>
          <p:nvPr/>
        </p:nvSpPr>
        <p:spPr>
          <a:xfrm>
            <a:off x="2154554" y="5229225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847"/>
          <p:cNvSpPr/>
          <p:nvPr/>
        </p:nvSpPr>
        <p:spPr>
          <a:xfrm>
            <a:off x="2420302" y="5109594"/>
            <a:ext cx="183750" cy="282509"/>
          </a:xfrm>
          <a:custGeom>
            <a:avLst/>
            <a:gdLst/>
            <a:ahLst/>
            <a:cxnLst/>
            <a:rect l="0" t="0" r="0" b="0"/>
            <a:pathLst>
              <a:path w="183750" h="282509">
                <a:moveTo>
                  <a:pt x="0" y="16760"/>
                </a:moveTo>
                <a:lnTo>
                  <a:pt x="13652" y="12210"/>
                </a:lnTo>
                <a:lnTo>
                  <a:pt x="19579" y="10869"/>
                </a:lnTo>
                <a:lnTo>
                  <a:pt x="25435" y="9976"/>
                </a:lnTo>
                <a:lnTo>
                  <a:pt x="31244" y="9379"/>
                </a:lnTo>
                <a:lnTo>
                  <a:pt x="36069" y="8030"/>
                </a:lnTo>
                <a:lnTo>
                  <a:pt x="40239" y="6178"/>
                </a:lnTo>
                <a:lnTo>
                  <a:pt x="43971" y="3990"/>
                </a:lnTo>
                <a:lnTo>
                  <a:pt x="48364" y="2532"/>
                </a:lnTo>
                <a:lnTo>
                  <a:pt x="53198" y="1560"/>
                </a:lnTo>
                <a:lnTo>
                  <a:pt x="58325" y="912"/>
                </a:lnTo>
                <a:lnTo>
                  <a:pt x="65553" y="480"/>
                </a:lnTo>
                <a:lnTo>
                  <a:pt x="83745" y="0"/>
                </a:lnTo>
                <a:lnTo>
                  <a:pt x="92977" y="824"/>
                </a:lnTo>
                <a:lnTo>
                  <a:pt x="101990" y="2326"/>
                </a:lnTo>
                <a:lnTo>
                  <a:pt x="110856" y="4281"/>
                </a:lnTo>
                <a:lnTo>
                  <a:pt x="117719" y="6536"/>
                </a:lnTo>
                <a:lnTo>
                  <a:pt x="123247" y="8991"/>
                </a:lnTo>
                <a:lnTo>
                  <a:pt x="127884" y="11581"/>
                </a:lnTo>
                <a:lnTo>
                  <a:pt x="130976" y="14260"/>
                </a:lnTo>
                <a:lnTo>
                  <a:pt x="133038" y="16999"/>
                </a:lnTo>
                <a:lnTo>
                  <a:pt x="135328" y="22581"/>
                </a:lnTo>
                <a:lnTo>
                  <a:pt x="136346" y="28238"/>
                </a:lnTo>
                <a:lnTo>
                  <a:pt x="136798" y="36467"/>
                </a:lnTo>
                <a:lnTo>
                  <a:pt x="136919" y="41328"/>
                </a:lnTo>
                <a:lnTo>
                  <a:pt x="136047" y="46474"/>
                </a:lnTo>
                <a:lnTo>
                  <a:pt x="134513" y="51809"/>
                </a:lnTo>
                <a:lnTo>
                  <a:pt x="132538" y="57271"/>
                </a:lnTo>
                <a:lnTo>
                  <a:pt x="130268" y="62818"/>
                </a:lnTo>
                <a:lnTo>
                  <a:pt x="127803" y="68420"/>
                </a:lnTo>
                <a:lnTo>
                  <a:pt x="125207" y="74060"/>
                </a:lnTo>
                <a:lnTo>
                  <a:pt x="121571" y="79725"/>
                </a:lnTo>
                <a:lnTo>
                  <a:pt x="117243" y="85407"/>
                </a:lnTo>
                <a:lnTo>
                  <a:pt x="112452" y="91100"/>
                </a:lnTo>
                <a:lnTo>
                  <a:pt x="108305" y="95847"/>
                </a:lnTo>
                <a:lnTo>
                  <a:pt x="101158" y="103663"/>
                </a:lnTo>
                <a:lnTo>
                  <a:pt x="87229" y="117969"/>
                </a:lnTo>
                <a:lnTo>
                  <a:pt x="80060" y="123285"/>
                </a:lnTo>
                <a:lnTo>
                  <a:pt x="71471" y="128735"/>
                </a:lnTo>
                <a:lnTo>
                  <a:pt x="61935" y="134273"/>
                </a:lnTo>
                <a:lnTo>
                  <a:pt x="54625" y="138917"/>
                </a:lnTo>
                <a:lnTo>
                  <a:pt x="48799" y="142966"/>
                </a:lnTo>
                <a:lnTo>
                  <a:pt x="37156" y="151756"/>
                </a:lnTo>
                <a:lnTo>
                  <a:pt x="37153" y="151525"/>
                </a:lnTo>
                <a:lnTo>
                  <a:pt x="39690" y="148729"/>
                </a:lnTo>
                <a:lnTo>
                  <a:pt x="41700" y="147602"/>
                </a:lnTo>
                <a:lnTo>
                  <a:pt x="46473" y="146350"/>
                </a:lnTo>
                <a:lnTo>
                  <a:pt x="51770" y="145793"/>
                </a:lnTo>
                <a:lnTo>
                  <a:pt x="54516" y="145645"/>
                </a:lnTo>
                <a:lnTo>
                  <a:pt x="62647" y="145480"/>
                </a:lnTo>
                <a:lnTo>
                  <a:pt x="137311" y="145350"/>
                </a:lnTo>
                <a:lnTo>
                  <a:pt x="142023" y="146302"/>
                </a:lnTo>
                <a:lnTo>
                  <a:pt x="147069" y="147889"/>
                </a:lnTo>
                <a:lnTo>
                  <a:pt x="152339" y="149900"/>
                </a:lnTo>
                <a:lnTo>
                  <a:pt x="156804" y="151240"/>
                </a:lnTo>
                <a:lnTo>
                  <a:pt x="160734" y="152133"/>
                </a:lnTo>
                <a:lnTo>
                  <a:pt x="164306" y="152729"/>
                </a:lnTo>
                <a:lnTo>
                  <a:pt x="167640" y="154079"/>
                </a:lnTo>
                <a:lnTo>
                  <a:pt x="170815" y="155931"/>
                </a:lnTo>
                <a:lnTo>
                  <a:pt x="173884" y="158118"/>
                </a:lnTo>
                <a:lnTo>
                  <a:pt x="176883" y="162434"/>
                </a:lnTo>
                <a:lnTo>
                  <a:pt x="179834" y="168169"/>
                </a:lnTo>
                <a:lnTo>
                  <a:pt x="182755" y="174850"/>
                </a:lnTo>
                <a:lnTo>
                  <a:pt x="183749" y="180256"/>
                </a:lnTo>
                <a:lnTo>
                  <a:pt x="183459" y="184812"/>
                </a:lnTo>
                <a:lnTo>
                  <a:pt x="181550" y="192415"/>
                </a:lnTo>
                <a:lnTo>
                  <a:pt x="180701" y="198969"/>
                </a:lnTo>
                <a:lnTo>
                  <a:pt x="178570" y="203956"/>
                </a:lnTo>
                <a:lnTo>
                  <a:pt x="175244" y="210137"/>
                </a:lnTo>
                <a:lnTo>
                  <a:pt x="171122" y="217116"/>
                </a:lnTo>
                <a:lnTo>
                  <a:pt x="167421" y="222721"/>
                </a:lnTo>
                <a:lnTo>
                  <a:pt x="164002" y="227410"/>
                </a:lnTo>
                <a:lnTo>
                  <a:pt x="160769" y="231488"/>
                </a:lnTo>
                <a:lnTo>
                  <a:pt x="156710" y="235160"/>
                </a:lnTo>
                <a:lnTo>
                  <a:pt x="152098" y="238560"/>
                </a:lnTo>
                <a:lnTo>
                  <a:pt x="147119" y="241779"/>
                </a:lnTo>
                <a:lnTo>
                  <a:pt x="141894" y="244878"/>
                </a:lnTo>
                <a:lnTo>
                  <a:pt x="136506" y="247896"/>
                </a:lnTo>
                <a:lnTo>
                  <a:pt x="131009" y="250861"/>
                </a:lnTo>
                <a:lnTo>
                  <a:pt x="124487" y="254743"/>
                </a:lnTo>
                <a:lnTo>
                  <a:pt x="109620" y="264136"/>
                </a:lnTo>
                <a:lnTo>
                  <a:pt x="102607" y="267402"/>
                </a:lnTo>
                <a:lnTo>
                  <a:pt x="96027" y="269580"/>
                </a:lnTo>
                <a:lnTo>
                  <a:pt x="89736" y="271032"/>
                </a:lnTo>
                <a:lnTo>
                  <a:pt x="84589" y="272953"/>
                </a:lnTo>
                <a:lnTo>
                  <a:pt x="80205" y="275185"/>
                </a:lnTo>
                <a:lnTo>
                  <a:pt x="76330" y="277626"/>
                </a:lnTo>
                <a:lnTo>
                  <a:pt x="71842" y="279254"/>
                </a:lnTo>
                <a:lnTo>
                  <a:pt x="66944" y="280338"/>
                </a:lnTo>
                <a:lnTo>
                  <a:pt x="61775" y="281062"/>
                </a:lnTo>
                <a:lnTo>
                  <a:pt x="57376" y="281544"/>
                </a:lnTo>
                <a:lnTo>
                  <a:pt x="53490" y="281866"/>
                </a:lnTo>
                <a:lnTo>
                  <a:pt x="8573" y="2825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48"/>
          <p:cNvSpPr/>
          <p:nvPr/>
        </p:nvSpPr>
        <p:spPr>
          <a:xfrm>
            <a:off x="2814637" y="522065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35576" y="0"/>
                </a:lnTo>
                <a:lnTo>
                  <a:pt x="149439" y="953"/>
                </a:lnTo>
                <a:lnTo>
                  <a:pt x="160586" y="2540"/>
                </a:lnTo>
                <a:lnTo>
                  <a:pt x="197167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49"/>
          <p:cNvSpPr/>
          <p:nvPr/>
        </p:nvSpPr>
        <p:spPr>
          <a:xfrm>
            <a:off x="2796187" y="5297804"/>
            <a:ext cx="224191" cy="42864"/>
          </a:xfrm>
          <a:custGeom>
            <a:avLst/>
            <a:gdLst/>
            <a:ahLst/>
            <a:cxnLst/>
            <a:rect l="0" t="0" r="0" b="0"/>
            <a:pathLst>
              <a:path w="224191" h="42864">
                <a:moveTo>
                  <a:pt x="9877" y="0"/>
                </a:moveTo>
                <a:lnTo>
                  <a:pt x="776" y="4552"/>
                </a:lnTo>
                <a:lnTo>
                  <a:pt x="0" y="6844"/>
                </a:lnTo>
                <a:lnTo>
                  <a:pt x="1387" y="9325"/>
                </a:lnTo>
                <a:lnTo>
                  <a:pt x="4218" y="11932"/>
                </a:lnTo>
                <a:lnTo>
                  <a:pt x="7057" y="13671"/>
                </a:lnTo>
                <a:lnTo>
                  <a:pt x="9902" y="14829"/>
                </a:lnTo>
                <a:lnTo>
                  <a:pt x="15603" y="16116"/>
                </a:lnTo>
                <a:lnTo>
                  <a:pt x="21312" y="16688"/>
                </a:lnTo>
                <a:lnTo>
                  <a:pt x="39725" y="19482"/>
                </a:lnTo>
                <a:lnTo>
                  <a:pt x="52636" y="21561"/>
                </a:lnTo>
                <a:lnTo>
                  <a:pt x="63148" y="22947"/>
                </a:lnTo>
                <a:lnTo>
                  <a:pt x="72061" y="23871"/>
                </a:lnTo>
                <a:lnTo>
                  <a:pt x="79908" y="24487"/>
                </a:lnTo>
                <a:lnTo>
                  <a:pt x="87045" y="24897"/>
                </a:lnTo>
                <a:lnTo>
                  <a:pt x="100054" y="25354"/>
                </a:lnTo>
                <a:lnTo>
                  <a:pt x="106190" y="26427"/>
                </a:lnTo>
                <a:lnTo>
                  <a:pt x="112186" y="28096"/>
                </a:lnTo>
                <a:lnTo>
                  <a:pt x="118088" y="30161"/>
                </a:lnTo>
                <a:lnTo>
                  <a:pt x="125833" y="31537"/>
                </a:lnTo>
                <a:lnTo>
                  <a:pt x="134806" y="32455"/>
                </a:lnTo>
                <a:lnTo>
                  <a:pt x="144598" y="33067"/>
                </a:lnTo>
                <a:lnTo>
                  <a:pt x="153984" y="34428"/>
                </a:lnTo>
                <a:lnTo>
                  <a:pt x="163098" y="36287"/>
                </a:lnTo>
                <a:lnTo>
                  <a:pt x="172032" y="38479"/>
                </a:lnTo>
                <a:lnTo>
                  <a:pt x="178941" y="39940"/>
                </a:lnTo>
                <a:lnTo>
                  <a:pt x="184499" y="40915"/>
                </a:lnTo>
                <a:lnTo>
                  <a:pt x="22419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50"/>
          <p:cNvSpPr/>
          <p:nvPr/>
        </p:nvSpPr>
        <p:spPr>
          <a:xfrm>
            <a:off x="3131819" y="526351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52278" y="8572"/>
                </a:lnTo>
                <a:lnTo>
                  <a:pt x="65332" y="7620"/>
                </a:lnTo>
                <a:lnTo>
                  <a:pt x="78798" y="6032"/>
                </a:lnTo>
                <a:lnTo>
                  <a:pt x="92537" y="4022"/>
                </a:lnTo>
                <a:lnTo>
                  <a:pt x="103601" y="2680"/>
                </a:lnTo>
                <a:lnTo>
                  <a:pt x="112883" y="1787"/>
                </a:lnTo>
                <a:lnTo>
                  <a:pt x="120975" y="1191"/>
                </a:lnTo>
                <a:lnTo>
                  <a:pt x="128275" y="794"/>
                </a:lnTo>
                <a:lnTo>
                  <a:pt x="135047" y="52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51"/>
          <p:cNvSpPr/>
          <p:nvPr/>
        </p:nvSpPr>
        <p:spPr>
          <a:xfrm>
            <a:off x="3371850" y="5127654"/>
            <a:ext cx="273665" cy="264449"/>
          </a:xfrm>
          <a:custGeom>
            <a:avLst/>
            <a:gdLst/>
            <a:ahLst/>
            <a:cxnLst/>
            <a:rect l="0" t="0" r="0" b="0"/>
            <a:pathLst>
              <a:path w="273665" h="264449">
                <a:moveTo>
                  <a:pt x="0" y="32991"/>
                </a:moveTo>
                <a:lnTo>
                  <a:pt x="18203" y="28440"/>
                </a:lnTo>
                <a:lnTo>
                  <a:pt x="39840" y="23666"/>
                </a:lnTo>
                <a:lnTo>
                  <a:pt x="52277" y="21059"/>
                </a:lnTo>
                <a:lnTo>
                  <a:pt x="62474" y="19321"/>
                </a:lnTo>
                <a:lnTo>
                  <a:pt x="71177" y="18163"/>
                </a:lnTo>
                <a:lnTo>
                  <a:pt x="78883" y="17390"/>
                </a:lnTo>
                <a:lnTo>
                  <a:pt x="86879" y="16875"/>
                </a:lnTo>
                <a:lnTo>
                  <a:pt x="95067" y="16532"/>
                </a:lnTo>
                <a:lnTo>
                  <a:pt x="103383" y="16303"/>
                </a:lnTo>
                <a:lnTo>
                  <a:pt x="110831" y="15198"/>
                </a:lnTo>
                <a:lnTo>
                  <a:pt x="117702" y="13509"/>
                </a:lnTo>
                <a:lnTo>
                  <a:pt x="124188" y="11431"/>
                </a:lnTo>
                <a:lnTo>
                  <a:pt x="130417" y="10045"/>
                </a:lnTo>
                <a:lnTo>
                  <a:pt x="136475" y="9121"/>
                </a:lnTo>
                <a:lnTo>
                  <a:pt x="142418" y="8505"/>
                </a:lnTo>
                <a:lnTo>
                  <a:pt x="151143" y="7142"/>
                </a:lnTo>
                <a:lnTo>
                  <a:pt x="173537" y="3087"/>
                </a:lnTo>
                <a:lnTo>
                  <a:pt x="186176" y="1625"/>
                </a:lnTo>
                <a:lnTo>
                  <a:pt x="199364" y="650"/>
                </a:lnTo>
                <a:lnTo>
                  <a:pt x="212920" y="0"/>
                </a:lnTo>
                <a:lnTo>
                  <a:pt x="222908" y="520"/>
                </a:lnTo>
                <a:lnTo>
                  <a:pt x="230520" y="1818"/>
                </a:lnTo>
                <a:lnTo>
                  <a:pt x="236548" y="3637"/>
                </a:lnTo>
                <a:lnTo>
                  <a:pt x="242471" y="5801"/>
                </a:lnTo>
                <a:lnTo>
                  <a:pt x="248325" y="8197"/>
                </a:lnTo>
                <a:lnTo>
                  <a:pt x="254132" y="10746"/>
                </a:lnTo>
                <a:lnTo>
                  <a:pt x="258956" y="12446"/>
                </a:lnTo>
                <a:lnTo>
                  <a:pt x="266856" y="14334"/>
                </a:lnTo>
                <a:lnTo>
                  <a:pt x="269344" y="15790"/>
                </a:lnTo>
                <a:lnTo>
                  <a:pt x="271003" y="17714"/>
                </a:lnTo>
                <a:lnTo>
                  <a:pt x="272108" y="19949"/>
                </a:lnTo>
                <a:lnTo>
                  <a:pt x="273337" y="27512"/>
                </a:lnTo>
                <a:lnTo>
                  <a:pt x="273664" y="32196"/>
                </a:lnTo>
                <a:lnTo>
                  <a:pt x="272930" y="37223"/>
                </a:lnTo>
                <a:lnTo>
                  <a:pt x="271488" y="42480"/>
                </a:lnTo>
                <a:lnTo>
                  <a:pt x="269575" y="47889"/>
                </a:lnTo>
                <a:lnTo>
                  <a:pt x="268299" y="54353"/>
                </a:lnTo>
                <a:lnTo>
                  <a:pt x="267448" y="61520"/>
                </a:lnTo>
                <a:lnTo>
                  <a:pt x="266881" y="69155"/>
                </a:lnTo>
                <a:lnTo>
                  <a:pt x="265551" y="76150"/>
                </a:lnTo>
                <a:lnTo>
                  <a:pt x="263711" y="82719"/>
                </a:lnTo>
                <a:lnTo>
                  <a:pt x="261532" y="89003"/>
                </a:lnTo>
                <a:lnTo>
                  <a:pt x="259127" y="95097"/>
                </a:lnTo>
                <a:lnTo>
                  <a:pt x="256571" y="101065"/>
                </a:lnTo>
                <a:lnTo>
                  <a:pt x="253915" y="106949"/>
                </a:lnTo>
                <a:lnTo>
                  <a:pt x="250239" y="112776"/>
                </a:lnTo>
                <a:lnTo>
                  <a:pt x="245883" y="118566"/>
                </a:lnTo>
                <a:lnTo>
                  <a:pt x="241074" y="124331"/>
                </a:lnTo>
                <a:lnTo>
                  <a:pt x="236916" y="130079"/>
                </a:lnTo>
                <a:lnTo>
                  <a:pt x="233191" y="135816"/>
                </a:lnTo>
                <a:lnTo>
                  <a:pt x="229756" y="141546"/>
                </a:lnTo>
                <a:lnTo>
                  <a:pt x="226513" y="147271"/>
                </a:lnTo>
                <a:lnTo>
                  <a:pt x="220370" y="158712"/>
                </a:lnTo>
                <a:lnTo>
                  <a:pt x="203245" y="192375"/>
                </a:lnTo>
                <a:lnTo>
                  <a:pt x="198361" y="202112"/>
                </a:lnTo>
                <a:lnTo>
                  <a:pt x="194153" y="209555"/>
                </a:lnTo>
                <a:lnTo>
                  <a:pt x="190395" y="215471"/>
                </a:lnTo>
                <a:lnTo>
                  <a:pt x="186937" y="220366"/>
                </a:lnTo>
                <a:lnTo>
                  <a:pt x="183095" y="228346"/>
                </a:lnTo>
                <a:lnTo>
                  <a:pt x="182071" y="231808"/>
                </a:lnTo>
                <a:lnTo>
                  <a:pt x="178392" y="238194"/>
                </a:lnTo>
                <a:lnTo>
                  <a:pt x="176078" y="241231"/>
                </a:lnTo>
                <a:lnTo>
                  <a:pt x="174535" y="245159"/>
                </a:lnTo>
                <a:lnTo>
                  <a:pt x="173507" y="249684"/>
                </a:lnTo>
                <a:lnTo>
                  <a:pt x="171450" y="2644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852"/>
          <p:cNvSpPr/>
          <p:nvPr/>
        </p:nvSpPr>
        <p:spPr>
          <a:xfrm>
            <a:off x="3817620" y="4843462"/>
            <a:ext cx="402908" cy="538303"/>
          </a:xfrm>
          <a:custGeom>
            <a:avLst/>
            <a:gdLst/>
            <a:ahLst/>
            <a:cxnLst/>
            <a:rect l="0" t="0" r="0" b="0"/>
            <a:pathLst>
              <a:path w="402908" h="538303">
                <a:moveTo>
                  <a:pt x="0" y="428625"/>
                </a:moveTo>
                <a:lnTo>
                  <a:pt x="35751" y="464377"/>
                </a:lnTo>
                <a:lnTo>
                  <a:pt x="45306" y="478482"/>
                </a:lnTo>
                <a:lnTo>
                  <a:pt x="53790" y="491742"/>
                </a:lnTo>
                <a:lnTo>
                  <a:pt x="63912" y="505254"/>
                </a:lnTo>
                <a:lnTo>
                  <a:pt x="74760" y="514435"/>
                </a:lnTo>
                <a:lnTo>
                  <a:pt x="85931" y="521690"/>
                </a:lnTo>
                <a:lnTo>
                  <a:pt x="96294" y="528090"/>
                </a:lnTo>
                <a:lnTo>
                  <a:pt x="107483" y="536095"/>
                </a:lnTo>
                <a:lnTo>
                  <a:pt x="113810" y="538302"/>
                </a:lnTo>
                <a:lnTo>
                  <a:pt x="116831" y="537938"/>
                </a:lnTo>
                <a:lnTo>
                  <a:pt x="119797" y="536743"/>
                </a:lnTo>
                <a:lnTo>
                  <a:pt x="131063" y="530510"/>
                </a:lnTo>
                <a:lnTo>
                  <a:pt x="135953" y="527981"/>
                </a:lnTo>
                <a:lnTo>
                  <a:pt x="140165" y="523437"/>
                </a:lnTo>
                <a:lnTo>
                  <a:pt x="147385" y="510769"/>
                </a:lnTo>
                <a:lnTo>
                  <a:pt x="161356" y="483021"/>
                </a:lnTo>
                <a:lnTo>
                  <a:pt x="166626" y="471556"/>
                </a:lnTo>
                <a:lnTo>
                  <a:pt x="177560" y="446119"/>
                </a:lnTo>
                <a:lnTo>
                  <a:pt x="201471" y="380838"/>
                </a:lnTo>
                <a:lnTo>
                  <a:pt x="217181" y="336759"/>
                </a:lnTo>
                <a:lnTo>
                  <a:pt x="234322" y="294039"/>
                </a:lnTo>
                <a:lnTo>
                  <a:pt x="252418" y="252223"/>
                </a:lnTo>
                <a:lnTo>
                  <a:pt x="299580" y="149981"/>
                </a:lnTo>
                <a:lnTo>
                  <a:pt x="311162" y="125705"/>
                </a:lnTo>
                <a:lnTo>
                  <a:pt x="322693" y="104758"/>
                </a:lnTo>
                <a:lnTo>
                  <a:pt x="334192" y="86031"/>
                </a:lnTo>
                <a:lnTo>
                  <a:pt x="345667" y="68784"/>
                </a:lnTo>
                <a:lnTo>
                  <a:pt x="356174" y="54428"/>
                </a:lnTo>
                <a:lnTo>
                  <a:pt x="366037" y="42001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−</a:t>
            </a:r>
            <a:r>
              <a:rPr lang="es-ES" dirty="0" smtClean="0"/>
              <a:t>4 x + y = 6</a:t>
            </a:r>
          </a:p>
          <a:p>
            <a:pPr>
              <a:buNone/>
            </a:pPr>
            <a:r>
              <a:rPr lang="es-ES" dirty="0" smtClean="0"/>
              <a:t>−5 x − y = 21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561"/>
          <p:cNvSpPr/>
          <p:nvPr/>
        </p:nvSpPr>
        <p:spPr>
          <a:xfrm>
            <a:off x="578406" y="1980247"/>
            <a:ext cx="41672" cy="180024"/>
          </a:xfrm>
          <a:custGeom>
            <a:avLst/>
            <a:gdLst/>
            <a:ahLst/>
            <a:cxnLst/>
            <a:rect l="0" t="0" r="0" b="0"/>
            <a:pathLst>
              <a:path w="41672" h="180024">
                <a:moveTo>
                  <a:pt x="7381" y="0"/>
                </a:moveTo>
                <a:lnTo>
                  <a:pt x="2830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6844"/>
                </a:lnTo>
                <a:lnTo>
                  <a:pt x="1878" y="9325"/>
                </a:lnTo>
                <a:lnTo>
                  <a:pt x="6294" y="15600"/>
                </a:lnTo>
                <a:lnTo>
                  <a:pt x="7609" y="19925"/>
                </a:lnTo>
                <a:lnTo>
                  <a:pt x="11610" y="34891"/>
                </a:lnTo>
                <a:lnTo>
                  <a:pt x="13058" y="43263"/>
                </a:lnTo>
                <a:lnTo>
                  <a:pt x="14023" y="51702"/>
                </a:lnTo>
                <a:lnTo>
                  <a:pt x="14666" y="60186"/>
                </a:lnTo>
                <a:lnTo>
                  <a:pt x="15095" y="67746"/>
                </a:lnTo>
                <a:lnTo>
                  <a:pt x="15572" y="81227"/>
                </a:lnTo>
                <a:lnTo>
                  <a:pt x="16652" y="88441"/>
                </a:lnTo>
                <a:lnTo>
                  <a:pt x="18324" y="96108"/>
                </a:lnTo>
                <a:lnTo>
                  <a:pt x="20391" y="104077"/>
                </a:lnTo>
                <a:lnTo>
                  <a:pt x="21769" y="110342"/>
                </a:lnTo>
                <a:lnTo>
                  <a:pt x="22688" y="115472"/>
                </a:lnTo>
                <a:lnTo>
                  <a:pt x="23301" y="119843"/>
                </a:lnTo>
                <a:lnTo>
                  <a:pt x="24662" y="123711"/>
                </a:lnTo>
                <a:lnTo>
                  <a:pt x="26521" y="127241"/>
                </a:lnTo>
                <a:lnTo>
                  <a:pt x="28714" y="130547"/>
                </a:lnTo>
                <a:lnTo>
                  <a:pt x="30175" y="134657"/>
                </a:lnTo>
                <a:lnTo>
                  <a:pt x="31150" y="139301"/>
                </a:lnTo>
                <a:lnTo>
                  <a:pt x="31799" y="144302"/>
                </a:lnTo>
                <a:lnTo>
                  <a:pt x="32232" y="148589"/>
                </a:lnTo>
                <a:lnTo>
                  <a:pt x="32521" y="152399"/>
                </a:lnTo>
                <a:lnTo>
                  <a:pt x="32984" y="160808"/>
                </a:lnTo>
                <a:lnTo>
                  <a:pt x="33048" y="164498"/>
                </a:lnTo>
                <a:lnTo>
                  <a:pt x="33094" y="173380"/>
                </a:lnTo>
                <a:lnTo>
                  <a:pt x="41671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2"/>
          <p:cNvSpPr/>
          <p:nvPr/>
        </p:nvSpPr>
        <p:spPr>
          <a:xfrm>
            <a:off x="491489" y="204882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85997" y="17145"/>
                </a:lnTo>
                <a:lnTo>
                  <a:pt x="96384" y="16193"/>
                </a:lnTo>
                <a:lnTo>
                  <a:pt x="108071" y="14605"/>
                </a:lnTo>
                <a:lnTo>
                  <a:pt x="120625" y="12594"/>
                </a:lnTo>
                <a:lnTo>
                  <a:pt x="130899" y="11254"/>
                </a:lnTo>
                <a:lnTo>
                  <a:pt x="139654" y="10360"/>
                </a:lnTo>
                <a:lnTo>
                  <a:pt x="147395" y="9764"/>
                </a:lnTo>
                <a:lnTo>
                  <a:pt x="158271" y="8414"/>
                </a:lnTo>
                <a:lnTo>
                  <a:pt x="185595" y="4375"/>
                </a:lnTo>
                <a:lnTo>
                  <a:pt x="197073" y="2917"/>
                </a:lnTo>
                <a:lnTo>
                  <a:pt x="206630" y="194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3"/>
          <p:cNvSpPr/>
          <p:nvPr/>
        </p:nvSpPr>
        <p:spPr>
          <a:xfrm>
            <a:off x="784177" y="1971675"/>
            <a:ext cx="135938" cy="68581"/>
          </a:xfrm>
          <a:custGeom>
            <a:avLst/>
            <a:gdLst/>
            <a:ahLst/>
            <a:cxnLst/>
            <a:rect l="0" t="0" r="0" b="0"/>
            <a:pathLst>
              <a:path w="135938" h="68581">
                <a:moveTo>
                  <a:pt x="15922" y="0"/>
                </a:moveTo>
                <a:lnTo>
                  <a:pt x="8542" y="7380"/>
                </a:lnTo>
                <a:lnTo>
                  <a:pt x="8144" y="8730"/>
                </a:lnTo>
                <a:lnTo>
                  <a:pt x="7880" y="10583"/>
                </a:lnTo>
                <a:lnTo>
                  <a:pt x="7703" y="12770"/>
                </a:lnTo>
                <a:lnTo>
                  <a:pt x="6633" y="17085"/>
                </a:lnTo>
                <a:lnTo>
                  <a:pt x="4967" y="22820"/>
                </a:lnTo>
                <a:lnTo>
                  <a:pt x="2904" y="29501"/>
                </a:lnTo>
                <a:lnTo>
                  <a:pt x="1528" y="34907"/>
                </a:lnTo>
                <a:lnTo>
                  <a:pt x="611" y="39464"/>
                </a:lnTo>
                <a:lnTo>
                  <a:pt x="0" y="43454"/>
                </a:lnTo>
                <a:lnTo>
                  <a:pt x="545" y="46114"/>
                </a:lnTo>
                <a:lnTo>
                  <a:pt x="1861" y="47888"/>
                </a:lnTo>
                <a:lnTo>
                  <a:pt x="6266" y="50734"/>
                </a:lnTo>
                <a:lnTo>
                  <a:pt x="7580" y="51920"/>
                </a:lnTo>
                <a:lnTo>
                  <a:pt x="14636" y="58754"/>
                </a:lnTo>
                <a:lnTo>
                  <a:pt x="19827" y="60124"/>
                </a:lnTo>
                <a:lnTo>
                  <a:pt x="38295" y="64187"/>
                </a:lnTo>
                <a:lnTo>
                  <a:pt x="47983" y="65651"/>
                </a:lnTo>
                <a:lnTo>
                  <a:pt x="57298" y="66627"/>
                </a:lnTo>
                <a:lnTo>
                  <a:pt x="66366" y="67278"/>
                </a:lnTo>
                <a:lnTo>
                  <a:pt x="74317" y="67712"/>
                </a:lnTo>
                <a:lnTo>
                  <a:pt x="88230" y="68194"/>
                </a:lnTo>
                <a:lnTo>
                  <a:pt x="105841" y="68503"/>
                </a:lnTo>
                <a:lnTo>
                  <a:pt x="135937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4"/>
          <p:cNvSpPr/>
          <p:nvPr/>
        </p:nvSpPr>
        <p:spPr>
          <a:xfrm>
            <a:off x="885824" y="1954530"/>
            <a:ext cx="42864" cy="222885"/>
          </a:xfrm>
          <a:custGeom>
            <a:avLst/>
            <a:gdLst/>
            <a:ahLst/>
            <a:cxnLst/>
            <a:rect l="0" t="0" r="0" b="0"/>
            <a:pathLst>
              <a:path w="42864" h="222885">
                <a:moveTo>
                  <a:pt x="42863" y="0"/>
                </a:moveTo>
                <a:lnTo>
                  <a:pt x="33761" y="9101"/>
                </a:lnTo>
                <a:lnTo>
                  <a:pt x="31080" y="12735"/>
                </a:lnTo>
                <a:lnTo>
                  <a:pt x="29293" y="16110"/>
                </a:lnTo>
                <a:lnTo>
                  <a:pt x="28101" y="19312"/>
                </a:lnTo>
                <a:lnTo>
                  <a:pt x="21873" y="37472"/>
                </a:lnTo>
                <a:lnTo>
                  <a:pt x="20297" y="44031"/>
                </a:lnTo>
                <a:lnTo>
                  <a:pt x="19247" y="50309"/>
                </a:lnTo>
                <a:lnTo>
                  <a:pt x="18546" y="56399"/>
                </a:lnTo>
                <a:lnTo>
                  <a:pt x="17127" y="62364"/>
                </a:lnTo>
                <a:lnTo>
                  <a:pt x="15228" y="68246"/>
                </a:lnTo>
                <a:lnTo>
                  <a:pt x="13010" y="74072"/>
                </a:lnTo>
                <a:lnTo>
                  <a:pt x="11531" y="78909"/>
                </a:lnTo>
                <a:lnTo>
                  <a:pt x="10545" y="83086"/>
                </a:lnTo>
                <a:lnTo>
                  <a:pt x="9887" y="86823"/>
                </a:lnTo>
                <a:lnTo>
                  <a:pt x="9449" y="93124"/>
                </a:lnTo>
                <a:lnTo>
                  <a:pt x="9157" y="101135"/>
                </a:lnTo>
                <a:lnTo>
                  <a:pt x="8962" y="110286"/>
                </a:lnTo>
                <a:lnTo>
                  <a:pt x="7880" y="118291"/>
                </a:lnTo>
                <a:lnTo>
                  <a:pt x="6206" y="125533"/>
                </a:lnTo>
                <a:lnTo>
                  <a:pt x="4138" y="132266"/>
                </a:lnTo>
                <a:lnTo>
                  <a:pt x="2758" y="138660"/>
                </a:lnTo>
                <a:lnTo>
                  <a:pt x="1839" y="144827"/>
                </a:lnTo>
                <a:lnTo>
                  <a:pt x="1226" y="150844"/>
                </a:lnTo>
                <a:lnTo>
                  <a:pt x="818" y="155807"/>
                </a:lnTo>
                <a:lnTo>
                  <a:pt x="545" y="160069"/>
                </a:lnTo>
                <a:lnTo>
                  <a:pt x="243" y="167344"/>
                </a:lnTo>
                <a:lnTo>
                  <a:pt x="72" y="176795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5"/>
          <p:cNvSpPr/>
          <p:nvPr/>
        </p:nvSpPr>
        <p:spPr>
          <a:xfrm>
            <a:off x="928687" y="2040255"/>
            <a:ext cx="222886" cy="102871"/>
          </a:xfrm>
          <a:custGeom>
            <a:avLst/>
            <a:gdLst/>
            <a:ahLst/>
            <a:cxnLst/>
            <a:rect l="0" t="0" r="0" b="0"/>
            <a:pathLst>
              <a:path w="222886" h="102871">
                <a:moveTo>
                  <a:pt x="0" y="0"/>
                </a:moveTo>
                <a:lnTo>
                  <a:pt x="13652" y="4551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3454" y="10582"/>
                </a:lnTo>
                <a:lnTo>
                  <a:pt x="36590" y="12770"/>
                </a:lnTo>
                <a:lnTo>
                  <a:pt x="39633" y="15180"/>
                </a:lnTo>
                <a:lnTo>
                  <a:pt x="42615" y="17740"/>
                </a:lnTo>
                <a:lnTo>
                  <a:pt x="45555" y="20399"/>
                </a:lnTo>
                <a:lnTo>
                  <a:pt x="49420" y="22172"/>
                </a:lnTo>
                <a:lnTo>
                  <a:pt x="53902" y="23354"/>
                </a:lnTo>
                <a:lnTo>
                  <a:pt x="58794" y="24142"/>
                </a:lnTo>
                <a:lnTo>
                  <a:pt x="63009" y="25619"/>
                </a:lnTo>
                <a:lnTo>
                  <a:pt x="66771" y="27557"/>
                </a:lnTo>
                <a:lnTo>
                  <a:pt x="70231" y="29801"/>
                </a:lnTo>
                <a:lnTo>
                  <a:pt x="73491" y="32250"/>
                </a:lnTo>
                <a:lnTo>
                  <a:pt x="76616" y="34835"/>
                </a:lnTo>
                <a:lnTo>
                  <a:pt x="79653" y="37511"/>
                </a:lnTo>
                <a:lnTo>
                  <a:pt x="85487" y="41199"/>
                </a:lnTo>
                <a:lnTo>
                  <a:pt x="93186" y="45564"/>
                </a:lnTo>
                <a:lnTo>
                  <a:pt x="117146" y="58267"/>
                </a:lnTo>
                <a:lnTo>
                  <a:pt x="197537" y="98763"/>
                </a:lnTo>
                <a:lnTo>
                  <a:pt x="201224" y="100132"/>
                </a:lnTo>
                <a:lnTo>
                  <a:pt x="207860" y="101653"/>
                </a:lnTo>
                <a:lnTo>
                  <a:pt x="213985" y="102329"/>
                </a:lnTo>
                <a:lnTo>
                  <a:pt x="222885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6"/>
          <p:cNvSpPr/>
          <p:nvPr/>
        </p:nvSpPr>
        <p:spPr>
          <a:xfrm>
            <a:off x="997267" y="2014537"/>
            <a:ext cx="162878" cy="145734"/>
          </a:xfrm>
          <a:custGeom>
            <a:avLst/>
            <a:gdLst/>
            <a:ahLst/>
            <a:cxnLst/>
            <a:rect l="0" t="0" r="0" b="0"/>
            <a:pathLst>
              <a:path w="162878" h="145734">
                <a:moveTo>
                  <a:pt x="162877" y="0"/>
                </a:moveTo>
                <a:lnTo>
                  <a:pt x="144674" y="4551"/>
                </a:lnTo>
                <a:lnTo>
                  <a:pt x="138359" y="6844"/>
                </a:lnTo>
                <a:lnTo>
                  <a:pt x="133197" y="9325"/>
                </a:lnTo>
                <a:lnTo>
                  <a:pt x="128803" y="11932"/>
                </a:lnTo>
                <a:lnTo>
                  <a:pt x="124921" y="14622"/>
                </a:lnTo>
                <a:lnTo>
                  <a:pt x="121381" y="17368"/>
                </a:lnTo>
                <a:lnTo>
                  <a:pt x="118068" y="20151"/>
                </a:lnTo>
                <a:lnTo>
                  <a:pt x="115859" y="22959"/>
                </a:lnTo>
                <a:lnTo>
                  <a:pt x="114387" y="25784"/>
                </a:lnTo>
                <a:lnTo>
                  <a:pt x="113406" y="28619"/>
                </a:lnTo>
                <a:lnTo>
                  <a:pt x="111799" y="31462"/>
                </a:lnTo>
                <a:lnTo>
                  <a:pt x="109775" y="34310"/>
                </a:lnTo>
                <a:lnTo>
                  <a:pt x="107473" y="37161"/>
                </a:lnTo>
                <a:lnTo>
                  <a:pt x="101176" y="4382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7"/>
          <p:cNvSpPr/>
          <p:nvPr/>
        </p:nvSpPr>
        <p:spPr>
          <a:xfrm>
            <a:off x="1974532" y="202311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35795" y="0"/>
                </a:lnTo>
                <a:lnTo>
                  <a:pt x="42913" y="952"/>
                </a:lnTo>
                <a:lnTo>
                  <a:pt x="49564" y="2540"/>
                </a:lnTo>
                <a:lnTo>
                  <a:pt x="55902" y="4550"/>
                </a:lnTo>
                <a:lnTo>
                  <a:pt x="61081" y="5891"/>
                </a:lnTo>
                <a:lnTo>
                  <a:pt x="65486" y="6785"/>
                </a:lnTo>
                <a:lnTo>
                  <a:pt x="69375" y="7380"/>
                </a:lnTo>
                <a:lnTo>
                  <a:pt x="73872" y="7778"/>
                </a:lnTo>
                <a:lnTo>
                  <a:pt x="78776" y="8042"/>
                </a:lnTo>
                <a:lnTo>
                  <a:pt x="83950" y="8219"/>
                </a:lnTo>
                <a:lnTo>
                  <a:pt x="95019" y="9289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8"/>
          <p:cNvSpPr/>
          <p:nvPr/>
        </p:nvSpPr>
        <p:spPr>
          <a:xfrm>
            <a:off x="2051684" y="1988820"/>
            <a:ext cx="51436" cy="145733"/>
          </a:xfrm>
          <a:custGeom>
            <a:avLst/>
            <a:gdLst/>
            <a:ahLst/>
            <a:cxnLst/>
            <a:rect l="0" t="0" r="0" b="0"/>
            <a:pathLst>
              <a:path w="51436" h="145733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6" y="18650"/>
                </a:lnTo>
                <a:lnTo>
                  <a:pt x="7381" y="23863"/>
                </a:lnTo>
                <a:lnTo>
                  <a:pt x="9683" y="33054"/>
                </a:lnTo>
                <a:lnTo>
                  <a:pt x="13123" y="44895"/>
                </a:lnTo>
                <a:lnTo>
                  <a:pt x="17322" y="58505"/>
                </a:lnTo>
                <a:lnTo>
                  <a:pt x="21073" y="68531"/>
                </a:lnTo>
                <a:lnTo>
                  <a:pt x="24526" y="76167"/>
                </a:lnTo>
                <a:lnTo>
                  <a:pt x="27781" y="82211"/>
                </a:lnTo>
                <a:lnTo>
                  <a:pt x="29951" y="87192"/>
                </a:lnTo>
                <a:lnTo>
                  <a:pt x="31397" y="91465"/>
                </a:lnTo>
                <a:lnTo>
                  <a:pt x="32362" y="95267"/>
                </a:lnTo>
                <a:lnTo>
                  <a:pt x="33005" y="98753"/>
                </a:lnTo>
                <a:lnTo>
                  <a:pt x="33433" y="102031"/>
                </a:lnTo>
                <a:lnTo>
                  <a:pt x="33719" y="105168"/>
                </a:lnTo>
                <a:lnTo>
                  <a:pt x="33910" y="108212"/>
                </a:lnTo>
                <a:lnTo>
                  <a:pt x="34121" y="114134"/>
                </a:lnTo>
                <a:lnTo>
                  <a:pt x="35130" y="117047"/>
                </a:lnTo>
                <a:lnTo>
                  <a:pt x="36755" y="119941"/>
                </a:lnTo>
                <a:lnTo>
                  <a:pt x="41657" y="126879"/>
                </a:lnTo>
                <a:lnTo>
                  <a:pt x="42327" y="130368"/>
                </a:lnTo>
                <a:lnTo>
                  <a:pt x="51435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9"/>
          <p:cNvSpPr/>
          <p:nvPr/>
        </p:nvSpPr>
        <p:spPr>
          <a:xfrm>
            <a:off x="2224708" y="1971675"/>
            <a:ext cx="144160" cy="73414"/>
          </a:xfrm>
          <a:custGeom>
            <a:avLst/>
            <a:gdLst/>
            <a:ahLst/>
            <a:cxnLst/>
            <a:rect l="0" t="0" r="0" b="0"/>
            <a:pathLst>
              <a:path w="144160" h="73414">
                <a:moveTo>
                  <a:pt x="15571" y="0"/>
                </a:moveTo>
                <a:lnTo>
                  <a:pt x="20123" y="4550"/>
                </a:lnTo>
                <a:lnTo>
                  <a:pt x="21463" y="6843"/>
                </a:lnTo>
                <a:lnTo>
                  <a:pt x="22357" y="9325"/>
                </a:lnTo>
                <a:lnTo>
                  <a:pt x="22952" y="11931"/>
                </a:lnTo>
                <a:lnTo>
                  <a:pt x="22397" y="14621"/>
                </a:lnTo>
                <a:lnTo>
                  <a:pt x="21074" y="17368"/>
                </a:lnTo>
                <a:lnTo>
                  <a:pt x="19240" y="20151"/>
                </a:lnTo>
                <a:lnTo>
                  <a:pt x="18017" y="22959"/>
                </a:lnTo>
                <a:lnTo>
                  <a:pt x="17202" y="25783"/>
                </a:lnTo>
                <a:lnTo>
                  <a:pt x="16658" y="28618"/>
                </a:lnTo>
                <a:lnTo>
                  <a:pt x="15344" y="32414"/>
                </a:lnTo>
                <a:lnTo>
                  <a:pt x="13515" y="36849"/>
                </a:lnTo>
                <a:lnTo>
                  <a:pt x="11343" y="41711"/>
                </a:lnTo>
                <a:lnTo>
                  <a:pt x="8942" y="45905"/>
                </a:lnTo>
                <a:lnTo>
                  <a:pt x="6390" y="49653"/>
                </a:lnTo>
                <a:lnTo>
                  <a:pt x="3735" y="53104"/>
                </a:lnTo>
                <a:lnTo>
                  <a:pt x="1965" y="56358"/>
                </a:lnTo>
                <a:lnTo>
                  <a:pt x="786" y="59479"/>
                </a:lnTo>
                <a:lnTo>
                  <a:pt x="0" y="62513"/>
                </a:lnTo>
                <a:lnTo>
                  <a:pt x="428" y="64535"/>
                </a:lnTo>
                <a:lnTo>
                  <a:pt x="1665" y="65883"/>
                </a:lnTo>
                <a:lnTo>
                  <a:pt x="5945" y="68047"/>
                </a:lnTo>
                <a:lnTo>
                  <a:pt x="7249" y="69177"/>
                </a:lnTo>
                <a:lnTo>
                  <a:pt x="9071" y="70883"/>
                </a:lnTo>
                <a:lnTo>
                  <a:pt x="11238" y="72973"/>
                </a:lnTo>
                <a:lnTo>
                  <a:pt x="13635" y="73413"/>
                </a:lnTo>
                <a:lnTo>
                  <a:pt x="16185" y="72755"/>
                </a:lnTo>
                <a:lnTo>
                  <a:pt x="18838" y="71363"/>
                </a:lnTo>
                <a:lnTo>
                  <a:pt x="21559" y="70435"/>
                </a:lnTo>
                <a:lnTo>
                  <a:pt x="24326" y="69817"/>
                </a:lnTo>
                <a:lnTo>
                  <a:pt x="27123" y="69404"/>
                </a:lnTo>
                <a:lnTo>
                  <a:pt x="62021" y="62851"/>
                </a:lnTo>
                <a:lnTo>
                  <a:pt x="68445" y="61903"/>
                </a:lnTo>
                <a:lnTo>
                  <a:pt x="73681" y="61271"/>
                </a:lnTo>
                <a:lnTo>
                  <a:pt x="80981" y="60850"/>
                </a:lnTo>
                <a:lnTo>
                  <a:pt x="99252" y="60382"/>
                </a:lnTo>
                <a:lnTo>
                  <a:pt x="114993" y="60174"/>
                </a:lnTo>
                <a:lnTo>
                  <a:pt x="144159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0"/>
          <p:cNvSpPr/>
          <p:nvPr/>
        </p:nvSpPr>
        <p:spPr>
          <a:xfrm>
            <a:off x="2326357" y="1954530"/>
            <a:ext cx="16794" cy="205741"/>
          </a:xfrm>
          <a:custGeom>
            <a:avLst/>
            <a:gdLst/>
            <a:ahLst/>
            <a:cxnLst/>
            <a:rect l="0" t="0" r="0" b="0"/>
            <a:pathLst>
              <a:path w="16794" h="205741">
                <a:moveTo>
                  <a:pt x="8220" y="0"/>
                </a:moveTo>
                <a:lnTo>
                  <a:pt x="3669" y="9101"/>
                </a:lnTo>
                <a:lnTo>
                  <a:pt x="2328" y="12735"/>
                </a:lnTo>
                <a:lnTo>
                  <a:pt x="1435" y="16110"/>
                </a:lnTo>
                <a:lnTo>
                  <a:pt x="839" y="19312"/>
                </a:lnTo>
                <a:lnTo>
                  <a:pt x="442" y="24305"/>
                </a:lnTo>
                <a:lnTo>
                  <a:pt x="177" y="30490"/>
                </a:lnTo>
                <a:lnTo>
                  <a:pt x="0" y="37472"/>
                </a:lnTo>
                <a:lnTo>
                  <a:pt x="835" y="47841"/>
                </a:lnTo>
                <a:lnTo>
                  <a:pt x="2344" y="60469"/>
                </a:lnTo>
                <a:lnTo>
                  <a:pt x="5608" y="84977"/>
                </a:lnTo>
                <a:lnTo>
                  <a:pt x="6479" y="92846"/>
                </a:lnTo>
                <a:lnTo>
                  <a:pt x="7059" y="99045"/>
                </a:lnTo>
                <a:lnTo>
                  <a:pt x="7446" y="105082"/>
                </a:lnTo>
                <a:lnTo>
                  <a:pt x="7704" y="111012"/>
                </a:lnTo>
                <a:lnTo>
                  <a:pt x="7876" y="116871"/>
                </a:lnTo>
                <a:lnTo>
                  <a:pt x="8943" y="124586"/>
                </a:lnTo>
                <a:lnTo>
                  <a:pt x="10607" y="133540"/>
                </a:lnTo>
                <a:lnTo>
                  <a:pt x="12669" y="143319"/>
                </a:lnTo>
                <a:lnTo>
                  <a:pt x="14043" y="150791"/>
                </a:lnTo>
                <a:lnTo>
                  <a:pt x="14960" y="156725"/>
                </a:lnTo>
                <a:lnTo>
                  <a:pt x="15571" y="161633"/>
                </a:lnTo>
                <a:lnTo>
                  <a:pt x="15978" y="165858"/>
                </a:lnTo>
                <a:lnTo>
                  <a:pt x="16250" y="169627"/>
                </a:lnTo>
                <a:lnTo>
                  <a:pt x="16430" y="173092"/>
                </a:lnTo>
                <a:lnTo>
                  <a:pt x="16631" y="179482"/>
                </a:lnTo>
                <a:lnTo>
                  <a:pt x="16793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1"/>
          <p:cNvSpPr/>
          <p:nvPr/>
        </p:nvSpPr>
        <p:spPr>
          <a:xfrm>
            <a:off x="2437447" y="2005964"/>
            <a:ext cx="171451" cy="102872"/>
          </a:xfrm>
          <a:custGeom>
            <a:avLst/>
            <a:gdLst/>
            <a:ahLst/>
            <a:cxnLst/>
            <a:rect l="0" t="0" r="0" b="0"/>
            <a:pathLst>
              <a:path w="171451" h="102872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5" y="16111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22959" y="37188"/>
                </a:lnTo>
                <a:lnTo>
                  <a:pt x="25784" y="40985"/>
                </a:lnTo>
                <a:lnTo>
                  <a:pt x="28619" y="44468"/>
                </a:lnTo>
                <a:lnTo>
                  <a:pt x="31462" y="47743"/>
                </a:lnTo>
                <a:lnTo>
                  <a:pt x="34310" y="50879"/>
                </a:lnTo>
                <a:lnTo>
                  <a:pt x="41173" y="58205"/>
                </a:lnTo>
                <a:lnTo>
                  <a:pt x="46913" y="64025"/>
                </a:lnTo>
                <a:lnTo>
                  <a:pt x="49373" y="65543"/>
                </a:lnTo>
                <a:lnTo>
                  <a:pt x="54646" y="67231"/>
                </a:lnTo>
                <a:lnTo>
                  <a:pt x="57385" y="68633"/>
                </a:lnTo>
                <a:lnTo>
                  <a:pt x="60165" y="70521"/>
                </a:lnTo>
                <a:lnTo>
                  <a:pt x="62970" y="72731"/>
                </a:lnTo>
                <a:lnTo>
                  <a:pt x="65792" y="74205"/>
                </a:lnTo>
                <a:lnTo>
                  <a:pt x="68626" y="75188"/>
                </a:lnTo>
                <a:lnTo>
                  <a:pt x="71468" y="75843"/>
                </a:lnTo>
                <a:lnTo>
                  <a:pt x="73363" y="77232"/>
                </a:lnTo>
                <a:lnTo>
                  <a:pt x="74626" y="79111"/>
                </a:lnTo>
                <a:lnTo>
                  <a:pt x="75468" y="81316"/>
                </a:lnTo>
                <a:lnTo>
                  <a:pt x="76982" y="82786"/>
                </a:lnTo>
                <a:lnTo>
                  <a:pt x="78944" y="83766"/>
                </a:lnTo>
                <a:lnTo>
                  <a:pt x="81204" y="84419"/>
                </a:lnTo>
                <a:lnTo>
                  <a:pt x="83664" y="85807"/>
                </a:lnTo>
                <a:lnTo>
                  <a:pt x="86256" y="87685"/>
                </a:lnTo>
                <a:lnTo>
                  <a:pt x="88936" y="89889"/>
                </a:lnTo>
                <a:lnTo>
                  <a:pt x="91676" y="91359"/>
                </a:lnTo>
                <a:lnTo>
                  <a:pt x="94455" y="92339"/>
                </a:lnTo>
                <a:lnTo>
                  <a:pt x="97260" y="92992"/>
                </a:lnTo>
                <a:lnTo>
                  <a:pt x="101035" y="93427"/>
                </a:lnTo>
                <a:lnTo>
                  <a:pt x="105457" y="93718"/>
                </a:lnTo>
                <a:lnTo>
                  <a:pt x="110309" y="93911"/>
                </a:lnTo>
                <a:lnTo>
                  <a:pt x="115450" y="94993"/>
                </a:lnTo>
                <a:lnTo>
                  <a:pt x="120781" y="96666"/>
                </a:lnTo>
                <a:lnTo>
                  <a:pt x="126241" y="98734"/>
                </a:lnTo>
                <a:lnTo>
                  <a:pt x="130833" y="100113"/>
                </a:lnTo>
                <a:lnTo>
                  <a:pt x="134847" y="101032"/>
                </a:lnTo>
                <a:lnTo>
                  <a:pt x="171450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2"/>
          <p:cNvSpPr/>
          <p:nvPr/>
        </p:nvSpPr>
        <p:spPr>
          <a:xfrm>
            <a:off x="2463164" y="2014537"/>
            <a:ext cx="145734" cy="120016"/>
          </a:xfrm>
          <a:custGeom>
            <a:avLst/>
            <a:gdLst/>
            <a:ahLst/>
            <a:cxnLst/>
            <a:rect l="0" t="0" r="0" b="0"/>
            <a:pathLst>
              <a:path w="145734" h="120016">
                <a:moveTo>
                  <a:pt x="145733" y="0"/>
                </a:moveTo>
                <a:lnTo>
                  <a:pt x="136631" y="9102"/>
                </a:lnTo>
                <a:lnTo>
                  <a:pt x="131093" y="15593"/>
                </a:lnTo>
                <a:lnTo>
                  <a:pt x="111550" y="40074"/>
                </a:lnTo>
                <a:lnTo>
                  <a:pt x="106752" y="45766"/>
                </a:lnTo>
                <a:lnTo>
                  <a:pt x="102600" y="50513"/>
                </a:lnTo>
                <a:lnTo>
                  <a:pt x="97928" y="55583"/>
                </a:lnTo>
                <a:lnTo>
                  <a:pt x="83203" y="70867"/>
                </a:lnTo>
                <a:lnTo>
                  <a:pt x="61592" y="92682"/>
                </a:lnTo>
                <a:lnTo>
                  <a:pt x="55349" y="97031"/>
                </a:lnTo>
                <a:lnTo>
                  <a:pt x="48330" y="100882"/>
                </a:lnTo>
                <a:lnTo>
                  <a:pt x="27338" y="110854"/>
                </a:lnTo>
                <a:lnTo>
                  <a:pt x="21083" y="113907"/>
                </a:lnTo>
                <a:lnTo>
                  <a:pt x="15960" y="115943"/>
                </a:lnTo>
                <a:lnTo>
                  <a:pt x="11593" y="117301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3"/>
          <p:cNvSpPr/>
          <p:nvPr/>
        </p:nvSpPr>
        <p:spPr>
          <a:xfrm>
            <a:off x="3063284" y="1731645"/>
            <a:ext cx="238046" cy="358737"/>
          </a:xfrm>
          <a:custGeom>
            <a:avLst/>
            <a:gdLst/>
            <a:ahLst/>
            <a:cxnLst/>
            <a:rect l="0" t="0" r="0" b="0"/>
            <a:pathLst>
              <a:path w="238046" h="358737">
                <a:moveTo>
                  <a:pt x="77108" y="0"/>
                </a:moveTo>
                <a:lnTo>
                  <a:pt x="77108" y="4550"/>
                </a:lnTo>
                <a:lnTo>
                  <a:pt x="78060" y="6843"/>
                </a:lnTo>
                <a:lnTo>
                  <a:pt x="81659" y="11931"/>
                </a:lnTo>
                <a:lnTo>
                  <a:pt x="83952" y="20337"/>
                </a:lnTo>
                <a:lnTo>
                  <a:pt x="86433" y="32607"/>
                </a:lnTo>
                <a:lnTo>
                  <a:pt x="89040" y="47456"/>
                </a:lnTo>
                <a:lnTo>
                  <a:pt x="91730" y="58307"/>
                </a:lnTo>
                <a:lnTo>
                  <a:pt x="94476" y="66494"/>
                </a:lnTo>
                <a:lnTo>
                  <a:pt x="97259" y="72904"/>
                </a:lnTo>
                <a:lnTo>
                  <a:pt x="100067" y="80987"/>
                </a:lnTo>
                <a:lnTo>
                  <a:pt x="102892" y="90187"/>
                </a:lnTo>
                <a:lnTo>
                  <a:pt x="105727" y="100129"/>
                </a:lnTo>
                <a:lnTo>
                  <a:pt x="107617" y="107710"/>
                </a:lnTo>
                <a:lnTo>
                  <a:pt x="109718" y="118674"/>
                </a:lnTo>
                <a:lnTo>
                  <a:pt x="113191" y="126721"/>
                </a:lnTo>
                <a:lnTo>
                  <a:pt x="120030" y="136737"/>
                </a:lnTo>
                <a:lnTo>
                  <a:pt x="126550" y="143596"/>
                </a:lnTo>
                <a:lnTo>
                  <a:pt x="140087" y="157257"/>
                </a:lnTo>
                <a:lnTo>
                  <a:pt x="142906" y="159130"/>
                </a:lnTo>
                <a:lnTo>
                  <a:pt x="148579" y="161212"/>
                </a:lnTo>
                <a:lnTo>
                  <a:pt x="150473" y="160815"/>
                </a:lnTo>
                <a:lnTo>
                  <a:pt x="151736" y="159597"/>
                </a:lnTo>
                <a:lnTo>
                  <a:pt x="152577" y="157833"/>
                </a:lnTo>
                <a:lnTo>
                  <a:pt x="154091" y="156657"/>
                </a:lnTo>
                <a:lnTo>
                  <a:pt x="156053" y="155873"/>
                </a:lnTo>
                <a:lnTo>
                  <a:pt x="158312" y="155350"/>
                </a:lnTo>
                <a:lnTo>
                  <a:pt x="161724" y="153097"/>
                </a:lnTo>
                <a:lnTo>
                  <a:pt x="165904" y="149689"/>
                </a:lnTo>
                <a:lnTo>
                  <a:pt x="177198" y="139635"/>
                </a:lnTo>
                <a:lnTo>
                  <a:pt x="178125" y="136905"/>
                </a:lnTo>
                <a:lnTo>
                  <a:pt x="179154" y="128791"/>
                </a:lnTo>
                <a:lnTo>
                  <a:pt x="179734" y="118064"/>
                </a:lnTo>
                <a:lnTo>
                  <a:pt x="177330" y="109305"/>
                </a:lnTo>
                <a:lnTo>
                  <a:pt x="173086" y="99062"/>
                </a:lnTo>
                <a:lnTo>
                  <a:pt x="168025" y="88160"/>
                </a:lnTo>
                <a:lnTo>
                  <a:pt x="162601" y="79504"/>
                </a:lnTo>
                <a:lnTo>
                  <a:pt x="159821" y="75863"/>
                </a:lnTo>
                <a:lnTo>
                  <a:pt x="156732" y="69277"/>
                </a:lnTo>
                <a:lnTo>
                  <a:pt x="155908" y="66187"/>
                </a:lnTo>
                <a:lnTo>
                  <a:pt x="154406" y="64127"/>
                </a:lnTo>
                <a:lnTo>
                  <a:pt x="152453" y="62753"/>
                </a:lnTo>
                <a:lnTo>
                  <a:pt x="150198" y="61838"/>
                </a:lnTo>
                <a:lnTo>
                  <a:pt x="148694" y="60275"/>
                </a:lnTo>
                <a:lnTo>
                  <a:pt x="147692" y="58281"/>
                </a:lnTo>
                <a:lnTo>
                  <a:pt x="147024" y="55999"/>
                </a:lnTo>
                <a:lnTo>
                  <a:pt x="147531" y="56382"/>
                </a:lnTo>
                <a:lnTo>
                  <a:pt x="152796" y="66976"/>
                </a:lnTo>
                <a:lnTo>
                  <a:pt x="155189" y="73226"/>
                </a:lnTo>
                <a:lnTo>
                  <a:pt x="157737" y="80250"/>
                </a:lnTo>
                <a:lnTo>
                  <a:pt x="159436" y="86837"/>
                </a:lnTo>
                <a:lnTo>
                  <a:pt x="160568" y="93134"/>
                </a:lnTo>
                <a:lnTo>
                  <a:pt x="161323" y="99237"/>
                </a:lnTo>
                <a:lnTo>
                  <a:pt x="163731" y="108068"/>
                </a:lnTo>
                <a:lnTo>
                  <a:pt x="167242" y="118717"/>
                </a:lnTo>
                <a:lnTo>
                  <a:pt x="176222" y="143251"/>
                </a:lnTo>
                <a:lnTo>
                  <a:pt x="186564" y="170029"/>
                </a:lnTo>
                <a:lnTo>
                  <a:pt x="192941" y="183838"/>
                </a:lnTo>
                <a:lnTo>
                  <a:pt x="200050" y="197806"/>
                </a:lnTo>
                <a:lnTo>
                  <a:pt x="207647" y="211880"/>
                </a:lnTo>
                <a:lnTo>
                  <a:pt x="213664" y="222216"/>
                </a:lnTo>
                <a:lnTo>
                  <a:pt x="218628" y="230059"/>
                </a:lnTo>
                <a:lnTo>
                  <a:pt x="222889" y="236240"/>
                </a:lnTo>
                <a:lnTo>
                  <a:pt x="226683" y="243218"/>
                </a:lnTo>
                <a:lnTo>
                  <a:pt x="230165" y="250728"/>
                </a:lnTo>
                <a:lnTo>
                  <a:pt x="233438" y="258592"/>
                </a:lnTo>
                <a:lnTo>
                  <a:pt x="235621" y="264787"/>
                </a:lnTo>
                <a:lnTo>
                  <a:pt x="238045" y="274210"/>
                </a:lnTo>
                <a:lnTo>
                  <a:pt x="237740" y="280914"/>
                </a:lnTo>
                <a:lnTo>
                  <a:pt x="236583" y="289194"/>
                </a:lnTo>
                <a:lnTo>
                  <a:pt x="234860" y="298523"/>
                </a:lnTo>
                <a:lnTo>
                  <a:pt x="231806" y="306648"/>
                </a:lnTo>
                <a:lnTo>
                  <a:pt x="227865" y="313969"/>
                </a:lnTo>
                <a:lnTo>
                  <a:pt x="223333" y="320755"/>
                </a:lnTo>
                <a:lnTo>
                  <a:pt x="219359" y="325279"/>
                </a:lnTo>
                <a:lnTo>
                  <a:pt x="215757" y="328295"/>
                </a:lnTo>
                <a:lnTo>
                  <a:pt x="212403" y="330306"/>
                </a:lnTo>
                <a:lnTo>
                  <a:pt x="208262" y="332599"/>
                </a:lnTo>
                <a:lnTo>
                  <a:pt x="198581" y="337686"/>
                </a:lnTo>
                <a:lnTo>
                  <a:pt x="194285" y="339424"/>
                </a:lnTo>
                <a:lnTo>
                  <a:pt x="186972" y="341355"/>
                </a:lnTo>
                <a:lnTo>
                  <a:pt x="159296" y="346993"/>
                </a:lnTo>
                <a:lnTo>
                  <a:pt x="150950" y="348486"/>
                </a:lnTo>
                <a:lnTo>
                  <a:pt x="144433" y="349481"/>
                </a:lnTo>
                <a:lnTo>
                  <a:pt x="139137" y="350145"/>
                </a:lnTo>
                <a:lnTo>
                  <a:pt x="133700" y="351540"/>
                </a:lnTo>
                <a:lnTo>
                  <a:pt x="128171" y="353422"/>
                </a:lnTo>
                <a:lnTo>
                  <a:pt x="122580" y="355630"/>
                </a:lnTo>
                <a:lnTo>
                  <a:pt x="116948" y="357101"/>
                </a:lnTo>
                <a:lnTo>
                  <a:pt x="111288" y="358082"/>
                </a:lnTo>
                <a:lnTo>
                  <a:pt x="105609" y="358736"/>
                </a:lnTo>
                <a:lnTo>
                  <a:pt x="98966" y="358220"/>
                </a:lnTo>
                <a:lnTo>
                  <a:pt x="91680" y="356923"/>
                </a:lnTo>
                <a:lnTo>
                  <a:pt x="83966" y="355106"/>
                </a:lnTo>
                <a:lnTo>
                  <a:pt x="76917" y="353895"/>
                </a:lnTo>
                <a:lnTo>
                  <a:pt x="70313" y="353087"/>
                </a:lnTo>
                <a:lnTo>
                  <a:pt x="64006" y="352549"/>
                </a:lnTo>
                <a:lnTo>
                  <a:pt x="58848" y="352190"/>
                </a:lnTo>
                <a:lnTo>
                  <a:pt x="50578" y="351791"/>
                </a:lnTo>
                <a:lnTo>
                  <a:pt x="46086" y="350732"/>
                </a:lnTo>
                <a:lnTo>
                  <a:pt x="41187" y="349074"/>
                </a:lnTo>
                <a:lnTo>
                  <a:pt x="36015" y="347016"/>
                </a:lnTo>
                <a:lnTo>
                  <a:pt x="31616" y="344691"/>
                </a:lnTo>
                <a:lnTo>
                  <a:pt x="24187" y="339568"/>
                </a:lnTo>
                <a:lnTo>
                  <a:pt x="17710" y="336657"/>
                </a:lnTo>
                <a:lnTo>
                  <a:pt x="14649" y="335880"/>
                </a:lnTo>
                <a:lnTo>
                  <a:pt x="8708" y="332477"/>
                </a:lnTo>
                <a:lnTo>
                  <a:pt x="5791" y="330236"/>
                </a:lnTo>
                <a:lnTo>
                  <a:pt x="3846" y="327790"/>
                </a:lnTo>
                <a:lnTo>
                  <a:pt x="2549" y="325206"/>
                </a:lnTo>
                <a:lnTo>
                  <a:pt x="468" y="318767"/>
                </a:lnTo>
                <a:lnTo>
                  <a:pt x="23" y="308066"/>
                </a:lnTo>
                <a:lnTo>
                  <a:pt x="0" y="305389"/>
                </a:lnTo>
                <a:lnTo>
                  <a:pt x="938" y="303605"/>
                </a:lnTo>
                <a:lnTo>
                  <a:pt x="2516" y="302416"/>
                </a:lnTo>
                <a:lnTo>
                  <a:pt x="8528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4"/>
          <p:cNvSpPr/>
          <p:nvPr/>
        </p:nvSpPr>
        <p:spPr>
          <a:xfrm>
            <a:off x="3491864" y="1800225"/>
            <a:ext cx="274321" cy="25365"/>
          </a:xfrm>
          <a:custGeom>
            <a:avLst/>
            <a:gdLst/>
            <a:ahLst/>
            <a:cxnLst/>
            <a:rect l="0" t="0" r="0" b="0"/>
            <a:pathLst>
              <a:path w="274321" h="25365">
                <a:moveTo>
                  <a:pt x="0" y="17145"/>
                </a:moveTo>
                <a:lnTo>
                  <a:pt x="13653" y="21695"/>
                </a:lnTo>
                <a:lnTo>
                  <a:pt x="19579" y="23036"/>
                </a:lnTo>
                <a:lnTo>
                  <a:pt x="25436" y="23930"/>
                </a:lnTo>
                <a:lnTo>
                  <a:pt x="31245" y="24525"/>
                </a:lnTo>
                <a:lnTo>
                  <a:pt x="36070" y="24923"/>
                </a:lnTo>
                <a:lnTo>
                  <a:pt x="43972" y="25364"/>
                </a:lnTo>
                <a:lnTo>
                  <a:pt x="49317" y="24529"/>
                </a:lnTo>
                <a:lnTo>
                  <a:pt x="55738" y="23020"/>
                </a:lnTo>
                <a:lnTo>
                  <a:pt x="62876" y="21062"/>
                </a:lnTo>
                <a:lnTo>
                  <a:pt x="70493" y="19756"/>
                </a:lnTo>
                <a:lnTo>
                  <a:pt x="78428" y="18885"/>
                </a:lnTo>
                <a:lnTo>
                  <a:pt x="86575" y="18305"/>
                </a:lnTo>
                <a:lnTo>
                  <a:pt x="94865" y="17918"/>
                </a:lnTo>
                <a:lnTo>
                  <a:pt x="111695" y="17488"/>
                </a:lnTo>
                <a:lnTo>
                  <a:pt x="120183" y="16421"/>
                </a:lnTo>
                <a:lnTo>
                  <a:pt x="128700" y="14758"/>
                </a:lnTo>
                <a:lnTo>
                  <a:pt x="137235" y="12696"/>
                </a:lnTo>
                <a:lnTo>
                  <a:pt x="145783" y="11321"/>
                </a:lnTo>
                <a:lnTo>
                  <a:pt x="154339" y="10405"/>
                </a:lnTo>
                <a:lnTo>
                  <a:pt x="162900" y="9794"/>
                </a:lnTo>
                <a:lnTo>
                  <a:pt x="174323" y="8434"/>
                </a:lnTo>
                <a:lnTo>
                  <a:pt x="187653" y="657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5"/>
          <p:cNvSpPr/>
          <p:nvPr/>
        </p:nvSpPr>
        <p:spPr>
          <a:xfrm>
            <a:off x="3517582" y="1868805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72114" y="34290"/>
                </a:lnTo>
                <a:lnTo>
                  <a:pt x="86176" y="33337"/>
                </a:lnTo>
                <a:lnTo>
                  <a:pt x="99361" y="31750"/>
                </a:lnTo>
                <a:lnTo>
                  <a:pt x="111960" y="29739"/>
                </a:lnTo>
                <a:lnTo>
                  <a:pt x="123218" y="27446"/>
                </a:lnTo>
                <a:lnTo>
                  <a:pt x="133580" y="24965"/>
                </a:lnTo>
                <a:lnTo>
                  <a:pt x="143346" y="22358"/>
                </a:lnTo>
                <a:lnTo>
                  <a:pt x="151762" y="20620"/>
                </a:lnTo>
                <a:lnTo>
                  <a:pt x="159277" y="19462"/>
                </a:lnTo>
                <a:lnTo>
                  <a:pt x="166192" y="18689"/>
                </a:lnTo>
                <a:lnTo>
                  <a:pt x="175565" y="17222"/>
                </a:lnTo>
                <a:lnTo>
                  <a:pt x="198679" y="13051"/>
                </a:lnTo>
                <a:lnTo>
                  <a:pt x="248513" y="3565"/>
                </a:lnTo>
                <a:lnTo>
                  <a:pt x="256163" y="2377"/>
                </a:lnTo>
                <a:lnTo>
                  <a:pt x="262215" y="1584"/>
                </a:lnTo>
                <a:lnTo>
                  <a:pt x="267202" y="1056"/>
                </a:lnTo>
                <a:lnTo>
                  <a:pt x="271480" y="70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6"/>
          <p:cNvSpPr/>
          <p:nvPr/>
        </p:nvSpPr>
        <p:spPr>
          <a:xfrm>
            <a:off x="3972404" y="1663428"/>
            <a:ext cx="230061" cy="255472"/>
          </a:xfrm>
          <a:custGeom>
            <a:avLst/>
            <a:gdLst/>
            <a:ahLst/>
            <a:cxnLst/>
            <a:rect l="0" t="0" r="0" b="0"/>
            <a:pathLst>
              <a:path w="230061" h="255472">
                <a:moveTo>
                  <a:pt x="110963" y="25354"/>
                </a:moveTo>
                <a:lnTo>
                  <a:pt x="81440" y="32735"/>
                </a:lnTo>
                <a:lnTo>
                  <a:pt x="76251" y="35937"/>
                </a:lnTo>
                <a:lnTo>
                  <a:pt x="69818" y="40535"/>
                </a:lnTo>
                <a:lnTo>
                  <a:pt x="65436" y="43095"/>
                </a:lnTo>
                <a:lnTo>
                  <a:pt x="60609" y="45754"/>
                </a:lnTo>
                <a:lnTo>
                  <a:pt x="56438" y="48479"/>
                </a:lnTo>
                <a:lnTo>
                  <a:pt x="49265" y="54047"/>
                </a:lnTo>
                <a:lnTo>
                  <a:pt x="42790" y="59491"/>
                </a:lnTo>
                <a:lnTo>
                  <a:pt x="35942" y="66160"/>
                </a:lnTo>
                <a:lnTo>
                  <a:pt x="30630" y="71430"/>
                </a:lnTo>
                <a:lnTo>
                  <a:pt x="27880" y="75121"/>
                </a:lnTo>
                <a:lnTo>
                  <a:pt x="25095" y="79487"/>
                </a:lnTo>
                <a:lnTo>
                  <a:pt x="22285" y="84303"/>
                </a:lnTo>
                <a:lnTo>
                  <a:pt x="21365" y="87513"/>
                </a:lnTo>
                <a:lnTo>
                  <a:pt x="21703" y="89653"/>
                </a:lnTo>
                <a:lnTo>
                  <a:pt x="22881" y="91080"/>
                </a:lnTo>
                <a:lnTo>
                  <a:pt x="23667" y="91079"/>
                </a:lnTo>
                <a:lnTo>
                  <a:pt x="24190" y="90126"/>
                </a:lnTo>
                <a:lnTo>
                  <a:pt x="24540" y="88538"/>
                </a:lnTo>
                <a:lnTo>
                  <a:pt x="23820" y="87479"/>
                </a:lnTo>
                <a:lnTo>
                  <a:pt x="22388" y="86773"/>
                </a:lnTo>
                <a:lnTo>
                  <a:pt x="17796" y="85640"/>
                </a:lnTo>
                <a:lnTo>
                  <a:pt x="17419" y="84595"/>
                </a:lnTo>
                <a:lnTo>
                  <a:pt x="16765" y="78005"/>
                </a:lnTo>
                <a:lnTo>
                  <a:pt x="16666" y="52482"/>
                </a:lnTo>
                <a:lnTo>
                  <a:pt x="16666" y="51195"/>
                </a:lnTo>
                <a:lnTo>
                  <a:pt x="25767" y="42007"/>
                </a:lnTo>
                <a:lnTo>
                  <a:pt x="29401" y="39313"/>
                </a:lnTo>
                <a:lnTo>
                  <a:pt x="35978" y="36321"/>
                </a:lnTo>
                <a:lnTo>
                  <a:pt x="42076" y="32451"/>
                </a:lnTo>
                <a:lnTo>
                  <a:pt x="45036" y="30085"/>
                </a:lnTo>
                <a:lnTo>
                  <a:pt x="48914" y="28508"/>
                </a:lnTo>
                <a:lnTo>
                  <a:pt x="53405" y="27457"/>
                </a:lnTo>
                <a:lnTo>
                  <a:pt x="58303" y="26756"/>
                </a:lnTo>
                <a:lnTo>
                  <a:pt x="62521" y="25336"/>
                </a:lnTo>
                <a:lnTo>
                  <a:pt x="66287" y="23437"/>
                </a:lnTo>
                <a:lnTo>
                  <a:pt x="73009" y="19739"/>
                </a:lnTo>
                <a:lnTo>
                  <a:pt x="79172" y="18096"/>
                </a:lnTo>
                <a:lnTo>
                  <a:pt x="85087" y="14826"/>
                </a:lnTo>
                <a:lnTo>
                  <a:pt x="87997" y="12620"/>
                </a:lnTo>
                <a:lnTo>
                  <a:pt x="93771" y="10170"/>
                </a:lnTo>
                <a:lnTo>
                  <a:pt x="100464" y="9080"/>
                </a:lnTo>
                <a:lnTo>
                  <a:pt x="104917" y="8790"/>
                </a:lnTo>
                <a:lnTo>
                  <a:pt x="109789" y="8596"/>
                </a:lnTo>
                <a:lnTo>
                  <a:pt x="113991" y="7515"/>
                </a:lnTo>
                <a:lnTo>
                  <a:pt x="117744" y="5841"/>
                </a:lnTo>
                <a:lnTo>
                  <a:pt x="121199" y="3773"/>
                </a:lnTo>
                <a:lnTo>
                  <a:pt x="122549" y="2394"/>
                </a:lnTo>
                <a:lnTo>
                  <a:pt x="122497" y="1475"/>
                </a:lnTo>
                <a:lnTo>
                  <a:pt x="121510" y="862"/>
                </a:lnTo>
                <a:lnTo>
                  <a:pt x="117873" y="181"/>
                </a:lnTo>
                <a:lnTo>
                  <a:pt x="115570" y="0"/>
                </a:lnTo>
                <a:lnTo>
                  <a:pt x="112129" y="831"/>
                </a:lnTo>
                <a:lnTo>
                  <a:pt x="107931" y="2338"/>
                </a:lnTo>
                <a:lnTo>
                  <a:pt x="103227" y="4295"/>
                </a:lnTo>
                <a:lnTo>
                  <a:pt x="99138" y="5600"/>
                </a:lnTo>
                <a:lnTo>
                  <a:pt x="92055" y="7049"/>
                </a:lnTo>
                <a:lnTo>
                  <a:pt x="87881" y="8388"/>
                </a:lnTo>
                <a:lnTo>
                  <a:pt x="83192" y="10234"/>
                </a:lnTo>
                <a:lnTo>
                  <a:pt x="78161" y="12416"/>
                </a:lnTo>
                <a:lnTo>
                  <a:pt x="73855" y="14824"/>
                </a:lnTo>
                <a:lnTo>
                  <a:pt x="70032" y="17382"/>
                </a:lnTo>
                <a:lnTo>
                  <a:pt x="63244" y="22763"/>
                </a:lnTo>
                <a:lnTo>
                  <a:pt x="57052" y="28330"/>
                </a:lnTo>
                <a:lnTo>
                  <a:pt x="51125" y="33979"/>
                </a:lnTo>
                <a:lnTo>
                  <a:pt x="26412" y="58483"/>
                </a:lnTo>
                <a:lnTo>
                  <a:pt x="20997" y="66430"/>
                </a:lnTo>
                <a:lnTo>
                  <a:pt x="17638" y="73138"/>
                </a:lnTo>
                <a:lnTo>
                  <a:pt x="12970" y="79294"/>
                </a:lnTo>
                <a:lnTo>
                  <a:pt x="7721" y="85205"/>
                </a:lnTo>
                <a:lnTo>
                  <a:pt x="4987" y="88115"/>
                </a:lnTo>
                <a:lnTo>
                  <a:pt x="3165" y="92912"/>
                </a:lnTo>
                <a:lnTo>
                  <a:pt x="1950" y="98968"/>
                </a:lnTo>
                <a:lnTo>
                  <a:pt x="1140" y="105862"/>
                </a:lnTo>
                <a:lnTo>
                  <a:pt x="600" y="112364"/>
                </a:lnTo>
                <a:lnTo>
                  <a:pt x="240" y="118603"/>
                </a:lnTo>
                <a:lnTo>
                  <a:pt x="0" y="124668"/>
                </a:lnTo>
                <a:lnTo>
                  <a:pt x="1746" y="130615"/>
                </a:lnTo>
                <a:lnTo>
                  <a:pt x="4814" y="136486"/>
                </a:lnTo>
                <a:lnTo>
                  <a:pt x="8764" y="142304"/>
                </a:lnTo>
                <a:lnTo>
                  <a:pt x="11398" y="148088"/>
                </a:lnTo>
                <a:lnTo>
                  <a:pt x="13154" y="153850"/>
                </a:lnTo>
                <a:lnTo>
                  <a:pt x="14325" y="159595"/>
                </a:lnTo>
                <a:lnTo>
                  <a:pt x="17010" y="165331"/>
                </a:lnTo>
                <a:lnTo>
                  <a:pt x="20705" y="171059"/>
                </a:lnTo>
                <a:lnTo>
                  <a:pt x="25074" y="176783"/>
                </a:lnTo>
                <a:lnTo>
                  <a:pt x="28938" y="182504"/>
                </a:lnTo>
                <a:lnTo>
                  <a:pt x="32467" y="188223"/>
                </a:lnTo>
                <a:lnTo>
                  <a:pt x="35773" y="193941"/>
                </a:lnTo>
                <a:lnTo>
                  <a:pt x="38929" y="198706"/>
                </a:lnTo>
                <a:lnTo>
                  <a:pt x="44975" y="206539"/>
                </a:lnTo>
                <a:lnTo>
                  <a:pt x="50838" y="213196"/>
                </a:lnTo>
                <a:lnTo>
                  <a:pt x="56618" y="219329"/>
                </a:lnTo>
                <a:lnTo>
                  <a:pt x="73811" y="236780"/>
                </a:lnTo>
                <a:lnTo>
                  <a:pt x="79529" y="242511"/>
                </a:lnTo>
                <a:lnTo>
                  <a:pt x="83339" y="244420"/>
                </a:lnTo>
                <a:lnTo>
                  <a:pt x="87784" y="245693"/>
                </a:lnTo>
                <a:lnTo>
                  <a:pt x="92653" y="246542"/>
                </a:lnTo>
                <a:lnTo>
                  <a:pt x="98757" y="248060"/>
                </a:lnTo>
                <a:lnTo>
                  <a:pt x="105683" y="250025"/>
                </a:lnTo>
                <a:lnTo>
                  <a:pt x="113158" y="252287"/>
                </a:lnTo>
                <a:lnTo>
                  <a:pt x="120046" y="253795"/>
                </a:lnTo>
                <a:lnTo>
                  <a:pt x="126543" y="254801"/>
                </a:lnTo>
                <a:lnTo>
                  <a:pt x="132780" y="255471"/>
                </a:lnTo>
                <a:lnTo>
                  <a:pt x="138843" y="254965"/>
                </a:lnTo>
                <a:lnTo>
                  <a:pt x="144790" y="253676"/>
                </a:lnTo>
                <a:lnTo>
                  <a:pt x="150659" y="251864"/>
                </a:lnTo>
                <a:lnTo>
                  <a:pt x="155525" y="250655"/>
                </a:lnTo>
                <a:lnTo>
                  <a:pt x="159721" y="249850"/>
                </a:lnTo>
                <a:lnTo>
                  <a:pt x="163471" y="249313"/>
                </a:lnTo>
                <a:lnTo>
                  <a:pt x="166923" y="248003"/>
                </a:lnTo>
                <a:lnTo>
                  <a:pt x="173299" y="244006"/>
                </a:lnTo>
                <a:lnTo>
                  <a:pt x="191345" y="231851"/>
                </a:lnTo>
                <a:lnTo>
                  <a:pt x="196936" y="227789"/>
                </a:lnTo>
                <a:lnTo>
                  <a:pt x="201616" y="224128"/>
                </a:lnTo>
                <a:lnTo>
                  <a:pt x="205689" y="220735"/>
                </a:lnTo>
                <a:lnTo>
                  <a:pt x="210308" y="214663"/>
                </a:lnTo>
                <a:lnTo>
                  <a:pt x="215293" y="206805"/>
                </a:lnTo>
                <a:lnTo>
                  <a:pt x="220521" y="197756"/>
                </a:lnTo>
                <a:lnTo>
                  <a:pt x="224007" y="190771"/>
                </a:lnTo>
                <a:lnTo>
                  <a:pt x="226331" y="185162"/>
                </a:lnTo>
                <a:lnTo>
                  <a:pt x="227880" y="180470"/>
                </a:lnTo>
                <a:lnTo>
                  <a:pt x="229601" y="172717"/>
                </a:lnTo>
                <a:lnTo>
                  <a:pt x="230060" y="169316"/>
                </a:lnTo>
                <a:lnTo>
                  <a:pt x="228461" y="165144"/>
                </a:lnTo>
                <a:lnTo>
                  <a:pt x="225490" y="160457"/>
                </a:lnTo>
                <a:lnTo>
                  <a:pt x="216136" y="148349"/>
                </a:lnTo>
                <a:lnTo>
                  <a:pt x="209964" y="141701"/>
                </a:lnTo>
                <a:lnTo>
                  <a:pt x="206492" y="140066"/>
                </a:lnTo>
                <a:lnTo>
                  <a:pt x="202271" y="138976"/>
                </a:lnTo>
                <a:lnTo>
                  <a:pt x="197553" y="138250"/>
                </a:lnTo>
                <a:lnTo>
                  <a:pt x="193454" y="137765"/>
                </a:lnTo>
                <a:lnTo>
                  <a:pt x="186361" y="137227"/>
                </a:lnTo>
                <a:lnTo>
                  <a:pt x="180033" y="136988"/>
                </a:lnTo>
                <a:lnTo>
                  <a:pt x="171116" y="136853"/>
                </a:lnTo>
                <a:lnTo>
                  <a:pt x="168210" y="136834"/>
                </a:lnTo>
                <a:lnTo>
                  <a:pt x="165320" y="137774"/>
                </a:lnTo>
                <a:lnTo>
                  <a:pt x="159569" y="141359"/>
                </a:lnTo>
                <a:lnTo>
                  <a:pt x="155750" y="143648"/>
                </a:lnTo>
                <a:lnTo>
                  <a:pt x="151298" y="146127"/>
                </a:lnTo>
                <a:lnTo>
                  <a:pt x="146425" y="148732"/>
                </a:lnTo>
                <a:lnTo>
                  <a:pt x="142225" y="151421"/>
                </a:lnTo>
                <a:lnTo>
                  <a:pt x="138471" y="154166"/>
                </a:lnTo>
                <a:lnTo>
                  <a:pt x="131762" y="159756"/>
                </a:lnTo>
                <a:lnTo>
                  <a:pt x="125604" y="165416"/>
                </a:lnTo>
                <a:lnTo>
                  <a:pt x="116783" y="173957"/>
                </a:lnTo>
                <a:lnTo>
                  <a:pt x="108136" y="182520"/>
                </a:lnTo>
                <a:lnTo>
                  <a:pt x="105269" y="186329"/>
                </a:lnTo>
                <a:lnTo>
                  <a:pt x="102404" y="190773"/>
                </a:lnTo>
                <a:lnTo>
                  <a:pt x="99543" y="195641"/>
                </a:lnTo>
                <a:lnTo>
                  <a:pt x="93822" y="203590"/>
                </a:lnTo>
                <a:lnTo>
                  <a:pt x="90963" y="207043"/>
                </a:lnTo>
                <a:lnTo>
                  <a:pt x="87787" y="213420"/>
                </a:lnTo>
                <a:lnTo>
                  <a:pt x="86940" y="216454"/>
                </a:lnTo>
                <a:lnTo>
                  <a:pt x="86375" y="222286"/>
                </a:lnTo>
                <a:lnTo>
                  <a:pt x="85999" y="229985"/>
                </a:lnTo>
                <a:lnTo>
                  <a:pt x="85395" y="251512"/>
                </a:lnTo>
                <a:lnTo>
                  <a:pt x="85345" y="252326"/>
                </a:lnTo>
                <a:lnTo>
                  <a:pt x="85246" y="2482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7"/>
          <p:cNvSpPr/>
          <p:nvPr/>
        </p:nvSpPr>
        <p:spPr>
          <a:xfrm>
            <a:off x="4314825" y="1808797"/>
            <a:ext cx="282893" cy="25709"/>
          </a:xfrm>
          <a:custGeom>
            <a:avLst/>
            <a:gdLst/>
            <a:ahLst/>
            <a:cxnLst/>
            <a:rect l="0" t="0" r="0" b="0"/>
            <a:pathLst>
              <a:path w="282893" h="25709">
                <a:moveTo>
                  <a:pt x="0" y="17145"/>
                </a:moveTo>
                <a:lnTo>
                  <a:pt x="4550" y="21696"/>
                </a:lnTo>
                <a:lnTo>
                  <a:pt x="6843" y="23036"/>
                </a:lnTo>
                <a:lnTo>
                  <a:pt x="9325" y="23930"/>
                </a:lnTo>
                <a:lnTo>
                  <a:pt x="11931" y="24526"/>
                </a:lnTo>
                <a:lnTo>
                  <a:pt x="17367" y="25188"/>
                </a:lnTo>
                <a:lnTo>
                  <a:pt x="25783" y="25561"/>
                </a:lnTo>
                <a:lnTo>
                  <a:pt x="36849" y="25671"/>
                </a:lnTo>
                <a:lnTo>
                  <a:pt x="57655" y="25708"/>
                </a:lnTo>
                <a:lnTo>
                  <a:pt x="63202" y="24759"/>
                </a:lnTo>
                <a:lnTo>
                  <a:pt x="68805" y="23173"/>
                </a:lnTo>
                <a:lnTo>
                  <a:pt x="74444" y="21164"/>
                </a:lnTo>
                <a:lnTo>
                  <a:pt x="81062" y="19824"/>
                </a:lnTo>
                <a:lnTo>
                  <a:pt x="88331" y="18931"/>
                </a:lnTo>
                <a:lnTo>
                  <a:pt x="96035" y="18336"/>
                </a:lnTo>
                <a:lnTo>
                  <a:pt x="107838" y="16034"/>
                </a:lnTo>
                <a:lnTo>
                  <a:pt x="122374" y="12594"/>
                </a:lnTo>
                <a:lnTo>
                  <a:pt x="138733" y="8396"/>
                </a:lnTo>
                <a:lnTo>
                  <a:pt x="152496" y="5598"/>
                </a:lnTo>
                <a:lnTo>
                  <a:pt x="164529" y="3732"/>
                </a:lnTo>
                <a:lnTo>
                  <a:pt x="175408" y="2488"/>
                </a:lnTo>
                <a:lnTo>
                  <a:pt x="184566" y="1658"/>
                </a:lnTo>
                <a:lnTo>
                  <a:pt x="192576" y="1106"/>
                </a:lnTo>
                <a:lnTo>
                  <a:pt x="199822" y="737"/>
                </a:lnTo>
                <a:lnTo>
                  <a:pt x="218032" y="32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8"/>
          <p:cNvSpPr/>
          <p:nvPr/>
        </p:nvSpPr>
        <p:spPr>
          <a:xfrm>
            <a:off x="4426267" y="1748789"/>
            <a:ext cx="42863" cy="222887"/>
          </a:xfrm>
          <a:custGeom>
            <a:avLst/>
            <a:gdLst/>
            <a:ahLst/>
            <a:cxnLst/>
            <a:rect l="0" t="0" r="0" b="0"/>
            <a:pathLst>
              <a:path w="42863" h="222887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6"/>
                </a:lnTo>
                <a:lnTo>
                  <a:pt x="4551" y="26694"/>
                </a:lnTo>
                <a:lnTo>
                  <a:pt x="5891" y="33036"/>
                </a:lnTo>
                <a:lnTo>
                  <a:pt x="6785" y="41074"/>
                </a:lnTo>
                <a:lnTo>
                  <a:pt x="7381" y="50243"/>
                </a:lnTo>
                <a:lnTo>
                  <a:pt x="8043" y="65511"/>
                </a:lnTo>
                <a:lnTo>
                  <a:pt x="8416" y="84816"/>
                </a:lnTo>
                <a:lnTo>
                  <a:pt x="8468" y="90834"/>
                </a:lnTo>
                <a:lnTo>
                  <a:pt x="9455" y="98656"/>
                </a:lnTo>
                <a:lnTo>
                  <a:pt x="11066" y="107681"/>
                </a:lnTo>
                <a:lnTo>
                  <a:pt x="13093" y="117508"/>
                </a:lnTo>
                <a:lnTo>
                  <a:pt x="14444" y="125964"/>
                </a:lnTo>
                <a:lnTo>
                  <a:pt x="15344" y="133506"/>
                </a:lnTo>
                <a:lnTo>
                  <a:pt x="15944" y="140439"/>
                </a:lnTo>
                <a:lnTo>
                  <a:pt x="16344" y="146966"/>
                </a:lnTo>
                <a:lnTo>
                  <a:pt x="16789" y="159299"/>
                </a:lnTo>
                <a:lnTo>
                  <a:pt x="17040" y="172401"/>
                </a:lnTo>
                <a:lnTo>
                  <a:pt x="18027" y="176846"/>
                </a:lnTo>
                <a:lnTo>
                  <a:pt x="19638" y="181715"/>
                </a:lnTo>
                <a:lnTo>
                  <a:pt x="21664" y="186866"/>
                </a:lnTo>
                <a:lnTo>
                  <a:pt x="23016" y="191253"/>
                </a:lnTo>
                <a:lnTo>
                  <a:pt x="23917" y="195130"/>
                </a:lnTo>
                <a:lnTo>
                  <a:pt x="24517" y="198667"/>
                </a:lnTo>
                <a:lnTo>
                  <a:pt x="25869" y="202930"/>
                </a:lnTo>
                <a:lnTo>
                  <a:pt x="27724" y="207677"/>
                </a:lnTo>
                <a:lnTo>
                  <a:pt x="29913" y="212746"/>
                </a:lnTo>
                <a:lnTo>
                  <a:pt x="32324" y="216126"/>
                </a:lnTo>
                <a:lnTo>
                  <a:pt x="34884" y="218379"/>
                </a:lnTo>
                <a:lnTo>
                  <a:pt x="42862" y="222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79"/>
          <p:cNvSpPr/>
          <p:nvPr/>
        </p:nvSpPr>
        <p:spPr>
          <a:xfrm>
            <a:off x="4645242" y="1671637"/>
            <a:ext cx="218224" cy="119893"/>
          </a:xfrm>
          <a:custGeom>
            <a:avLst/>
            <a:gdLst/>
            <a:ahLst/>
            <a:cxnLst/>
            <a:rect l="0" t="0" r="0" b="0"/>
            <a:pathLst>
              <a:path w="218224" h="119893">
                <a:moveTo>
                  <a:pt x="12483" y="0"/>
                </a:moveTo>
                <a:lnTo>
                  <a:pt x="17033" y="9102"/>
                </a:lnTo>
                <a:lnTo>
                  <a:pt x="18374" y="12735"/>
                </a:lnTo>
                <a:lnTo>
                  <a:pt x="19268" y="16110"/>
                </a:lnTo>
                <a:lnTo>
                  <a:pt x="19863" y="19313"/>
                </a:lnTo>
                <a:lnTo>
                  <a:pt x="20261" y="22400"/>
                </a:lnTo>
                <a:lnTo>
                  <a:pt x="20525" y="25411"/>
                </a:lnTo>
                <a:lnTo>
                  <a:pt x="20702" y="28371"/>
                </a:lnTo>
                <a:lnTo>
                  <a:pt x="20898" y="34199"/>
                </a:lnTo>
                <a:lnTo>
                  <a:pt x="20950" y="37087"/>
                </a:lnTo>
                <a:lnTo>
                  <a:pt x="20032" y="42822"/>
                </a:lnTo>
                <a:lnTo>
                  <a:pt x="18469" y="50456"/>
                </a:lnTo>
                <a:lnTo>
                  <a:pt x="16473" y="59355"/>
                </a:lnTo>
                <a:lnTo>
                  <a:pt x="14190" y="67192"/>
                </a:lnTo>
                <a:lnTo>
                  <a:pt x="11717" y="74322"/>
                </a:lnTo>
                <a:lnTo>
                  <a:pt x="9114" y="80981"/>
                </a:lnTo>
                <a:lnTo>
                  <a:pt x="3683" y="95999"/>
                </a:lnTo>
                <a:lnTo>
                  <a:pt x="901" y="104004"/>
                </a:lnTo>
                <a:lnTo>
                  <a:pt x="0" y="109341"/>
                </a:lnTo>
                <a:lnTo>
                  <a:pt x="350" y="112899"/>
                </a:lnTo>
                <a:lnTo>
                  <a:pt x="1537" y="115271"/>
                </a:lnTo>
                <a:lnTo>
                  <a:pt x="3280" y="116852"/>
                </a:lnTo>
                <a:lnTo>
                  <a:pt x="5395" y="117907"/>
                </a:lnTo>
                <a:lnTo>
                  <a:pt x="7758" y="118609"/>
                </a:lnTo>
                <a:lnTo>
                  <a:pt x="11238" y="119078"/>
                </a:lnTo>
                <a:lnTo>
                  <a:pt x="15463" y="119390"/>
                </a:lnTo>
                <a:lnTo>
                  <a:pt x="20184" y="119599"/>
                </a:lnTo>
                <a:lnTo>
                  <a:pt x="30511" y="119830"/>
                </a:lnTo>
                <a:lnTo>
                  <a:pt x="35931" y="119892"/>
                </a:lnTo>
                <a:lnTo>
                  <a:pt x="41450" y="118980"/>
                </a:lnTo>
                <a:lnTo>
                  <a:pt x="47034" y="117420"/>
                </a:lnTo>
                <a:lnTo>
                  <a:pt x="52662" y="115428"/>
                </a:lnTo>
                <a:lnTo>
                  <a:pt x="58319" y="114099"/>
                </a:lnTo>
                <a:lnTo>
                  <a:pt x="63995" y="113214"/>
                </a:lnTo>
                <a:lnTo>
                  <a:pt x="69684" y="112623"/>
                </a:lnTo>
                <a:lnTo>
                  <a:pt x="75382" y="112230"/>
                </a:lnTo>
                <a:lnTo>
                  <a:pt x="81086" y="111967"/>
                </a:lnTo>
                <a:lnTo>
                  <a:pt x="86793" y="111792"/>
                </a:lnTo>
                <a:lnTo>
                  <a:pt x="93455" y="110723"/>
                </a:lnTo>
                <a:lnTo>
                  <a:pt x="100755" y="109058"/>
                </a:lnTo>
                <a:lnTo>
                  <a:pt x="108478" y="106995"/>
                </a:lnTo>
                <a:lnTo>
                  <a:pt x="115532" y="105620"/>
                </a:lnTo>
                <a:lnTo>
                  <a:pt x="122140" y="104703"/>
                </a:lnTo>
                <a:lnTo>
                  <a:pt x="128450" y="104092"/>
                </a:lnTo>
                <a:lnTo>
                  <a:pt x="137419" y="103685"/>
                </a:lnTo>
                <a:lnTo>
                  <a:pt x="169940" y="103112"/>
                </a:lnTo>
                <a:lnTo>
                  <a:pt x="185968" y="102977"/>
                </a:lnTo>
                <a:lnTo>
                  <a:pt x="192910" y="103894"/>
                </a:lnTo>
                <a:lnTo>
                  <a:pt x="199442" y="105458"/>
                </a:lnTo>
                <a:lnTo>
                  <a:pt x="205702" y="107453"/>
                </a:lnTo>
                <a:lnTo>
                  <a:pt x="209875" y="107830"/>
                </a:lnTo>
                <a:lnTo>
                  <a:pt x="212658" y="107129"/>
                </a:lnTo>
                <a:lnTo>
                  <a:pt x="218223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80"/>
          <p:cNvSpPr/>
          <p:nvPr/>
        </p:nvSpPr>
        <p:spPr>
          <a:xfrm>
            <a:off x="4777740" y="1663064"/>
            <a:ext cx="51436" cy="308612"/>
          </a:xfrm>
          <a:custGeom>
            <a:avLst/>
            <a:gdLst/>
            <a:ahLst/>
            <a:cxnLst/>
            <a:rect l="0" t="0" r="0" b="0"/>
            <a:pathLst>
              <a:path w="51436" h="308612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7381" y="26694"/>
                </a:lnTo>
                <a:lnTo>
                  <a:pt x="8043" y="35994"/>
                </a:lnTo>
                <a:lnTo>
                  <a:pt x="8336" y="46478"/>
                </a:lnTo>
                <a:lnTo>
                  <a:pt x="8563" y="112503"/>
                </a:lnTo>
                <a:lnTo>
                  <a:pt x="9518" y="127390"/>
                </a:lnTo>
                <a:lnTo>
                  <a:pt x="11108" y="143982"/>
                </a:lnTo>
                <a:lnTo>
                  <a:pt x="13120" y="161711"/>
                </a:lnTo>
                <a:lnTo>
                  <a:pt x="15414" y="175435"/>
                </a:lnTo>
                <a:lnTo>
                  <a:pt x="17896" y="186489"/>
                </a:lnTo>
                <a:lnTo>
                  <a:pt x="20503" y="195764"/>
                </a:lnTo>
                <a:lnTo>
                  <a:pt x="22241" y="204804"/>
                </a:lnTo>
                <a:lnTo>
                  <a:pt x="23400" y="213689"/>
                </a:lnTo>
                <a:lnTo>
                  <a:pt x="24173" y="222469"/>
                </a:lnTo>
                <a:lnTo>
                  <a:pt x="25640" y="229276"/>
                </a:lnTo>
                <a:lnTo>
                  <a:pt x="27571" y="234766"/>
                </a:lnTo>
                <a:lnTo>
                  <a:pt x="29810" y="239378"/>
                </a:lnTo>
                <a:lnTo>
                  <a:pt x="32256" y="245311"/>
                </a:lnTo>
                <a:lnTo>
                  <a:pt x="34839" y="252123"/>
                </a:lnTo>
                <a:lnTo>
                  <a:pt x="37513" y="259522"/>
                </a:lnTo>
                <a:lnTo>
                  <a:pt x="39296" y="265408"/>
                </a:lnTo>
                <a:lnTo>
                  <a:pt x="40485" y="270283"/>
                </a:lnTo>
                <a:lnTo>
                  <a:pt x="41277" y="274487"/>
                </a:lnTo>
                <a:lnTo>
                  <a:pt x="42758" y="280146"/>
                </a:lnTo>
                <a:lnTo>
                  <a:pt x="44698" y="286777"/>
                </a:lnTo>
                <a:lnTo>
                  <a:pt x="51435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81"/>
          <p:cNvSpPr/>
          <p:nvPr/>
        </p:nvSpPr>
        <p:spPr>
          <a:xfrm>
            <a:off x="4906327" y="1757362"/>
            <a:ext cx="240031" cy="180024"/>
          </a:xfrm>
          <a:custGeom>
            <a:avLst/>
            <a:gdLst/>
            <a:ahLst/>
            <a:cxnLst/>
            <a:rect l="0" t="0" r="0" b="0"/>
            <a:pathLst>
              <a:path w="240031" h="180024">
                <a:moveTo>
                  <a:pt x="0" y="0"/>
                </a:moveTo>
                <a:lnTo>
                  <a:pt x="4551" y="13652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5574" y="33036"/>
                </a:lnTo>
                <a:lnTo>
                  <a:pt x="24702" y="50243"/>
                </a:lnTo>
                <a:lnTo>
                  <a:pt x="29803" y="58260"/>
                </a:lnTo>
                <a:lnTo>
                  <a:pt x="35109" y="65510"/>
                </a:lnTo>
                <a:lnTo>
                  <a:pt x="40551" y="72248"/>
                </a:lnTo>
                <a:lnTo>
                  <a:pt x="45131" y="77693"/>
                </a:lnTo>
                <a:lnTo>
                  <a:pt x="49137" y="82275"/>
                </a:lnTo>
                <a:lnTo>
                  <a:pt x="52761" y="86283"/>
                </a:lnTo>
                <a:lnTo>
                  <a:pt x="58034" y="90859"/>
                </a:lnTo>
                <a:lnTo>
                  <a:pt x="64407" y="95815"/>
                </a:lnTo>
                <a:lnTo>
                  <a:pt x="71512" y="101024"/>
                </a:lnTo>
                <a:lnTo>
                  <a:pt x="77203" y="106402"/>
                </a:lnTo>
                <a:lnTo>
                  <a:pt x="81948" y="111892"/>
                </a:lnTo>
                <a:lnTo>
                  <a:pt x="86065" y="117457"/>
                </a:lnTo>
                <a:lnTo>
                  <a:pt x="90714" y="122120"/>
                </a:lnTo>
                <a:lnTo>
                  <a:pt x="95719" y="126181"/>
                </a:lnTo>
                <a:lnTo>
                  <a:pt x="100960" y="129841"/>
                </a:lnTo>
                <a:lnTo>
                  <a:pt x="108264" y="134185"/>
                </a:lnTo>
                <a:lnTo>
                  <a:pt x="116944" y="138987"/>
                </a:lnTo>
                <a:lnTo>
                  <a:pt x="142282" y="152306"/>
                </a:lnTo>
                <a:lnTo>
                  <a:pt x="167911" y="165340"/>
                </a:lnTo>
                <a:lnTo>
                  <a:pt x="174806" y="168329"/>
                </a:lnTo>
                <a:lnTo>
                  <a:pt x="182260" y="171275"/>
                </a:lnTo>
                <a:lnTo>
                  <a:pt x="190086" y="174191"/>
                </a:lnTo>
                <a:lnTo>
                  <a:pt x="197209" y="176135"/>
                </a:lnTo>
                <a:lnTo>
                  <a:pt x="203863" y="177431"/>
                </a:lnTo>
                <a:lnTo>
                  <a:pt x="210204" y="178295"/>
                </a:lnTo>
                <a:lnTo>
                  <a:pt x="215384" y="178870"/>
                </a:lnTo>
                <a:lnTo>
                  <a:pt x="219789" y="179255"/>
                </a:lnTo>
                <a:lnTo>
                  <a:pt x="24003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2"/>
          <p:cNvSpPr/>
          <p:nvPr/>
        </p:nvSpPr>
        <p:spPr>
          <a:xfrm>
            <a:off x="4923472" y="1757362"/>
            <a:ext cx="162879" cy="222886"/>
          </a:xfrm>
          <a:custGeom>
            <a:avLst/>
            <a:gdLst/>
            <a:ahLst/>
            <a:cxnLst/>
            <a:rect l="0" t="0" r="0" b="0"/>
            <a:pathLst>
              <a:path w="162879" h="222886">
                <a:moveTo>
                  <a:pt x="162878" y="0"/>
                </a:moveTo>
                <a:lnTo>
                  <a:pt x="153776" y="9102"/>
                </a:lnTo>
                <a:lnTo>
                  <a:pt x="150142" y="13688"/>
                </a:lnTo>
                <a:lnTo>
                  <a:pt x="146767" y="18650"/>
                </a:lnTo>
                <a:lnTo>
                  <a:pt x="143565" y="23863"/>
                </a:lnTo>
                <a:lnTo>
                  <a:pt x="139525" y="31149"/>
                </a:lnTo>
                <a:lnTo>
                  <a:pt x="125690" y="57701"/>
                </a:lnTo>
                <a:lnTo>
                  <a:pt x="118410" y="72000"/>
                </a:lnTo>
                <a:lnTo>
                  <a:pt x="115135" y="79433"/>
                </a:lnTo>
                <a:lnTo>
                  <a:pt x="111999" y="87245"/>
                </a:lnTo>
                <a:lnTo>
                  <a:pt x="108956" y="95311"/>
                </a:lnTo>
                <a:lnTo>
                  <a:pt x="105023" y="102593"/>
                </a:lnTo>
                <a:lnTo>
                  <a:pt x="100495" y="109353"/>
                </a:lnTo>
                <a:lnTo>
                  <a:pt x="95572" y="115764"/>
                </a:lnTo>
                <a:lnTo>
                  <a:pt x="91337" y="121944"/>
                </a:lnTo>
                <a:lnTo>
                  <a:pt x="87562" y="127968"/>
                </a:lnTo>
                <a:lnTo>
                  <a:pt x="84092" y="133890"/>
                </a:lnTo>
                <a:lnTo>
                  <a:pt x="80826" y="139742"/>
                </a:lnTo>
                <a:lnTo>
                  <a:pt x="74658" y="151325"/>
                </a:lnTo>
                <a:lnTo>
                  <a:pt x="70727" y="157081"/>
                </a:lnTo>
                <a:lnTo>
                  <a:pt x="66201" y="162823"/>
                </a:lnTo>
                <a:lnTo>
                  <a:pt x="61279" y="168556"/>
                </a:lnTo>
                <a:lnTo>
                  <a:pt x="56093" y="174283"/>
                </a:lnTo>
                <a:lnTo>
                  <a:pt x="45251" y="185727"/>
                </a:lnTo>
                <a:lnTo>
                  <a:pt x="23321" y="208095"/>
                </a:lnTo>
                <a:lnTo>
                  <a:pt x="11174" y="22027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3"/>
          <p:cNvSpPr/>
          <p:nvPr/>
        </p:nvSpPr>
        <p:spPr>
          <a:xfrm>
            <a:off x="2943225" y="2571750"/>
            <a:ext cx="377190" cy="34290"/>
          </a:xfrm>
          <a:custGeom>
            <a:avLst/>
            <a:gdLst/>
            <a:ahLst/>
            <a:cxnLst/>
            <a:rect l="0" t="0" r="0" b="0"/>
            <a:pathLst>
              <a:path w="377190" h="34290">
                <a:moveTo>
                  <a:pt x="0" y="34289"/>
                </a:moveTo>
                <a:lnTo>
                  <a:pt x="108021" y="34289"/>
                </a:lnTo>
                <a:lnTo>
                  <a:pt x="128211" y="33337"/>
                </a:lnTo>
                <a:lnTo>
                  <a:pt x="149291" y="31750"/>
                </a:lnTo>
                <a:lnTo>
                  <a:pt x="187319" y="28398"/>
                </a:lnTo>
                <a:lnTo>
                  <a:pt x="210570" y="26909"/>
                </a:lnTo>
                <a:lnTo>
                  <a:pt x="221343" y="25559"/>
                </a:lnTo>
                <a:lnTo>
                  <a:pt x="232334" y="23707"/>
                </a:lnTo>
                <a:lnTo>
                  <a:pt x="243472" y="21519"/>
                </a:lnTo>
                <a:lnTo>
                  <a:pt x="266007" y="16549"/>
                </a:lnTo>
                <a:lnTo>
                  <a:pt x="277350" y="13890"/>
                </a:lnTo>
                <a:lnTo>
                  <a:pt x="290627" y="12117"/>
                </a:lnTo>
                <a:lnTo>
                  <a:pt x="305194" y="10936"/>
                </a:lnTo>
                <a:lnTo>
                  <a:pt x="320620" y="10148"/>
                </a:lnTo>
                <a:lnTo>
                  <a:pt x="332809" y="8670"/>
                </a:lnTo>
                <a:lnTo>
                  <a:pt x="342840" y="6732"/>
                </a:lnTo>
                <a:lnTo>
                  <a:pt x="351432" y="4488"/>
                </a:lnTo>
                <a:lnTo>
                  <a:pt x="358113" y="2992"/>
                </a:lnTo>
                <a:lnTo>
                  <a:pt x="363520" y="1995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4"/>
          <p:cNvSpPr/>
          <p:nvPr/>
        </p:nvSpPr>
        <p:spPr>
          <a:xfrm>
            <a:off x="3445145" y="2421148"/>
            <a:ext cx="260081" cy="321967"/>
          </a:xfrm>
          <a:custGeom>
            <a:avLst/>
            <a:gdLst/>
            <a:ahLst/>
            <a:cxnLst/>
            <a:rect l="0" t="0" r="0" b="0"/>
            <a:pathLst>
              <a:path w="260081" h="321967">
                <a:moveTo>
                  <a:pt x="183880" y="22014"/>
                </a:moveTo>
                <a:lnTo>
                  <a:pt x="179329" y="17463"/>
                </a:lnTo>
                <a:lnTo>
                  <a:pt x="175131" y="16122"/>
                </a:lnTo>
                <a:lnTo>
                  <a:pt x="169475" y="15229"/>
                </a:lnTo>
                <a:lnTo>
                  <a:pt x="162846" y="14633"/>
                </a:lnTo>
                <a:lnTo>
                  <a:pt x="154617" y="14236"/>
                </a:lnTo>
                <a:lnTo>
                  <a:pt x="135314" y="13795"/>
                </a:lnTo>
                <a:lnTo>
                  <a:pt x="53375" y="13451"/>
                </a:lnTo>
                <a:lnTo>
                  <a:pt x="45442" y="12495"/>
                </a:lnTo>
                <a:lnTo>
                  <a:pt x="37295" y="10906"/>
                </a:lnTo>
                <a:lnTo>
                  <a:pt x="17341" y="6061"/>
                </a:lnTo>
                <a:lnTo>
                  <a:pt x="9334" y="5222"/>
                </a:lnTo>
                <a:lnTo>
                  <a:pt x="6556" y="4152"/>
                </a:lnTo>
                <a:lnTo>
                  <a:pt x="0" y="0"/>
                </a:lnTo>
                <a:lnTo>
                  <a:pt x="333" y="670"/>
                </a:lnTo>
                <a:lnTo>
                  <a:pt x="8201" y="9174"/>
                </a:lnTo>
                <a:lnTo>
                  <a:pt x="9611" y="12502"/>
                </a:lnTo>
                <a:lnTo>
                  <a:pt x="11177" y="21279"/>
                </a:lnTo>
                <a:lnTo>
                  <a:pt x="11873" y="28990"/>
                </a:lnTo>
                <a:lnTo>
                  <a:pt x="12058" y="32380"/>
                </a:lnTo>
                <a:lnTo>
                  <a:pt x="13134" y="35592"/>
                </a:lnTo>
                <a:lnTo>
                  <a:pt x="16871" y="41701"/>
                </a:lnTo>
                <a:lnTo>
                  <a:pt x="19166" y="50131"/>
                </a:lnTo>
                <a:lnTo>
                  <a:pt x="20186" y="59276"/>
                </a:lnTo>
                <a:lnTo>
                  <a:pt x="20639" y="66515"/>
                </a:lnTo>
                <a:lnTo>
                  <a:pt x="21713" y="69779"/>
                </a:lnTo>
                <a:lnTo>
                  <a:pt x="25445" y="75945"/>
                </a:lnTo>
                <a:lnTo>
                  <a:pt x="27739" y="84401"/>
                </a:lnTo>
                <a:lnTo>
                  <a:pt x="28351" y="89323"/>
                </a:lnTo>
                <a:lnTo>
                  <a:pt x="28759" y="96414"/>
                </a:lnTo>
                <a:lnTo>
                  <a:pt x="29212" y="114453"/>
                </a:lnTo>
                <a:lnTo>
                  <a:pt x="29543" y="143720"/>
                </a:lnTo>
                <a:lnTo>
                  <a:pt x="29570" y="167511"/>
                </a:lnTo>
                <a:lnTo>
                  <a:pt x="29571" y="167589"/>
                </a:lnTo>
                <a:lnTo>
                  <a:pt x="34124" y="163149"/>
                </a:lnTo>
                <a:lnTo>
                  <a:pt x="36418" y="161824"/>
                </a:lnTo>
                <a:lnTo>
                  <a:pt x="41506" y="160352"/>
                </a:lnTo>
                <a:lnTo>
                  <a:pt x="48006" y="157102"/>
                </a:lnTo>
                <a:lnTo>
                  <a:pt x="57102" y="152078"/>
                </a:lnTo>
                <a:lnTo>
                  <a:pt x="67929" y="145871"/>
                </a:lnTo>
                <a:lnTo>
                  <a:pt x="77052" y="141733"/>
                </a:lnTo>
                <a:lnTo>
                  <a:pt x="85038" y="138974"/>
                </a:lnTo>
                <a:lnTo>
                  <a:pt x="120646" y="129995"/>
                </a:lnTo>
                <a:lnTo>
                  <a:pt x="129341" y="128292"/>
                </a:lnTo>
                <a:lnTo>
                  <a:pt x="137043" y="127156"/>
                </a:lnTo>
                <a:lnTo>
                  <a:pt x="144083" y="126399"/>
                </a:lnTo>
                <a:lnTo>
                  <a:pt x="150681" y="125894"/>
                </a:lnTo>
                <a:lnTo>
                  <a:pt x="156985" y="125557"/>
                </a:lnTo>
                <a:lnTo>
                  <a:pt x="169068" y="125183"/>
                </a:lnTo>
                <a:lnTo>
                  <a:pt x="180789" y="125017"/>
                </a:lnTo>
                <a:lnTo>
                  <a:pt x="185630" y="125925"/>
                </a:lnTo>
                <a:lnTo>
                  <a:pt x="193548" y="129474"/>
                </a:lnTo>
                <a:lnTo>
                  <a:pt x="217013" y="141378"/>
                </a:lnTo>
                <a:lnTo>
                  <a:pt x="224066" y="146358"/>
                </a:lnTo>
                <a:lnTo>
                  <a:pt x="229720" y="151582"/>
                </a:lnTo>
                <a:lnTo>
                  <a:pt x="234443" y="156970"/>
                </a:lnTo>
                <a:lnTo>
                  <a:pt x="239495" y="163420"/>
                </a:lnTo>
                <a:lnTo>
                  <a:pt x="244770" y="170577"/>
                </a:lnTo>
                <a:lnTo>
                  <a:pt x="250190" y="178206"/>
                </a:lnTo>
                <a:lnTo>
                  <a:pt x="253804" y="185197"/>
                </a:lnTo>
                <a:lnTo>
                  <a:pt x="256213" y="191763"/>
                </a:lnTo>
                <a:lnTo>
                  <a:pt x="257820" y="198045"/>
                </a:lnTo>
                <a:lnTo>
                  <a:pt x="258890" y="204138"/>
                </a:lnTo>
                <a:lnTo>
                  <a:pt x="259605" y="210105"/>
                </a:lnTo>
                <a:lnTo>
                  <a:pt x="260080" y="215988"/>
                </a:lnTo>
                <a:lnTo>
                  <a:pt x="259445" y="221815"/>
                </a:lnTo>
                <a:lnTo>
                  <a:pt x="258069" y="227605"/>
                </a:lnTo>
                <a:lnTo>
                  <a:pt x="256199" y="233370"/>
                </a:lnTo>
                <a:lnTo>
                  <a:pt x="254000" y="239118"/>
                </a:lnTo>
                <a:lnTo>
                  <a:pt x="251582" y="244855"/>
                </a:lnTo>
                <a:lnTo>
                  <a:pt x="249017" y="250585"/>
                </a:lnTo>
                <a:lnTo>
                  <a:pt x="245402" y="256310"/>
                </a:lnTo>
                <a:lnTo>
                  <a:pt x="241086" y="262031"/>
                </a:lnTo>
                <a:lnTo>
                  <a:pt x="236305" y="267750"/>
                </a:lnTo>
                <a:lnTo>
                  <a:pt x="228452" y="276645"/>
                </a:lnTo>
                <a:lnTo>
                  <a:pt x="220835" y="284726"/>
                </a:lnTo>
                <a:lnTo>
                  <a:pt x="211099" y="294668"/>
                </a:lnTo>
                <a:lnTo>
                  <a:pt x="202978" y="299986"/>
                </a:lnTo>
                <a:lnTo>
                  <a:pt x="192802" y="305436"/>
                </a:lnTo>
                <a:lnTo>
                  <a:pt x="181256" y="310974"/>
                </a:lnTo>
                <a:lnTo>
                  <a:pt x="171653" y="314667"/>
                </a:lnTo>
                <a:lnTo>
                  <a:pt x="163345" y="317129"/>
                </a:lnTo>
                <a:lnTo>
                  <a:pt x="155903" y="318769"/>
                </a:lnTo>
                <a:lnTo>
                  <a:pt x="149036" y="319863"/>
                </a:lnTo>
                <a:lnTo>
                  <a:pt x="142553" y="320593"/>
                </a:lnTo>
                <a:lnTo>
                  <a:pt x="136326" y="321079"/>
                </a:lnTo>
                <a:lnTo>
                  <a:pt x="130270" y="321403"/>
                </a:lnTo>
                <a:lnTo>
                  <a:pt x="118461" y="321763"/>
                </a:lnTo>
                <a:lnTo>
                  <a:pt x="101102" y="321966"/>
                </a:lnTo>
                <a:lnTo>
                  <a:pt x="93452" y="321042"/>
                </a:lnTo>
                <a:lnTo>
                  <a:pt x="84542" y="319474"/>
                </a:lnTo>
                <a:lnTo>
                  <a:pt x="74792" y="317475"/>
                </a:lnTo>
                <a:lnTo>
                  <a:pt x="67339" y="316143"/>
                </a:lnTo>
                <a:lnTo>
                  <a:pt x="61418" y="315255"/>
                </a:lnTo>
                <a:lnTo>
                  <a:pt x="56519" y="314663"/>
                </a:lnTo>
                <a:lnTo>
                  <a:pt x="48535" y="314005"/>
                </a:lnTo>
                <a:lnTo>
                  <a:pt x="45072" y="313830"/>
                </a:lnTo>
                <a:lnTo>
                  <a:pt x="41811" y="312760"/>
                </a:lnTo>
                <a:lnTo>
                  <a:pt x="35648" y="309032"/>
                </a:lnTo>
                <a:lnTo>
                  <a:pt x="29734" y="304200"/>
                </a:lnTo>
                <a:lnTo>
                  <a:pt x="26823" y="301578"/>
                </a:lnTo>
                <a:lnTo>
                  <a:pt x="23930" y="299830"/>
                </a:lnTo>
                <a:lnTo>
                  <a:pt x="18176" y="297888"/>
                </a:lnTo>
                <a:lnTo>
                  <a:pt x="16261" y="296417"/>
                </a:lnTo>
                <a:lnTo>
                  <a:pt x="14984" y="294485"/>
                </a:lnTo>
                <a:lnTo>
                  <a:pt x="12430" y="287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5"/>
          <p:cNvSpPr/>
          <p:nvPr/>
        </p:nvSpPr>
        <p:spPr>
          <a:xfrm>
            <a:off x="3783329" y="2528887"/>
            <a:ext cx="325756" cy="257176"/>
          </a:xfrm>
          <a:custGeom>
            <a:avLst/>
            <a:gdLst/>
            <a:ahLst/>
            <a:cxnLst/>
            <a:rect l="0" t="0" r="0" b="0"/>
            <a:pathLst>
              <a:path w="325756" h="257176">
                <a:moveTo>
                  <a:pt x="0" y="0"/>
                </a:moveTo>
                <a:lnTo>
                  <a:pt x="9103" y="4551"/>
                </a:lnTo>
                <a:lnTo>
                  <a:pt x="16111" y="9325"/>
                </a:lnTo>
                <a:lnTo>
                  <a:pt x="23353" y="14622"/>
                </a:lnTo>
                <a:lnTo>
                  <a:pt x="32922" y="20151"/>
                </a:lnTo>
                <a:lnTo>
                  <a:pt x="37188" y="23912"/>
                </a:lnTo>
                <a:lnTo>
                  <a:pt x="40985" y="28324"/>
                </a:lnTo>
                <a:lnTo>
                  <a:pt x="44469" y="33170"/>
                </a:lnTo>
                <a:lnTo>
                  <a:pt x="49648" y="38306"/>
                </a:lnTo>
                <a:lnTo>
                  <a:pt x="55959" y="43635"/>
                </a:lnTo>
                <a:lnTo>
                  <a:pt x="63024" y="49092"/>
                </a:lnTo>
                <a:lnTo>
                  <a:pt x="69638" y="54636"/>
                </a:lnTo>
                <a:lnTo>
                  <a:pt x="75953" y="60236"/>
                </a:lnTo>
                <a:lnTo>
                  <a:pt x="82068" y="65875"/>
                </a:lnTo>
                <a:lnTo>
                  <a:pt x="88050" y="70587"/>
                </a:lnTo>
                <a:lnTo>
                  <a:pt x="93943" y="74680"/>
                </a:lnTo>
                <a:lnTo>
                  <a:pt x="99776" y="78362"/>
                </a:lnTo>
                <a:lnTo>
                  <a:pt x="105570" y="82721"/>
                </a:lnTo>
                <a:lnTo>
                  <a:pt x="111338" y="87532"/>
                </a:lnTo>
                <a:lnTo>
                  <a:pt x="117088" y="92645"/>
                </a:lnTo>
                <a:lnTo>
                  <a:pt x="122826" y="97006"/>
                </a:lnTo>
                <a:lnTo>
                  <a:pt x="128557" y="100866"/>
                </a:lnTo>
                <a:lnTo>
                  <a:pt x="134282" y="104391"/>
                </a:lnTo>
                <a:lnTo>
                  <a:pt x="140004" y="108647"/>
                </a:lnTo>
                <a:lnTo>
                  <a:pt x="145724" y="113389"/>
                </a:lnTo>
                <a:lnTo>
                  <a:pt x="151442" y="118455"/>
                </a:lnTo>
                <a:lnTo>
                  <a:pt x="158111" y="123738"/>
                </a:lnTo>
                <a:lnTo>
                  <a:pt x="165415" y="129164"/>
                </a:lnTo>
                <a:lnTo>
                  <a:pt x="173142" y="134687"/>
                </a:lnTo>
                <a:lnTo>
                  <a:pt x="179245" y="140274"/>
                </a:lnTo>
                <a:lnTo>
                  <a:pt x="184267" y="145903"/>
                </a:lnTo>
                <a:lnTo>
                  <a:pt x="188568" y="151561"/>
                </a:lnTo>
                <a:lnTo>
                  <a:pt x="194292" y="157238"/>
                </a:lnTo>
                <a:lnTo>
                  <a:pt x="200966" y="162928"/>
                </a:lnTo>
                <a:lnTo>
                  <a:pt x="208272" y="168627"/>
                </a:lnTo>
                <a:lnTo>
                  <a:pt x="214096" y="173378"/>
                </a:lnTo>
                <a:lnTo>
                  <a:pt x="223107" y="181197"/>
                </a:lnTo>
                <a:lnTo>
                  <a:pt x="228748" y="185568"/>
                </a:lnTo>
                <a:lnTo>
                  <a:pt x="235366" y="190387"/>
                </a:lnTo>
                <a:lnTo>
                  <a:pt x="250340" y="200821"/>
                </a:lnTo>
                <a:lnTo>
                  <a:pt x="266520" y="211809"/>
                </a:lnTo>
                <a:lnTo>
                  <a:pt x="272930" y="217406"/>
                </a:lnTo>
                <a:lnTo>
                  <a:pt x="278156" y="223042"/>
                </a:lnTo>
                <a:lnTo>
                  <a:pt x="282592" y="228705"/>
                </a:lnTo>
                <a:lnTo>
                  <a:pt x="287455" y="232480"/>
                </a:lnTo>
                <a:lnTo>
                  <a:pt x="292602" y="234997"/>
                </a:lnTo>
                <a:lnTo>
                  <a:pt x="302448" y="238746"/>
                </a:lnTo>
                <a:lnTo>
                  <a:pt x="309999" y="243587"/>
                </a:lnTo>
                <a:lnTo>
                  <a:pt x="312394" y="246211"/>
                </a:lnTo>
                <a:lnTo>
                  <a:pt x="313990" y="248913"/>
                </a:lnTo>
                <a:lnTo>
                  <a:pt x="325755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6"/>
          <p:cNvSpPr/>
          <p:nvPr/>
        </p:nvSpPr>
        <p:spPr>
          <a:xfrm>
            <a:off x="3809047" y="2520314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231457" y="0"/>
                </a:moveTo>
                <a:lnTo>
                  <a:pt x="222356" y="4552"/>
                </a:lnTo>
                <a:lnTo>
                  <a:pt x="215348" y="9326"/>
                </a:lnTo>
                <a:lnTo>
                  <a:pt x="209057" y="14623"/>
                </a:lnTo>
                <a:lnTo>
                  <a:pt x="203087" y="20152"/>
                </a:lnTo>
                <a:lnTo>
                  <a:pt x="173824" y="49093"/>
                </a:lnTo>
                <a:lnTo>
                  <a:pt x="168270" y="55589"/>
                </a:lnTo>
                <a:lnTo>
                  <a:pt x="162662" y="62777"/>
                </a:lnTo>
                <a:lnTo>
                  <a:pt x="157019" y="70426"/>
                </a:lnTo>
                <a:lnTo>
                  <a:pt x="151352" y="77431"/>
                </a:lnTo>
                <a:lnTo>
                  <a:pt x="145668" y="84006"/>
                </a:lnTo>
                <a:lnTo>
                  <a:pt x="139975" y="90294"/>
                </a:lnTo>
                <a:lnTo>
                  <a:pt x="128569" y="102361"/>
                </a:lnTo>
                <a:lnTo>
                  <a:pt x="122860" y="108246"/>
                </a:lnTo>
                <a:lnTo>
                  <a:pt x="117149" y="115027"/>
                </a:lnTo>
                <a:lnTo>
                  <a:pt x="111437" y="122405"/>
                </a:lnTo>
                <a:lnTo>
                  <a:pt x="105724" y="130181"/>
                </a:lnTo>
                <a:lnTo>
                  <a:pt x="100010" y="137270"/>
                </a:lnTo>
                <a:lnTo>
                  <a:pt x="94296" y="143901"/>
                </a:lnTo>
                <a:lnTo>
                  <a:pt x="88582" y="150227"/>
                </a:lnTo>
                <a:lnTo>
                  <a:pt x="72072" y="167415"/>
                </a:lnTo>
                <a:lnTo>
                  <a:pt x="62336" y="177333"/>
                </a:lnTo>
                <a:lnTo>
                  <a:pt x="54892" y="185850"/>
                </a:lnTo>
                <a:lnTo>
                  <a:pt x="48977" y="193432"/>
                </a:lnTo>
                <a:lnTo>
                  <a:pt x="44082" y="200393"/>
                </a:lnTo>
                <a:lnTo>
                  <a:pt x="39865" y="206938"/>
                </a:lnTo>
                <a:lnTo>
                  <a:pt x="36102" y="213206"/>
                </a:lnTo>
                <a:lnTo>
                  <a:pt x="32640" y="219290"/>
                </a:lnTo>
                <a:lnTo>
                  <a:pt x="28428" y="224299"/>
                </a:lnTo>
                <a:lnTo>
                  <a:pt x="23715" y="228590"/>
                </a:lnTo>
                <a:lnTo>
                  <a:pt x="18667" y="232404"/>
                </a:lnTo>
                <a:lnTo>
                  <a:pt x="15302" y="235898"/>
                </a:lnTo>
                <a:lnTo>
                  <a:pt x="13059" y="23918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7"/>
          <p:cNvSpPr/>
          <p:nvPr/>
        </p:nvSpPr>
        <p:spPr>
          <a:xfrm>
            <a:off x="4229100" y="2614621"/>
            <a:ext cx="342901" cy="17137"/>
          </a:xfrm>
          <a:custGeom>
            <a:avLst/>
            <a:gdLst/>
            <a:ahLst/>
            <a:cxnLst/>
            <a:rect l="0" t="0" r="0" b="0"/>
            <a:pathLst>
              <a:path w="342901" h="17137">
                <a:moveTo>
                  <a:pt x="0" y="17136"/>
                </a:moveTo>
                <a:lnTo>
                  <a:pt x="34074" y="17136"/>
                </a:lnTo>
                <a:lnTo>
                  <a:pt x="44623" y="16183"/>
                </a:lnTo>
                <a:lnTo>
                  <a:pt x="90163" y="11245"/>
                </a:lnTo>
                <a:lnTo>
                  <a:pt x="101065" y="10351"/>
                </a:lnTo>
                <a:lnTo>
                  <a:pt x="110239" y="9755"/>
                </a:lnTo>
                <a:lnTo>
                  <a:pt x="119213" y="9358"/>
                </a:lnTo>
                <a:lnTo>
                  <a:pt x="136803" y="8916"/>
                </a:lnTo>
                <a:lnTo>
                  <a:pt x="176424" y="8668"/>
                </a:lnTo>
                <a:lnTo>
                  <a:pt x="189053" y="7681"/>
                </a:lnTo>
                <a:lnTo>
                  <a:pt x="200330" y="6070"/>
                </a:lnTo>
                <a:lnTo>
                  <a:pt x="210706" y="4044"/>
                </a:lnTo>
                <a:lnTo>
                  <a:pt x="219528" y="2693"/>
                </a:lnTo>
                <a:lnTo>
                  <a:pt x="227315" y="1792"/>
                </a:lnTo>
                <a:lnTo>
                  <a:pt x="234410" y="1192"/>
                </a:lnTo>
                <a:lnTo>
                  <a:pt x="243904" y="792"/>
                </a:lnTo>
                <a:lnTo>
                  <a:pt x="283198" y="149"/>
                </a:lnTo>
                <a:lnTo>
                  <a:pt x="325745" y="0"/>
                </a:lnTo>
                <a:lnTo>
                  <a:pt x="329558" y="950"/>
                </a:lnTo>
                <a:lnTo>
                  <a:pt x="333053" y="2535"/>
                </a:lnTo>
                <a:lnTo>
                  <a:pt x="342900" y="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8"/>
          <p:cNvSpPr/>
          <p:nvPr/>
        </p:nvSpPr>
        <p:spPr>
          <a:xfrm>
            <a:off x="4838392" y="2228850"/>
            <a:ext cx="307966" cy="617221"/>
          </a:xfrm>
          <a:custGeom>
            <a:avLst/>
            <a:gdLst/>
            <a:ahLst/>
            <a:cxnLst/>
            <a:rect l="0" t="0" r="0" b="0"/>
            <a:pathLst>
              <a:path w="307966" h="617221">
                <a:moveTo>
                  <a:pt x="222240" y="0"/>
                </a:moveTo>
                <a:lnTo>
                  <a:pt x="213138" y="4551"/>
                </a:lnTo>
                <a:lnTo>
                  <a:pt x="206130" y="6785"/>
                </a:lnTo>
                <a:lnTo>
                  <a:pt x="198888" y="8730"/>
                </a:lnTo>
                <a:lnTo>
                  <a:pt x="189319" y="12770"/>
                </a:lnTo>
                <a:lnTo>
                  <a:pt x="181256" y="17740"/>
                </a:lnTo>
                <a:lnTo>
                  <a:pt x="174497" y="23124"/>
                </a:lnTo>
                <a:lnTo>
                  <a:pt x="168319" y="28692"/>
                </a:lnTo>
                <a:lnTo>
                  <a:pt x="159857" y="34342"/>
                </a:lnTo>
                <a:lnTo>
                  <a:pt x="150699" y="40028"/>
                </a:lnTo>
                <a:lnTo>
                  <a:pt x="143454" y="45730"/>
                </a:lnTo>
                <a:lnTo>
                  <a:pt x="134020" y="54295"/>
                </a:lnTo>
                <a:lnTo>
                  <a:pt x="109163" y="78818"/>
                </a:lnTo>
                <a:lnTo>
                  <a:pt x="103993" y="84930"/>
                </a:lnTo>
                <a:lnTo>
                  <a:pt x="90629" y="101881"/>
                </a:lnTo>
                <a:lnTo>
                  <a:pt x="83064" y="110783"/>
                </a:lnTo>
                <a:lnTo>
                  <a:pt x="75163" y="119576"/>
                </a:lnTo>
                <a:lnTo>
                  <a:pt x="67039" y="128294"/>
                </a:lnTo>
                <a:lnTo>
                  <a:pt x="60670" y="136012"/>
                </a:lnTo>
                <a:lnTo>
                  <a:pt x="51054" y="149667"/>
                </a:lnTo>
                <a:lnTo>
                  <a:pt x="46204" y="160738"/>
                </a:lnTo>
                <a:lnTo>
                  <a:pt x="41065" y="174786"/>
                </a:lnTo>
                <a:lnTo>
                  <a:pt x="35734" y="190819"/>
                </a:lnTo>
                <a:lnTo>
                  <a:pt x="24731" y="221333"/>
                </a:lnTo>
                <a:lnTo>
                  <a:pt x="19130" y="236138"/>
                </a:lnTo>
                <a:lnTo>
                  <a:pt x="14443" y="249818"/>
                </a:lnTo>
                <a:lnTo>
                  <a:pt x="10366" y="262747"/>
                </a:lnTo>
                <a:lnTo>
                  <a:pt x="6696" y="275177"/>
                </a:lnTo>
                <a:lnTo>
                  <a:pt x="4249" y="288226"/>
                </a:lnTo>
                <a:lnTo>
                  <a:pt x="2618" y="301688"/>
                </a:lnTo>
                <a:lnTo>
                  <a:pt x="805" y="326488"/>
                </a:lnTo>
                <a:lnTo>
                  <a:pt x="0" y="343861"/>
                </a:lnTo>
                <a:lnTo>
                  <a:pt x="2181" y="363012"/>
                </a:lnTo>
                <a:lnTo>
                  <a:pt x="4097" y="373453"/>
                </a:lnTo>
                <a:lnTo>
                  <a:pt x="11305" y="390134"/>
                </a:lnTo>
                <a:lnTo>
                  <a:pt x="19906" y="404850"/>
                </a:lnTo>
                <a:lnTo>
                  <a:pt x="26904" y="420916"/>
                </a:lnTo>
                <a:lnTo>
                  <a:pt x="33189" y="435041"/>
                </a:lnTo>
                <a:lnTo>
                  <a:pt x="42082" y="453703"/>
                </a:lnTo>
                <a:lnTo>
                  <a:pt x="48825" y="465488"/>
                </a:lnTo>
                <a:lnTo>
                  <a:pt x="58172" y="477076"/>
                </a:lnTo>
                <a:lnTo>
                  <a:pt x="63331" y="482833"/>
                </a:lnTo>
                <a:lnTo>
                  <a:pt x="74144" y="494310"/>
                </a:lnTo>
                <a:lnTo>
                  <a:pt x="90941" y="511481"/>
                </a:lnTo>
                <a:lnTo>
                  <a:pt x="99465" y="518152"/>
                </a:lnTo>
                <a:lnTo>
                  <a:pt x="109910" y="525457"/>
                </a:lnTo>
                <a:lnTo>
                  <a:pt x="121636" y="533185"/>
                </a:lnTo>
                <a:lnTo>
                  <a:pt x="131358" y="540241"/>
                </a:lnTo>
                <a:lnTo>
                  <a:pt x="139745" y="546851"/>
                </a:lnTo>
                <a:lnTo>
                  <a:pt x="147240" y="553162"/>
                </a:lnTo>
                <a:lnTo>
                  <a:pt x="155095" y="558322"/>
                </a:lnTo>
                <a:lnTo>
                  <a:pt x="163189" y="562715"/>
                </a:lnTo>
                <a:lnTo>
                  <a:pt x="171443" y="566595"/>
                </a:lnTo>
                <a:lnTo>
                  <a:pt x="181708" y="572040"/>
                </a:lnTo>
                <a:lnTo>
                  <a:pt x="205813" y="585710"/>
                </a:lnTo>
                <a:lnTo>
                  <a:pt x="216051" y="590498"/>
                </a:lnTo>
                <a:lnTo>
                  <a:pt x="224782" y="593690"/>
                </a:lnTo>
                <a:lnTo>
                  <a:pt x="241468" y="598190"/>
                </a:lnTo>
                <a:lnTo>
                  <a:pt x="261583" y="603364"/>
                </a:lnTo>
                <a:lnTo>
                  <a:pt x="269424" y="606078"/>
                </a:lnTo>
                <a:lnTo>
                  <a:pt x="275603" y="608839"/>
                </a:lnTo>
                <a:lnTo>
                  <a:pt x="285010" y="613495"/>
                </a:lnTo>
                <a:lnTo>
                  <a:pt x="292365" y="615564"/>
                </a:lnTo>
                <a:lnTo>
                  <a:pt x="301861" y="616729"/>
                </a:lnTo>
                <a:lnTo>
                  <a:pt x="307965" y="617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89"/>
          <p:cNvSpPr/>
          <p:nvPr/>
        </p:nvSpPr>
        <p:spPr>
          <a:xfrm>
            <a:off x="5173624" y="2374582"/>
            <a:ext cx="260158" cy="385764"/>
          </a:xfrm>
          <a:custGeom>
            <a:avLst/>
            <a:gdLst/>
            <a:ahLst/>
            <a:cxnLst/>
            <a:rect l="0" t="0" r="0" b="0"/>
            <a:pathLst>
              <a:path w="260158" h="385764">
                <a:moveTo>
                  <a:pt x="101321" y="0"/>
                </a:moveTo>
                <a:lnTo>
                  <a:pt x="92219" y="9102"/>
                </a:lnTo>
                <a:lnTo>
                  <a:pt x="89538" y="12735"/>
                </a:lnTo>
                <a:lnTo>
                  <a:pt x="84812" y="22400"/>
                </a:lnTo>
                <a:lnTo>
                  <a:pt x="77803" y="31296"/>
                </a:lnTo>
                <a:lnTo>
                  <a:pt x="69693" y="40917"/>
                </a:lnTo>
                <a:lnTo>
                  <a:pt x="64086" y="50253"/>
                </a:lnTo>
                <a:lnTo>
                  <a:pt x="58420" y="60752"/>
                </a:lnTo>
                <a:lnTo>
                  <a:pt x="52726" y="70816"/>
                </a:lnTo>
                <a:lnTo>
                  <a:pt x="47021" y="78464"/>
                </a:lnTo>
                <a:lnTo>
                  <a:pt x="41310" y="87578"/>
                </a:lnTo>
                <a:lnTo>
                  <a:pt x="38453" y="92675"/>
                </a:lnTo>
                <a:lnTo>
                  <a:pt x="20781" y="122604"/>
                </a:lnTo>
                <a:lnTo>
                  <a:pt x="16195" y="132218"/>
                </a:lnTo>
                <a:lnTo>
                  <a:pt x="13137" y="140533"/>
                </a:lnTo>
                <a:lnTo>
                  <a:pt x="11099" y="147981"/>
                </a:lnTo>
                <a:lnTo>
                  <a:pt x="8788" y="160567"/>
                </a:lnTo>
                <a:lnTo>
                  <a:pt x="3680" y="194871"/>
                </a:lnTo>
                <a:lnTo>
                  <a:pt x="1937" y="208971"/>
                </a:lnTo>
                <a:lnTo>
                  <a:pt x="775" y="220277"/>
                </a:lnTo>
                <a:lnTo>
                  <a:pt x="0" y="229719"/>
                </a:lnTo>
                <a:lnTo>
                  <a:pt x="436" y="236966"/>
                </a:lnTo>
                <a:lnTo>
                  <a:pt x="3460" y="247558"/>
                </a:lnTo>
                <a:lnTo>
                  <a:pt x="5440" y="257981"/>
                </a:lnTo>
                <a:lnTo>
                  <a:pt x="5967" y="263427"/>
                </a:lnTo>
                <a:lnTo>
                  <a:pt x="7272" y="268011"/>
                </a:lnTo>
                <a:lnTo>
                  <a:pt x="11261" y="275643"/>
                </a:lnTo>
                <a:lnTo>
                  <a:pt x="18749" y="284751"/>
                </a:lnTo>
                <a:lnTo>
                  <a:pt x="27475" y="294196"/>
                </a:lnTo>
                <a:lnTo>
                  <a:pt x="34528" y="301569"/>
                </a:lnTo>
                <a:lnTo>
                  <a:pt x="40837" y="310561"/>
                </a:lnTo>
                <a:lnTo>
                  <a:pt x="46817" y="319955"/>
                </a:lnTo>
                <a:lnTo>
                  <a:pt x="52649" y="327305"/>
                </a:lnTo>
                <a:lnTo>
                  <a:pt x="56490" y="330598"/>
                </a:lnTo>
                <a:lnTo>
                  <a:pt x="60956" y="333746"/>
                </a:lnTo>
                <a:lnTo>
                  <a:pt x="65839" y="336797"/>
                </a:lnTo>
                <a:lnTo>
                  <a:pt x="73804" y="342728"/>
                </a:lnTo>
                <a:lnTo>
                  <a:pt x="77260" y="345643"/>
                </a:lnTo>
                <a:lnTo>
                  <a:pt x="81470" y="347586"/>
                </a:lnTo>
                <a:lnTo>
                  <a:pt x="86182" y="348881"/>
                </a:lnTo>
                <a:lnTo>
                  <a:pt x="91229" y="349745"/>
                </a:lnTo>
                <a:lnTo>
                  <a:pt x="97450" y="351273"/>
                </a:lnTo>
                <a:lnTo>
                  <a:pt x="104455" y="353245"/>
                </a:lnTo>
                <a:lnTo>
                  <a:pt x="111983" y="355512"/>
                </a:lnTo>
                <a:lnTo>
                  <a:pt x="130507" y="360570"/>
                </a:lnTo>
                <a:lnTo>
                  <a:pt x="140781" y="363253"/>
                </a:lnTo>
                <a:lnTo>
                  <a:pt x="148582" y="364089"/>
                </a:lnTo>
                <a:lnTo>
                  <a:pt x="154736" y="363693"/>
                </a:lnTo>
                <a:lnTo>
                  <a:pt x="159791" y="362477"/>
                </a:lnTo>
                <a:lnTo>
                  <a:pt x="166018" y="360714"/>
                </a:lnTo>
                <a:lnTo>
                  <a:pt x="180558" y="356215"/>
                </a:lnTo>
                <a:lnTo>
                  <a:pt x="187483" y="354634"/>
                </a:lnTo>
                <a:lnTo>
                  <a:pt x="194004" y="353580"/>
                </a:lnTo>
                <a:lnTo>
                  <a:pt x="200258" y="352878"/>
                </a:lnTo>
                <a:lnTo>
                  <a:pt x="205379" y="351457"/>
                </a:lnTo>
                <a:lnTo>
                  <a:pt x="209745" y="349557"/>
                </a:lnTo>
                <a:lnTo>
                  <a:pt x="217137" y="344906"/>
                </a:lnTo>
                <a:lnTo>
                  <a:pt x="223597" y="339664"/>
                </a:lnTo>
                <a:lnTo>
                  <a:pt x="227605" y="335028"/>
                </a:lnTo>
                <a:lnTo>
                  <a:pt x="232183" y="329079"/>
                </a:lnTo>
                <a:lnTo>
                  <a:pt x="237140" y="322256"/>
                </a:lnTo>
                <a:lnTo>
                  <a:pt x="245187" y="312135"/>
                </a:lnTo>
                <a:lnTo>
                  <a:pt x="248667" y="308103"/>
                </a:lnTo>
                <a:lnTo>
                  <a:pt x="250986" y="303509"/>
                </a:lnTo>
                <a:lnTo>
                  <a:pt x="253564" y="293326"/>
                </a:lnTo>
                <a:lnTo>
                  <a:pt x="257249" y="284989"/>
                </a:lnTo>
                <a:lnTo>
                  <a:pt x="259565" y="281433"/>
                </a:lnTo>
                <a:lnTo>
                  <a:pt x="260157" y="278109"/>
                </a:lnTo>
                <a:lnTo>
                  <a:pt x="259599" y="274941"/>
                </a:lnTo>
                <a:lnTo>
                  <a:pt x="254263" y="263392"/>
                </a:lnTo>
                <a:lnTo>
                  <a:pt x="248352" y="253270"/>
                </a:lnTo>
                <a:lnTo>
                  <a:pt x="244109" y="247905"/>
                </a:lnTo>
                <a:lnTo>
                  <a:pt x="239376" y="242422"/>
                </a:lnTo>
                <a:lnTo>
                  <a:pt x="231576" y="236331"/>
                </a:lnTo>
                <a:lnTo>
                  <a:pt x="228162" y="234706"/>
                </a:lnTo>
                <a:lnTo>
                  <a:pt x="223029" y="233623"/>
                </a:lnTo>
                <a:lnTo>
                  <a:pt x="216750" y="232901"/>
                </a:lnTo>
                <a:lnTo>
                  <a:pt x="209706" y="232420"/>
                </a:lnTo>
                <a:lnTo>
                  <a:pt x="203105" y="232099"/>
                </a:lnTo>
                <a:lnTo>
                  <a:pt x="190691" y="231743"/>
                </a:lnTo>
                <a:lnTo>
                  <a:pt x="184713" y="233553"/>
                </a:lnTo>
                <a:lnTo>
                  <a:pt x="178823" y="236664"/>
                </a:lnTo>
                <a:lnTo>
                  <a:pt x="172992" y="240644"/>
                </a:lnTo>
                <a:lnTo>
                  <a:pt x="165293" y="245202"/>
                </a:lnTo>
                <a:lnTo>
                  <a:pt x="156352" y="250145"/>
                </a:lnTo>
                <a:lnTo>
                  <a:pt x="146581" y="255346"/>
                </a:lnTo>
                <a:lnTo>
                  <a:pt x="137209" y="261671"/>
                </a:lnTo>
                <a:lnTo>
                  <a:pt x="128104" y="268745"/>
                </a:lnTo>
                <a:lnTo>
                  <a:pt x="119176" y="276318"/>
                </a:lnTo>
                <a:lnTo>
                  <a:pt x="111319" y="283272"/>
                </a:lnTo>
                <a:lnTo>
                  <a:pt x="97509" y="296079"/>
                </a:lnTo>
                <a:lnTo>
                  <a:pt x="83576" y="309448"/>
                </a:lnTo>
                <a:lnTo>
                  <a:pt x="79013" y="314884"/>
                </a:lnTo>
                <a:lnTo>
                  <a:pt x="74066" y="321365"/>
                </a:lnTo>
                <a:lnTo>
                  <a:pt x="68863" y="328543"/>
                </a:lnTo>
                <a:lnTo>
                  <a:pt x="63083" y="339059"/>
                </a:lnTo>
                <a:lnTo>
                  <a:pt x="60514" y="347860"/>
                </a:lnTo>
                <a:lnTo>
                  <a:pt x="59372" y="358122"/>
                </a:lnTo>
                <a:lnTo>
                  <a:pt x="61404" y="369033"/>
                </a:lnTo>
                <a:lnTo>
                  <a:pt x="65919" y="382458"/>
                </a:lnTo>
                <a:lnTo>
                  <a:pt x="67242" y="383560"/>
                </a:lnTo>
                <a:lnTo>
                  <a:pt x="69077" y="384294"/>
                </a:lnTo>
                <a:lnTo>
                  <a:pt x="74607" y="385110"/>
                </a:lnTo>
                <a:lnTo>
                  <a:pt x="78749" y="385328"/>
                </a:lnTo>
                <a:lnTo>
                  <a:pt x="92748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90"/>
          <p:cNvSpPr/>
          <p:nvPr/>
        </p:nvSpPr>
        <p:spPr>
          <a:xfrm>
            <a:off x="5540692" y="2597467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8572"/>
                </a:moveTo>
                <a:lnTo>
                  <a:pt x="79194" y="8572"/>
                </a:lnTo>
                <a:lnTo>
                  <a:pt x="123145" y="6033"/>
                </a:lnTo>
                <a:lnTo>
                  <a:pt x="192380" y="178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1"/>
          <p:cNvSpPr/>
          <p:nvPr/>
        </p:nvSpPr>
        <p:spPr>
          <a:xfrm>
            <a:off x="5661413" y="2494597"/>
            <a:ext cx="67875" cy="257176"/>
          </a:xfrm>
          <a:custGeom>
            <a:avLst/>
            <a:gdLst/>
            <a:ahLst/>
            <a:cxnLst/>
            <a:rect l="0" t="0" r="0" b="0"/>
            <a:pathLst>
              <a:path w="67875" h="257176">
                <a:moveTo>
                  <a:pt x="16439" y="0"/>
                </a:moveTo>
                <a:lnTo>
                  <a:pt x="7337" y="4551"/>
                </a:lnTo>
                <a:lnTo>
                  <a:pt x="4656" y="6844"/>
                </a:lnTo>
                <a:lnTo>
                  <a:pt x="2869" y="9325"/>
                </a:lnTo>
                <a:lnTo>
                  <a:pt x="883" y="14622"/>
                </a:lnTo>
                <a:lnTo>
                  <a:pt x="0" y="20151"/>
                </a:lnTo>
                <a:lnTo>
                  <a:pt x="717" y="23912"/>
                </a:lnTo>
                <a:lnTo>
                  <a:pt x="2148" y="28324"/>
                </a:lnTo>
                <a:lnTo>
                  <a:pt x="4054" y="33170"/>
                </a:lnTo>
                <a:lnTo>
                  <a:pt x="6277" y="41163"/>
                </a:lnTo>
                <a:lnTo>
                  <a:pt x="8712" y="51255"/>
                </a:lnTo>
                <a:lnTo>
                  <a:pt x="11288" y="62745"/>
                </a:lnTo>
                <a:lnTo>
                  <a:pt x="13005" y="71358"/>
                </a:lnTo>
                <a:lnTo>
                  <a:pt x="14149" y="78052"/>
                </a:lnTo>
                <a:lnTo>
                  <a:pt x="14913" y="83467"/>
                </a:lnTo>
                <a:lnTo>
                  <a:pt x="16374" y="88982"/>
                </a:lnTo>
                <a:lnTo>
                  <a:pt x="18301" y="94564"/>
                </a:lnTo>
                <a:lnTo>
                  <a:pt x="20538" y="100190"/>
                </a:lnTo>
                <a:lnTo>
                  <a:pt x="22029" y="107751"/>
                </a:lnTo>
                <a:lnTo>
                  <a:pt x="23023" y="116601"/>
                </a:lnTo>
                <a:lnTo>
                  <a:pt x="23686" y="126312"/>
                </a:lnTo>
                <a:lnTo>
                  <a:pt x="25080" y="135643"/>
                </a:lnTo>
                <a:lnTo>
                  <a:pt x="26963" y="144721"/>
                </a:lnTo>
                <a:lnTo>
                  <a:pt x="29169" y="153631"/>
                </a:lnTo>
                <a:lnTo>
                  <a:pt x="32546" y="164333"/>
                </a:lnTo>
                <a:lnTo>
                  <a:pt x="36702" y="176231"/>
                </a:lnTo>
                <a:lnTo>
                  <a:pt x="41378" y="188924"/>
                </a:lnTo>
                <a:lnTo>
                  <a:pt x="44495" y="198339"/>
                </a:lnTo>
                <a:lnTo>
                  <a:pt x="46573" y="205569"/>
                </a:lnTo>
                <a:lnTo>
                  <a:pt x="47959" y="211341"/>
                </a:lnTo>
                <a:lnTo>
                  <a:pt x="49834" y="216141"/>
                </a:lnTo>
                <a:lnTo>
                  <a:pt x="52038" y="220294"/>
                </a:lnTo>
                <a:lnTo>
                  <a:pt x="54459" y="224015"/>
                </a:lnTo>
                <a:lnTo>
                  <a:pt x="57025" y="228401"/>
                </a:lnTo>
                <a:lnTo>
                  <a:pt x="59689" y="233230"/>
                </a:lnTo>
                <a:lnTo>
                  <a:pt x="62418" y="238354"/>
                </a:lnTo>
                <a:lnTo>
                  <a:pt x="64237" y="242723"/>
                </a:lnTo>
                <a:lnTo>
                  <a:pt x="65449" y="246588"/>
                </a:lnTo>
                <a:lnTo>
                  <a:pt x="67874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2"/>
          <p:cNvSpPr/>
          <p:nvPr/>
        </p:nvSpPr>
        <p:spPr>
          <a:xfrm>
            <a:off x="5918028" y="2460307"/>
            <a:ext cx="248457" cy="154306"/>
          </a:xfrm>
          <a:custGeom>
            <a:avLst/>
            <a:gdLst/>
            <a:ahLst/>
            <a:cxnLst/>
            <a:rect l="0" t="0" r="0" b="0"/>
            <a:pathLst>
              <a:path w="248457" h="154306">
                <a:moveTo>
                  <a:pt x="34144" y="0"/>
                </a:moveTo>
                <a:lnTo>
                  <a:pt x="29593" y="9102"/>
                </a:lnTo>
                <a:lnTo>
                  <a:pt x="28252" y="14640"/>
                </a:lnTo>
                <a:lnTo>
                  <a:pt x="27359" y="21190"/>
                </a:lnTo>
                <a:lnTo>
                  <a:pt x="26763" y="28414"/>
                </a:lnTo>
                <a:lnTo>
                  <a:pt x="25413" y="34183"/>
                </a:lnTo>
                <a:lnTo>
                  <a:pt x="23561" y="38981"/>
                </a:lnTo>
                <a:lnTo>
                  <a:pt x="16403" y="52825"/>
                </a:lnTo>
                <a:lnTo>
                  <a:pt x="5451" y="74570"/>
                </a:lnTo>
                <a:lnTo>
                  <a:pt x="3586" y="80193"/>
                </a:lnTo>
                <a:lnTo>
                  <a:pt x="2342" y="85847"/>
                </a:lnTo>
                <a:lnTo>
                  <a:pt x="1513" y="91522"/>
                </a:lnTo>
                <a:lnTo>
                  <a:pt x="959" y="96257"/>
                </a:lnTo>
                <a:lnTo>
                  <a:pt x="591" y="100366"/>
                </a:lnTo>
                <a:lnTo>
                  <a:pt x="0" y="109255"/>
                </a:lnTo>
                <a:lnTo>
                  <a:pt x="904" y="110936"/>
                </a:lnTo>
                <a:lnTo>
                  <a:pt x="4448" y="115345"/>
                </a:lnTo>
                <a:lnTo>
                  <a:pt x="6727" y="117854"/>
                </a:lnTo>
                <a:lnTo>
                  <a:pt x="15459" y="126986"/>
                </a:lnTo>
                <a:lnTo>
                  <a:pt x="16924" y="127520"/>
                </a:lnTo>
                <a:lnTo>
                  <a:pt x="24491" y="128271"/>
                </a:lnTo>
                <a:lnTo>
                  <a:pt x="33346" y="128447"/>
                </a:lnTo>
                <a:lnTo>
                  <a:pt x="37422" y="129446"/>
                </a:lnTo>
                <a:lnTo>
                  <a:pt x="44491" y="133097"/>
                </a:lnTo>
                <a:lnTo>
                  <a:pt x="48662" y="134451"/>
                </a:lnTo>
                <a:lnTo>
                  <a:pt x="53348" y="135354"/>
                </a:lnTo>
                <a:lnTo>
                  <a:pt x="58376" y="135956"/>
                </a:lnTo>
                <a:lnTo>
                  <a:pt x="62682" y="136357"/>
                </a:lnTo>
                <a:lnTo>
                  <a:pt x="70005" y="136804"/>
                </a:lnTo>
                <a:lnTo>
                  <a:pt x="78975" y="137002"/>
                </a:lnTo>
                <a:lnTo>
                  <a:pt x="141572" y="137157"/>
                </a:lnTo>
                <a:lnTo>
                  <a:pt x="150530" y="138111"/>
                </a:lnTo>
                <a:lnTo>
                  <a:pt x="161265" y="139699"/>
                </a:lnTo>
                <a:lnTo>
                  <a:pt x="173183" y="141710"/>
                </a:lnTo>
                <a:lnTo>
                  <a:pt x="182082" y="143051"/>
                </a:lnTo>
                <a:lnTo>
                  <a:pt x="188967" y="143945"/>
                </a:lnTo>
                <a:lnTo>
                  <a:pt x="194510" y="144541"/>
                </a:lnTo>
                <a:lnTo>
                  <a:pt x="200110" y="145891"/>
                </a:lnTo>
                <a:lnTo>
                  <a:pt x="205748" y="147743"/>
                </a:lnTo>
                <a:lnTo>
                  <a:pt x="211411" y="149930"/>
                </a:lnTo>
                <a:lnTo>
                  <a:pt x="217092" y="151389"/>
                </a:lnTo>
                <a:lnTo>
                  <a:pt x="222785" y="152361"/>
                </a:lnTo>
                <a:lnTo>
                  <a:pt x="234818" y="153729"/>
                </a:lnTo>
                <a:lnTo>
                  <a:pt x="248456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3"/>
          <p:cNvSpPr/>
          <p:nvPr/>
        </p:nvSpPr>
        <p:spPr>
          <a:xfrm>
            <a:off x="6090528" y="2451735"/>
            <a:ext cx="41668" cy="334328"/>
          </a:xfrm>
          <a:custGeom>
            <a:avLst/>
            <a:gdLst/>
            <a:ahLst/>
            <a:cxnLst/>
            <a:rect l="0" t="0" r="0" b="0"/>
            <a:pathLst>
              <a:path w="41668" h="334328">
                <a:moveTo>
                  <a:pt x="41667" y="0"/>
                </a:moveTo>
                <a:lnTo>
                  <a:pt x="32565" y="9101"/>
                </a:lnTo>
                <a:lnTo>
                  <a:pt x="29884" y="12735"/>
                </a:lnTo>
                <a:lnTo>
                  <a:pt x="28096" y="16110"/>
                </a:lnTo>
                <a:lnTo>
                  <a:pt x="26905" y="19312"/>
                </a:lnTo>
                <a:lnTo>
                  <a:pt x="26111" y="22400"/>
                </a:lnTo>
                <a:lnTo>
                  <a:pt x="25227" y="28370"/>
                </a:lnTo>
                <a:lnTo>
                  <a:pt x="24040" y="32249"/>
                </a:lnTo>
                <a:lnTo>
                  <a:pt x="22295" y="36739"/>
                </a:lnTo>
                <a:lnTo>
                  <a:pt x="20180" y="41638"/>
                </a:lnTo>
                <a:lnTo>
                  <a:pt x="17817" y="53476"/>
                </a:lnTo>
                <a:lnTo>
                  <a:pt x="15289" y="69940"/>
                </a:lnTo>
                <a:lnTo>
                  <a:pt x="12652" y="89489"/>
                </a:lnTo>
                <a:lnTo>
                  <a:pt x="10894" y="107284"/>
                </a:lnTo>
                <a:lnTo>
                  <a:pt x="9721" y="123910"/>
                </a:lnTo>
                <a:lnTo>
                  <a:pt x="8419" y="152226"/>
                </a:lnTo>
                <a:lnTo>
                  <a:pt x="7840" y="171161"/>
                </a:lnTo>
                <a:lnTo>
                  <a:pt x="7417" y="247832"/>
                </a:lnTo>
                <a:lnTo>
                  <a:pt x="6451" y="257614"/>
                </a:lnTo>
                <a:lnTo>
                  <a:pt x="4854" y="267945"/>
                </a:lnTo>
                <a:lnTo>
                  <a:pt x="2838" y="278642"/>
                </a:lnTo>
                <a:lnTo>
                  <a:pt x="1493" y="286726"/>
                </a:lnTo>
                <a:lnTo>
                  <a:pt x="597" y="293068"/>
                </a:lnTo>
                <a:lnTo>
                  <a:pt x="0" y="298249"/>
                </a:lnTo>
                <a:lnTo>
                  <a:pt x="554" y="303607"/>
                </a:lnTo>
                <a:lnTo>
                  <a:pt x="1875" y="309085"/>
                </a:lnTo>
                <a:lnTo>
                  <a:pt x="6290" y="322462"/>
                </a:lnTo>
                <a:lnTo>
                  <a:pt x="7055" y="329330"/>
                </a:lnTo>
                <a:lnTo>
                  <a:pt x="8114" y="330995"/>
                </a:lnTo>
                <a:lnTo>
                  <a:pt x="9774" y="332106"/>
                </a:lnTo>
                <a:lnTo>
                  <a:pt x="15949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4"/>
          <p:cNvSpPr/>
          <p:nvPr/>
        </p:nvSpPr>
        <p:spPr>
          <a:xfrm>
            <a:off x="6217920" y="2580322"/>
            <a:ext cx="265748" cy="180024"/>
          </a:xfrm>
          <a:custGeom>
            <a:avLst/>
            <a:gdLst/>
            <a:ahLst/>
            <a:cxnLst/>
            <a:rect l="0" t="0" r="0" b="0"/>
            <a:pathLst>
              <a:path w="265748" h="180024">
                <a:moveTo>
                  <a:pt x="0" y="0"/>
                </a:moveTo>
                <a:lnTo>
                  <a:pt x="4550" y="9102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4622" y="21448"/>
                </a:lnTo>
                <a:lnTo>
                  <a:pt x="17368" y="22871"/>
                </a:lnTo>
                <a:lnTo>
                  <a:pt x="23911" y="25405"/>
                </a:lnTo>
                <a:lnTo>
                  <a:pt x="28323" y="27414"/>
                </a:lnTo>
                <a:lnTo>
                  <a:pt x="33170" y="29706"/>
                </a:lnTo>
                <a:lnTo>
                  <a:pt x="43068" y="35996"/>
                </a:lnTo>
                <a:lnTo>
                  <a:pt x="71846" y="55686"/>
                </a:lnTo>
                <a:lnTo>
                  <a:pt x="84092" y="64747"/>
                </a:lnTo>
                <a:lnTo>
                  <a:pt x="94162" y="72692"/>
                </a:lnTo>
                <a:lnTo>
                  <a:pt x="102779" y="79894"/>
                </a:lnTo>
                <a:lnTo>
                  <a:pt x="110429" y="85648"/>
                </a:lnTo>
                <a:lnTo>
                  <a:pt x="117435" y="90436"/>
                </a:lnTo>
                <a:lnTo>
                  <a:pt x="124009" y="94581"/>
                </a:lnTo>
                <a:lnTo>
                  <a:pt x="130298" y="99249"/>
                </a:lnTo>
                <a:lnTo>
                  <a:pt x="136395" y="104266"/>
                </a:lnTo>
                <a:lnTo>
                  <a:pt x="147298" y="113968"/>
                </a:lnTo>
                <a:lnTo>
                  <a:pt x="155318" y="121455"/>
                </a:lnTo>
                <a:lnTo>
                  <a:pt x="159743" y="124785"/>
                </a:lnTo>
                <a:lnTo>
                  <a:pt x="164597" y="127958"/>
                </a:lnTo>
                <a:lnTo>
                  <a:pt x="169739" y="131025"/>
                </a:lnTo>
                <a:lnTo>
                  <a:pt x="174119" y="134022"/>
                </a:lnTo>
                <a:lnTo>
                  <a:pt x="177992" y="136973"/>
                </a:lnTo>
                <a:lnTo>
                  <a:pt x="181526" y="139893"/>
                </a:lnTo>
                <a:lnTo>
                  <a:pt x="184835" y="142792"/>
                </a:lnTo>
                <a:lnTo>
                  <a:pt x="187993" y="145677"/>
                </a:lnTo>
                <a:lnTo>
                  <a:pt x="191051" y="148553"/>
                </a:lnTo>
                <a:lnTo>
                  <a:pt x="196900" y="152375"/>
                </a:lnTo>
                <a:lnTo>
                  <a:pt x="204609" y="156829"/>
                </a:lnTo>
                <a:lnTo>
                  <a:pt x="213559" y="161702"/>
                </a:lnTo>
                <a:lnTo>
                  <a:pt x="220477" y="164952"/>
                </a:lnTo>
                <a:lnTo>
                  <a:pt x="226042" y="167118"/>
                </a:lnTo>
                <a:lnTo>
                  <a:pt x="230704" y="168562"/>
                </a:lnTo>
                <a:lnTo>
                  <a:pt x="238425" y="172707"/>
                </a:lnTo>
                <a:lnTo>
                  <a:pt x="265747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5"/>
          <p:cNvSpPr/>
          <p:nvPr/>
        </p:nvSpPr>
        <p:spPr>
          <a:xfrm>
            <a:off x="6316656" y="2554605"/>
            <a:ext cx="89860" cy="222885"/>
          </a:xfrm>
          <a:custGeom>
            <a:avLst/>
            <a:gdLst/>
            <a:ahLst/>
            <a:cxnLst/>
            <a:rect l="0" t="0" r="0" b="0"/>
            <a:pathLst>
              <a:path w="89860" h="222885">
                <a:moveTo>
                  <a:pt x="89859" y="0"/>
                </a:moveTo>
                <a:lnTo>
                  <a:pt x="82477" y="7380"/>
                </a:lnTo>
                <a:lnTo>
                  <a:pt x="80175" y="11588"/>
                </a:lnTo>
                <a:lnTo>
                  <a:pt x="62078" y="47092"/>
                </a:lnTo>
                <a:lnTo>
                  <a:pt x="58956" y="54255"/>
                </a:lnTo>
                <a:lnTo>
                  <a:pt x="55922" y="61887"/>
                </a:lnTo>
                <a:lnTo>
                  <a:pt x="52947" y="69833"/>
                </a:lnTo>
                <a:lnTo>
                  <a:pt x="50010" y="77035"/>
                </a:lnTo>
                <a:lnTo>
                  <a:pt x="47101" y="83742"/>
                </a:lnTo>
                <a:lnTo>
                  <a:pt x="41328" y="96273"/>
                </a:lnTo>
                <a:lnTo>
                  <a:pt x="30817" y="117848"/>
                </a:lnTo>
                <a:lnTo>
                  <a:pt x="17898" y="143817"/>
                </a:lnTo>
                <a:lnTo>
                  <a:pt x="13310" y="153980"/>
                </a:lnTo>
                <a:lnTo>
                  <a:pt x="10251" y="161708"/>
                </a:lnTo>
                <a:lnTo>
                  <a:pt x="791" y="190057"/>
                </a:lnTo>
                <a:lnTo>
                  <a:pt x="0" y="197190"/>
                </a:lnTo>
                <a:lnTo>
                  <a:pt x="425" y="203850"/>
                </a:lnTo>
                <a:lnTo>
                  <a:pt x="4134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6"/>
          <p:cNvSpPr/>
          <p:nvPr/>
        </p:nvSpPr>
        <p:spPr>
          <a:xfrm>
            <a:off x="6509384" y="2426017"/>
            <a:ext cx="221923" cy="454344"/>
          </a:xfrm>
          <a:custGeom>
            <a:avLst/>
            <a:gdLst/>
            <a:ahLst/>
            <a:cxnLst/>
            <a:rect l="0" t="0" r="0" b="0"/>
            <a:pathLst>
              <a:path w="221923" h="454344">
                <a:moveTo>
                  <a:pt x="0" y="0"/>
                </a:moveTo>
                <a:lnTo>
                  <a:pt x="13653" y="4551"/>
                </a:lnTo>
                <a:lnTo>
                  <a:pt x="27199" y="10654"/>
                </a:lnTo>
                <a:lnTo>
                  <a:pt x="67652" y="30135"/>
                </a:lnTo>
                <a:lnTo>
                  <a:pt x="84154" y="39140"/>
                </a:lnTo>
                <a:lnTo>
                  <a:pt x="97060" y="47048"/>
                </a:lnTo>
                <a:lnTo>
                  <a:pt x="107570" y="54226"/>
                </a:lnTo>
                <a:lnTo>
                  <a:pt x="116481" y="60915"/>
                </a:lnTo>
                <a:lnTo>
                  <a:pt x="124326" y="67280"/>
                </a:lnTo>
                <a:lnTo>
                  <a:pt x="131462" y="73429"/>
                </a:lnTo>
                <a:lnTo>
                  <a:pt x="138124" y="79432"/>
                </a:lnTo>
                <a:lnTo>
                  <a:pt x="150607" y="91183"/>
                </a:lnTo>
                <a:lnTo>
                  <a:pt x="177445" y="117611"/>
                </a:lnTo>
                <a:lnTo>
                  <a:pt x="184972" y="126032"/>
                </a:lnTo>
                <a:lnTo>
                  <a:pt x="190942" y="133551"/>
                </a:lnTo>
                <a:lnTo>
                  <a:pt x="195875" y="140469"/>
                </a:lnTo>
                <a:lnTo>
                  <a:pt x="201069" y="149844"/>
                </a:lnTo>
                <a:lnTo>
                  <a:pt x="206436" y="160856"/>
                </a:lnTo>
                <a:lnTo>
                  <a:pt x="211919" y="172960"/>
                </a:lnTo>
                <a:lnTo>
                  <a:pt x="215575" y="182934"/>
                </a:lnTo>
                <a:lnTo>
                  <a:pt x="218012" y="191488"/>
                </a:lnTo>
                <a:lnTo>
                  <a:pt x="219637" y="199097"/>
                </a:lnTo>
                <a:lnTo>
                  <a:pt x="220719" y="207026"/>
                </a:lnTo>
                <a:lnTo>
                  <a:pt x="221441" y="215170"/>
                </a:lnTo>
                <a:lnTo>
                  <a:pt x="221922" y="223457"/>
                </a:lnTo>
                <a:lnTo>
                  <a:pt x="221291" y="231839"/>
                </a:lnTo>
                <a:lnTo>
                  <a:pt x="219918" y="240284"/>
                </a:lnTo>
                <a:lnTo>
                  <a:pt x="218049" y="248772"/>
                </a:lnTo>
                <a:lnTo>
                  <a:pt x="214899" y="259193"/>
                </a:lnTo>
                <a:lnTo>
                  <a:pt x="210894" y="270903"/>
                </a:lnTo>
                <a:lnTo>
                  <a:pt x="206319" y="283472"/>
                </a:lnTo>
                <a:lnTo>
                  <a:pt x="200411" y="296614"/>
                </a:lnTo>
                <a:lnTo>
                  <a:pt x="193615" y="310138"/>
                </a:lnTo>
                <a:lnTo>
                  <a:pt x="171277" y="352409"/>
                </a:lnTo>
                <a:lnTo>
                  <a:pt x="166573" y="359717"/>
                </a:lnTo>
                <a:lnTo>
                  <a:pt x="161532" y="366494"/>
                </a:lnTo>
                <a:lnTo>
                  <a:pt x="156265" y="372917"/>
                </a:lnTo>
                <a:lnTo>
                  <a:pt x="148945" y="381009"/>
                </a:lnTo>
                <a:lnTo>
                  <a:pt x="123296" y="407743"/>
                </a:lnTo>
                <a:lnTo>
                  <a:pt x="77153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7"/>
          <p:cNvSpPr/>
          <p:nvPr/>
        </p:nvSpPr>
        <p:spPr>
          <a:xfrm>
            <a:off x="7006590" y="2573046"/>
            <a:ext cx="265748" cy="15850"/>
          </a:xfrm>
          <a:custGeom>
            <a:avLst/>
            <a:gdLst/>
            <a:ahLst/>
            <a:cxnLst/>
            <a:rect l="0" t="0" r="0" b="0"/>
            <a:pathLst>
              <a:path w="265748" h="15850">
                <a:moveTo>
                  <a:pt x="0" y="15849"/>
                </a:moveTo>
                <a:lnTo>
                  <a:pt x="53386" y="15849"/>
                </a:lnTo>
                <a:lnTo>
                  <a:pt x="92307" y="13309"/>
                </a:lnTo>
                <a:lnTo>
                  <a:pt x="138180" y="9957"/>
                </a:lnTo>
                <a:lnTo>
                  <a:pt x="164918" y="8468"/>
                </a:lnTo>
                <a:lnTo>
                  <a:pt x="174715" y="7118"/>
                </a:lnTo>
                <a:lnTo>
                  <a:pt x="183152" y="5266"/>
                </a:lnTo>
                <a:lnTo>
                  <a:pt x="190681" y="3078"/>
                </a:lnTo>
                <a:lnTo>
                  <a:pt x="197605" y="1620"/>
                </a:lnTo>
                <a:lnTo>
                  <a:pt x="204127" y="648"/>
                </a:lnTo>
                <a:lnTo>
                  <a:pt x="210380" y="0"/>
                </a:lnTo>
                <a:lnTo>
                  <a:pt x="219310" y="520"/>
                </a:lnTo>
                <a:lnTo>
                  <a:pt x="230027" y="1820"/>
                </a:lnTo>
                <a:lnTo>
                  <a:pt x="265747" y="7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8"/>
          <p:cNvSpPr/>
          <p:nvPr/>
        </p:nvSpPr>
        <p:spPr>
          <a:xfrm>
            <a:off x="6989444" y="2649360"/>
            <a:ext cx="325757" cy="16688"/>
          </a:xfrm>
          <a:custGeom>
            <a:avLst/>
            <a:gdLst/>
            <a:ahLst/>
            <a:cxnLst/>
            <a:rect l="0" t="0" r="0" b="0"/>
            <a:pathLst>
              <a:path w="325757" h="16688">
                <a:moveTo>
                  <a:pt x="0" y="16687"/>
                </a:moveTo>
                <a:lnTo>
                  <a:pt x="56559" y="16687"/>
                </a:lnTo>
                <a:lnTo>
                  <a:pt x="76758" y="15735"/>
                </a:lnTo>
                <a:lnTo>
                  <a:pt x="97845" y="14147"/>
                </a:lnTo>
                <a:lnTo>
                  <a:pt x="141595" y="9843"/>
                </a:lnTo>
                <a:lnTo>
                  <a:pt x="186438" y="4755"/>
                </a:lnTo>
                <a:lnTo>
                  <a:pt x="206208" y="3018"/>
                </a:lnTo>
                <a:lnTo>
                  <a:pt x="224149" y="1859"/>
                </a:lnTo>
                <a:lnTo>
                  <a:pt x="256785" y="572"/>
                </a:lnTo>
                <a:lnTo>
                  <a:pt x="287165" y="0"/>
                </a:lnTo>
                <a:lnTo>
                  <a:pt x="298123" y="800"/>
                </a:lnTo>
                <a:lnTo>
                  <a:pt x="306381" y="2286"/>
                </a:lnTo>
                <a:lnTo>
                  <a:pt x="325756" y="81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99"/>
          <p:cNvSpPr/>
          <p:nvPr/>
        </p:nvSpPr>
        <p:spPr>
          <a:xfrm>
            <a:off x="7443787" y="2494620"/>
            <a:ext cx="394336" cy="246873"/>
          </a:xfrm>
          <a:custGeom>
            <a:avLst/>
            <a:gdLst/>
            <a:ahLst/>
            <a:cxnLst/>
            <a:rect l="0" t="0" r="0" b="0"/>
            <a:pathLst>
              <a:path w="394336" h="246873">
                <a:moveTo>
                  <a:pt x="0" y="42840"/>
                </a:moveTo>
                <a:lnTo>
                  <a:pt x="4551" y="33738"/>
                </a:lnTo>
                <a:lnTo>
                  <a:pt x="7796" y="30104"/>
                </a:lnTo>
                <a:lnTo>
                  <a:pt x="16483" y="23527"/>
                </a:lnTo>
                <a:lnTo>
                  <a:pt x="23371" y="19487"/>
                </a:lnTo>
                <a:lnTo>
                  <a:pt x="31773" y="14889"/>
                </a:lnTo>
                <a:lnTo>
                  <a:pt x="41184" y="9918"/>
                </a:lnTo>
                <a:lnTo>
                  <a:pt x="50316" y="6605"/>
                </a:lnTo>
                <a:lnTo>
                  <a:pt x="59262" y="4395"/>
                </a:lnTo>
                <a:lnTo>
                  <a:pt x="68083" y="2923"/>
                </a:lnTo>
                <a:lnTo>
                  <a:pt x="75868" y="1941"/>
                </a:lnTo>
                <a:lnTo>
                  <a:pt x="82964" y="1286"/>
                </a:lnTo>
                <a:lnTo>
                  <a:pt x="89599" y="850"/>
                </a:lnTo>
                <a:lnTo>
                  <a:pt x="95928" y="559"/>
                </a:lnTo>
                <a:lnTo>
                  <a:pt x="108040" y="236"/>
                </a:lnTo>
                <a:lnTo>
                  <a:pt x="142828" y="0"/>
                </a:lnTo>
                <a:lnTo>
                  <a:pt x="154284" y="2527"/>
                </a:lnTo>
                <a:lnTo>
                  <a:pt x="165726" y="6825"/>
                </a:lnTo>
                <a:lnTo>
                  <a:pt x="177161" y="11911"/>
                </a:lnTo>
                <a:lnTo>
                  <a:pt x="186053" y="17346"/>
                </a:lnTo>
                <a:lnTo>
                  <a:pt x="193180" y="22937"/>
                </a:lnTo>
                <a:lnTo>
                  <a:pt x="199523" y="28596"/>
                </a:lnTo>
                <a:lnTo>
                  <a:pt x="201595" y="31439"/>
                </a:lnTo>
                <a:lnTo>
                  <a:pt x="203898" y="37138"/>
                </a:lnTo>
                <a:lnTo>
                  <a:pt x="204921" y="42846"/>
                </a:lnTo>
                <a:lnTo>
                  <a:pt x="205377" y="49510"/>
                </a:lnTo>
                <a:lnTo>
                  <a:pt x="205578" y="58822"/>
                </a:lnTo>
                <a:lnTo>
                  <a:pt x="204680" y="63972"/>
                </a:lnTo>
                <a:lnTo>
                  <a:pt x="203128" y="69310"/>
                </a:lnTo>
                <a:lnTo>
                  <a:pt x="201141" y="74774"/>
                </a:lnTo>
                <a:lnTo>
                  <a:pt x="197911" y="80322"/>
                </a:lnTo>
                <a:lnTo>
                  <a:pt x="193854" y="85925"/>
                </a:lnTo>
                <a:lnTo>
                  <a:pt x="189243" y="91566"/>
                </a:lnTo>
                <a:lnTo>
                  <a:pt x="185217" y="97231"/>
                </a:lnTo>
                <a:lnTo>
                  <a:pt x="181580" y="102913"/>
                </a:lnTo>
                <a:lnTo>
                  <a:pt x="178204" y="108606"/>
                </a:lnTo>
                <a:lnTo>
                  <a:pt x="170238" y="117164"/>
                </a:lnTo>
                <a:lnTo>
                  <a:pt x="159212" y="127632"/>
                </a:lnTo>
                <a:lnTo>
                  <a:pt x="146146" y="139373"/>
                </a:lnTo>
                <a:lnTo>
                  <a:pt x="73473" y="202248"/>
                </a:lnTo>
                <a:lnTo>
                  <a:pt x="67080" y="207215"/>
                </a:lnTo>
                <a:lnTo>
                  <a:pt x="60913" y="211478"/>
                </a:lnTo>
                <a:lnTo>
                  <a:pt x="54896" y="215273"/>
                </a:lnTo>
                <a:lnTo>
                  <a:pt x="50884" y="218755"/>
                </a:lnTo>
                <a:lnTo>
                  <a:pt x="48211" y="222029"/>
                </a:lnTo>
                <a:lnTo>
                  <a:pt x="46428" y="225164"/>
                </a:lnTo>
                <a:lnTo>
                  <a:pt x="46193" y="228207"/>
                </a:lnTo>
                <a:lnTo>
                  <a:pt x="46988" y="231188"/>
                </a:lnTo>
                <a:lnTo>
                  <a:pt x="48470" y="234128"/>
                </a:lnTo>
                <a:lnTo>
                  <a:pt x="55197" y="239934"/>
                </a:lnTo>
                <a:lnTo>
                  <a:pt x="59658" y="242816"/>
                </a:lnTo>
                <a:lnTo>
                  <a:pt x="69695" y="246018"/>
                </a:lnTo>
                <a:lnTo>
                  <a:pt x="75039" y="246872"/>
                </a:lnTo>
                <a:lnTo>
                  <a:pt x="86056" y="245281"/>
                </a:lnTo>
                <a:lnTo>
                  <a:pt x="97302" y="242351"/>
                </a:lnTo>
                <a:lnTo>
                  <a:pt x="123868" y="238797"/>
                </a:lnTo>
                <a:lnTo>
                  <a:pt x="171258" y="231214"/>
                </a:lnTo>
                <a:lnTo>
                  <a:pt x="195135" y="228430"/>
                </a:lnTo>
                <a:lnTo>
                  <a:pt x="217720" y="226574"/>
                </a:lnTo>
                <a:lnTo>
                  <a:pt x="239444" y="225337"/>
                </a:lnTo>
                <a:lnTo>
                  <a:pt x="255832" y="223560"/>
                </a:lnTo>
                <a:lnTo>
                  <a:pt x="268663" y="221422"/>
                </a:lnTo>
                <a:lnTo>
                  <a:pt x="279121" y="219044"/>
                </a:lnTo>
                <a:lnTo>
                  <a:pt x="288951" y="217460"/>
                </a:lnTo>
                <a:lnTo>
                  <a:pt x="298361" y="216403"/>
                </a:lnTo>
                <a:lnTo>
                  <a:pt x="307492" y="215699"/>
                </a:lnTo>
                <a:lnTo>
                  <a:pt x="316437" y="215229"/>
                </a:lnTo>
                <a:lnTo>
                  <a:pt x="333997" y="214707"/>
                </a:lnTo>
                <a:lnTo>
                  <a:pt x="394335" y="21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00"/>
          <p:cNvSpPr/>
          <p:nvPr/>
        </p:nvSpPr>
        <p:spPr>
          <a:xfrm>
            <a:off x="7850328" y="2477452"/>
            <a:ext cx="73520" cy="342901"/>
          </a:xfrm>
          <a:custGeom>
            <a:avLst/>
            <a:gdLst/>
            <a:ahLst/>
            <a:cxnLst/>
            <a:rect l="0" t="0" r="0" b="0"/>
            <a:pathLst>
              <a:path w="73520" h="342901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6862" y="27005"/>
                </a:lnTo>
                <a:lnTo>
                  <a:pt x="38765" y="133672"/>
                </a:lnTo>
                <a:lnTo>
                  <a:pt x="44635" y="157695"/>
                </a:lnTo>
                <a:lnTo>
                  <a:pt x="58776" y="222487"/>
                </a:lnTo>
                <a:lnTo>
                  <a:pt x="63691" y="249290"/>
                </a:lnTo>
                <a:lnTo>
                  <a:pt x="66967" y="270968"/>
                </a:lnTo>
                <a:lnTo>
                  <a:pt x="73519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01"/>
          <p:cNvSpPr/>
          <p:nvPr/>
        </p:nvSpPr>
        <p:spPr>
          <a:xfrm>
            <a:off x="4700587" y="2417445"/>
            <a:ext cx="85726" cy="351473"/>
          </a:xfrm>
          <a:custGeom>
            <a:avLst/>
            <a:gdLst/>
            <a:ahLst/>
            <a:cxnLst/>
            <a:rect l="0" t="0" r="0" b="0"/>
            <a:pathLst>
              <a:path w="85726" h="351473">
                <a:moveTo>
                  <a:pt x="0" y="0"/>
                </a:moveTo>
                <a:lnTo>
                  <a:pt x="0" y="78604"/>
                </a:lnTo>
                <a:lnTo>
                  <a:pt x="2540" y="87640"/>
                </a:lnTo>
                <a:lnTo>
                  <a:pt x="4551" y="92716"/>
                </a:lnTo>
                <a:lnTo>
                  <a:pt x="6844" y="98006"/>
                </a:lnTo>
                <a:lnTo>
                  <a:pt x="11931" y="108963"/>
                </a:lnTo>
                <a:lnTo>
                  <a:pt x="13670" y="113599"/>
                </a:lnTo>
                <a:lnTo>
                  <a:pt x="17068" y="126580"/>
                </a:lnTo>
                <a:lnTo>
                  <a:pt x="21238" y="140078"/>
                </a:lnTo>
                <a:lnTo>
                  <a:pt x="23684" y="145773"/>
                </a:lnTo>
                <a:lnTo>
                  <a:pt x="26267" y="150522"/>
                </a:lnTo>
                <a:lnTo>
                  <a:pt x="28941" y="154640"/>
                </a:lnTo>
                <a:lnTo>
                  <a:pt x="30724" y="158338"/>
                </a:lnTo>
                <a:lnTo>
                  <a:pt x="32705" y="164987"/>
                </a:lnTo>
                <a:lnTo>
                  <a:pt x="34186" y="169046"/>
                </a:lnTo>
                <a:lnTo>
                  <a:pt x="36126" y="173658"/>
                </a:lnTo>
                <a:lnTo>
                  <a:pt x="38371" y="178637"/>
                </a:lnTo>
                <a:lnTo>
                  <a:pt x="39868" y="186719"/>
                </a:lnTo>
                <a:lnTo>
                  <a:pt x="40866" y="196869"/>
                </a:lnTo>
                <a:lnTo>
                  <a:pt x="41532" y="208398"/>
                </a:lnTo>
                <a:lnTo>
                  <a:pt x="42928" y="217037"/>
                </a:lnTo>
                <a:lnTo>
                  <a:pt x="44811" y="223749"/>
                </a:lnTo>
                <a:lnTo>
                  <a:pt x="47019" y="229176"/>
                </a:lnTo>
                <a:lnTo>
                  <a:pt x="49443" y="237556"/>
                </a:lnTo>
                <a:lnTo>
                  <a:pt x="52013" y="247906"/>
                </a:lnTo>
                <a:lnTo>
                  <a:pt x="58428" y="275981"/>
                </a:lnTo>
                <a:lnTo>
                  <a:pt x="59540" y="285395"/>
                </a:lnTo>
                <a:lnTo>
                  <a:pt x="59869" y="294217"/>
                </a:lnTo>
                <a:lnTo>
                  <a:pt x="59966" y="302863"/>
                </a:lnTo>
                <a:lnTo>
                  <a:pt x="60933" y="304779"/>
                </a:lnTo>
                <a:lnTo>
                  <a:pt x="62530" y="306056"/>
                </a:lnTo>
                <a:lnTo>
                  <a:pt x="64546" y="306907"/>
                </a:lnTo>
                <a:lnTo>
                  <a:pt x="65891" y="308427"/>
                </a:lnTo>
                <a:lnTo>
                  <a:pt x="66787" y="310393"/>
                </a:lnTo>
                <a:lnTo>
                  <a:pt x="67783" y="315117"/>
                </a:lnTo>
                <a:lnTo>
                  <a:pt x="68226" y="320392"/>
                </a:lnTo>
                <a:lnTo>
                  <a:pt x="69296" y="322179"/>
                </a:lnTo>
                <a:lnTo>
                  <a:pt x="70963" y="323371"/>
                </a:lnTo>
                <a:lnTo>
                  <a:pt x="73026" y="324166"/>
                </a:lnTo>
                <a:lnTo>
                  <a:pt x="74401" y="325648"/>
                </a:lnTo>
                <a:lnTo>
                  <a:pt x="75319" y="327588"/>
                </a:lnTo>
                <a:lnTo>
                  <a:pt x="76790" y="332996"/>
                </a:lnTo>
                <a:lnTo>
                  <a:pt x="77045" y="338484"/>
                </a:lnTo>
                <a:lnTo>
                  <a:pt x="78034" y="340908"/>
                </a:lnTo>
                <a:lnTo>
                  <a:pt x="79645" y="343477"/>
                </a:lnTo>
                <a:lnTo>
                  <a:pt x="85725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2"/>
          <p:cNvSpPr/>
          <p:nvPr/>
        </p:nvSpPr>
        <p:spPr>
          <a:xfrm>
            <a:off x="2806064" y="3122353"/>
            <a:ext cx="454344" cy="92335"/>
          </a:xfrm>
          <a:custGeom>
            <a:avLst/>
            <a:gdLst/>
            <a:ahLst/>
            <a:cxnLst/>
            <a:rect l="0" t="0" r="0" b="0"/>
            <a:pathLst>
              <a:path w="454344" h="92335">
                <a:moveTo>
                  <a:pt x="0" y="92334"/>
                </a:moveTo>
                <a:lnTo>
                  <a:pt x="0" y="83233"/>
                </a:lnTo>
                <a:lnTo>
                  <a:pt x="953" y="80551"/>
                </a:lnTo>
                <a:lnTo>
                  <a:pt x="2540" y="78764"/>
                </a:lnTo>
                <a:lnTo>
                  <a:pt x="4551" y="77572"/>
                </a:lnTo>
                <a:lnTo>
                  <a:pt x="9326" y="76248"/>
                </a:lnTo>
                <a:lnTo>
                  <a:pt x="11932" y="75895"/>
                </a:lnTo>
                <a:lnTo>
                  <a:pt x="15575" y="74707"/>
                </a:lnTo>
                <a:lnTo>
                  <a:pt x="19909" y="72963"/>
                </a:lnTo>
                <a:lnTo>
                  <a:pt x="24703" y="70848"/>
                </a:lnTo>
                <a:lnTo>
                  <a:pt x="28851" y="68485"/>
                </a:lnTo>
                <a:lnTo>
                  <a:pt x="32569" y="65957"/>
                </a:lnTo>
                <a:lnTo>
                  <a:pt x="36000" y="63319"/>
                </a:lnTo>
                <a:lnTo>
                  <a:pt x="40193" y="61561"/>
                </a:lnTo>
                <a:lnTo>
                  <a:pt x="56148" y="58134"/>
                </a:lnTo>
                <a:lnTo>
                  <a:pt x="63150" y="56199"/>
                </a:lnTo>
                <a:lnTo>
                  <a:pt x="70675" y="53956"/>
                </a:lnTo>
                <a:lnTo>
                  <a:pt x="81407" y="51509"/>
                </a:lnTo>
                <a:lnTo>
                  <a:pt x="121911" y="43514"/>
                </a:lnTo>
                <a:lnTo>
                  <a:pt x="146893" y="37934"/>
                </a:lnTo>
                <a:lnTo>
                  <a:pt x="157936" y="35112"/>
                </a:lnTo>
                <a:lnTo>
                  <a:pt x="168156" y="32279"/>
                </a:lnTo>
                <a:lnTo>
                  <a:pt x="177827" y="29437"/>
                </a:lnTo>
                <a:lnTo>
                  <a:pt x="198732" y="23740"/>
                </a:lnTo>
                <a:lnTo>
                  <a:pt x="209641" y="20887"/>
                </a:lnTo>
                <a:lnTo>
                  <a:pt x="220723" y="18985"/>
                </a:lnTo>
                <a:lnTo>
                  <a:pt x="231922" y="17717"/>
                </a:lnTo>
                <a:lnTo>
                  <a:pt x="243197" y="16872"/>
                </a:lnTo>
                <a:lnTo>
                  <a:pt x="254524" y="15356"/>
                </a:lnTo>
                <a:lnTo>
                  <a:pt x="265885" y="13393"/>
                </a:lnTo>
                <a:lnTo>
                  <a:pt x="277269" y="11132"/>
                </a:lnTo>
                <a:lnTo>
                  <a:pt x="288669" y="9624"/>
                </a:lnTo>
                <a:lnTo>
                  <a:pt x="300079" y="8619"/>
                </a:lnTo>
                <a:lnTo>
                  <a:pt x="311495" y="7949"/>
                </a:lnTo>
                <a:lnTo>
                  <a:pt x="324821" y="6550"/>
                </a:lnTo>
                <a:lnTo>
                  <a:pt x="354868" y="2455"/>
                </a:lnTo>
                <a:lnTo>
                  <a:pt x="371834" y="983"/>
                </a:lnTo>
                <a:lnTo>
                  <a:pt x="389812" y="0"/>
                </a:lnTo>
                <a:lnTo>
                  <a:pt x="454343" y="6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3"/>
          <p:cNvSpPr/>
          <p:nvPr/>
        </p:nvSpPr>
        <p:spPr>
          <a:xfrm>
            <a:off x="3444082" y="3032364"/>
            <a:ext cx="219006" cy="319328"/>
          </a:xfrm>
          <a:custGeom>
            <a:avLst/>
            <a:gdLst/>
            <a:ahLst/>
            <a:cxnLst/>
            <a:rect l="0" t="0" r="0" b="0"/>
            <a:pathLst>
              <a:path w="219006" h="319328">
                <a:moveTo>
                  <a:pt x="202088" y="19446"/>
                </a:moveTo>
                <a:lnTo>
                  <a:pt x="70875" y="19446"/>
                </a:lnTo>
                <a:lnTo>
                  <a:pt x="65082" y="18493"/>
                </a:lnTo>
                <a:lnTo>
                  <a:pt x="60268" y="16906"/>
                </a:lnTo>
                <a:lnTo>
                  <a:pt x="56107" y="14895"/>
                </a:lnTo>
                <a:lnTo>
                  <a:pt x="51427" y="13554"/>
                </a:lnTo>
                <a:lnTo>
                  <a:pt x="46402" y="12660"/>
                </a:lnTo>
                <a:lnTo>
                  <a:pt x="41147" y="12065"/>
                </a:lnTo>
                <a:lnTo>
                  <a:pt x="34787" y="9763"/>
                </a:lnTo>
                <a:lnTo>
                  <a:pt x="27689" y="6323"/>
                </a:lnTo>
                <a:lnTo>
                  <a:pt x="20099" y="2125"/>
                </a:lnTo>
                <a:lnTo>
                  <a:pt x="15039" y="278"/>
                </a:lnTo>
                <a:lnTo>
                  <a:pt x="11666" y="0"/>
                </a:lnTo>
                <a:lnTo>
                  <a:pt x="9417" y="767"/>
                </a:lnTo>
                <a:lnTo>
                  <a:pt x="7918" y="2231"/>
                </a:lnTo>
                <a:lnTo>
                  <a:pt x="6919" y="4159"/>
                </a:lnTo>
                <a:lnTo>
                  <a:pt x="5315" y="9547"/>
                </a:lnTo>
                <a:lnTo>
                  <a:pt x="5095" y="15364"/>
                </a:lnTo>
                <a:lnTo>
                  <a:pt x="5037" y="19582"/>
                </a:lnTo>
                <a:lnTo>
                  <a:pt x="5951" y="23346"/>
                </a:lnTo>
                <a:lnTo>
                  <a:pt x="9506" y="30069"/>
                </a:lnTo>
                <a:lnTo>
                  <a:pt x="11721" y="38772"/>
                </a:lnTo>
                <a:lnTo>
                  <a:pt x="12311" y="43760"/>
                </a:lnTo>
                <a:lnTo>
                  <a:pt x="11752" y="53753"/>
                </a:lnTo>
                <a:lnTo>
                  <a:pt x="10428" y="67082"/>
                </a:lnTo>
                <a:lnTo>
                  <a:pt x="8592" y="82635"/>
                </a:lnTo>
                <a:lnTo>
                  <a:pt x="7368" y="94910"/>
                </a:lnTo>
                <a:lnTo>
                  <a:pt x="6552" y="104998"/>
                </a:lnTo>
                <a:lnTo>
                  <a:pt x="6008" y="113628"/>
                </a:lnTo>
                <a:lnTo>
                  <a:pt x="5404" y="128297"/>
                </a:lnTo>
                <a:lnTo>
                  <a:pt x="5063" y="147265"/>
                </a:lnTo>
                <a:lnTo>
                  <a:pt x="5015" y="153236"/>
                </a:lnTo>
                <a:lnTo>
                  <a:pt x="4031" y="158169"/>
                </a:lnTo>
                <a:lnTo>
                  <a:pt x="398" y="166190"/>
                </a:lnTo>
                <a:lnTo>
                  <a:pt x="0" y="168711"/>
                </a:lnTo>
                <a:lnTo>
                  <a:pt x="687" y="170391"/>
                </a:lnTo>
                <a:lnTo>
                  <a:pt x="4084" y="173087"/>
                </a:lnTo>
                <a:lnTo>
                  <a:pt x="7089" y="170916"/>
                </a:lnTo>
                <a:lnTo>
                  <a:pt x="9223" y="169003"/>
                </a:lnTo>
                <a:lnTo>
                  <a:pt x="11599" y="167728"/>
                </a:lnTo>
                <a:lnTo>
                  <a:pt x="16779" y="166312"/>
                </a:lnTo>
                <a:lnTo>
                  <a:pt x="20446" y="164981"/>
                </a:lnTo>
                <a:lnTo>
                  <a:pt x="24795" y="163142"/>
                </a:lnTo>
                <a:lnTo>
                  <a:pt x="29600" y="160963"/>
                </a:lnTo>
                <a:lnTo>
                  <a:pt x="34709" y="159510"/>
                </a:lnTo>
                <a:lnTo>
                  <a:pt x="40019" y="158542"/>
                </a:lnTo>
                <a:lnTo>
                  <a:pt x="45465" y="157897"/>
                </a:lnTo>
                <a:lnTo>
                  <a:pt x="51000" y="156514"/>
                </a:lnTo>
                <a:lnTo>
                  <a:pt x="56595" y="154640"/>
                </a:lnTo>
                <a:lnTo>
                  <a:pt x="62230" y="152437"/>
                </a:lnTo>
                <a:lnTo>
                  <a:pt x="67892" y="150969"/>
                </a:lnTo>
                <a:lnTo>
                  <a:pt x="73571" y="149990"/>
                </a:lnTo>
                <a:lnTo>
                  <a:pt x="79262" y="149338"/>
                </a:lnTo>
                <a:lnTo>
                  <a:pt x="84962" y="148903"/>
                </a:lnTo>
                <a:lnTo>
                  <a:pt x="90666" y="148613"/>
                </a:lnTo>
                <a:lnTo>
                  <a:pt x="96374" y="148420"/>
                </a:lnTo>
                <a:lnTo>
                  <a:pt x="118060" y="148148"/>
                </a:lnTo>
                <a:lnTo>
                  <a:pt x="124162" y="149062"/>
                </a:lnTo>
                <a:lnTo>
                  <a:pt x="129182" y="150624"/>
                </a:lnTo>
                <a:lnTo>
                  <a:pt x="133481" y="152618"/>
                </a:lnTo>
                <a:lnTo>
                  <a:pt x="194712" y="182949"/>
                </a:lnTo>
                <a:lnTo>
                  <a:pt x="200981" y="186550"/>
                </a:lnTo>
                <a:lnTo>
                  <a:pt x="206112" y="189904"/>
                </a:lnTo>
                <a:lnTo>
                  <a:pt x="210485" y="193092"/>
                </a:lnTo>
                <a:lnTo>
                  <a:pt x="213401" y="197122"/>
                </a:lnTo>
                <a:lnTo>
                  <a:pt x="216641" y="206680"/>
                </a:lnTo>
                <a:lnTo>
                  <a:pt x="217505" y="211896"/>
                </a:lnTo>
                <a:lnTo>
                  <a:pt x="218081" y="217279"/>
                </a:lnTo>
                <a:lnTo>
                  <a:pt x="218464" y="222772"/>
                </a:lnTo>
                <a:lnTo>
                  <a:pt x="218891" y="231415"/>
                </a:lnTo>
                <a:lnTo>
                  <a:pt x="219005" y="235054"/>
                </a:lnTo>
                <a:lnTo>
                  <a:pt x="217176" y="240337"/>
                </a:lnTo>
                <a:lnTo>
                  <a:pt x="214052" y="246716"/>
                </a:lnTo>
                <a:lnTo>
                  <a:pt x="210063" y="253827"/>
                </a:lnTo>
                <a:lnTo>
                  <a:pt x="204547" y="261425"/>
                </a:lnTo>
                <a:lnTo>
                  <a:pt x="198013" y="269348"/>
                </a:lnTo>
                <a:lnTo>
                  <a:pt x="190798" y="277487"/>
                </a:lnTo>
                <a:lnTo>
                  <a:pt x="184084" y="283866"/>
                </a:lnTo>
                <a:lnTo>
                  <a:pt x="177703" y="289071"/>
                </a:lnTo>
                <a:lnTo>
                  <a:pt x="171543" y="293493"/>
                </a:lnTo>
                <a:lnTo>
                  <a:pt x="165532" y="297394"/>
                </a:lnTo>
                <a:lnTo>
                  <a:pt x="159620" y="300947"/>
                </a:lnTo>
                <a:lnTo>
                  <a:pt x="153773" y="304268"/>
                </a:lnTo>
                <a:lnTo>
                  <a:pt x="147018" y="307435"/>
                </a:lnTo>
                <a:lnTo>
                  <a:pt x="139657" y="310499"/>
                </a:lnTo>
                <a:lnTo>
                  <a:pt x="131892" y="313493"/>
                </a:lnTo>
                <a:lnTo>
                  <a:pt x="124811" y="315490"/>
                </a:lnTo>
                <a:lnTo>
                  <a:pt x="118184" y="316821"/>
                </a:lnTo>
                <a:lnTo>
                  <a:pt x="111862" y="317708"/>
                </a:lnTo>
                <a:lnTo>
                  <a:pt x="105743" y="318300"/>
                </a:lnTo>
                <a:lnTo>
                  <a:pt x="99757" y="318694"/>
                </a:lnTo>
                <a:lnTo>
                  <a:pt x="93862" y="318957"/>
                </a:lnTo>
                <a:lnTo>
                  <a:pt x="77153" y="319250"/>
                </a:lnTo>
                <a:lnTo>
                  <a:pt x="67362" y="319327"/>
                </a:lnTo>
                <a:lnTo>
                  <a:pt x="57978" y="318427"/>
                </a:lnTo>
                <a:lnTo>
                  <a:pt x="48864" y="316874"/>
                </a:lnTo>
                <a:lnTo>
                  <a:pt x="39932" y="314886"/>
                </a:lnTo>
                <a:lnTo>
                  <a:pt x="32071" y="313561"/>
                </a:lnTo>
                <a:lnTo>
                  <a:pt x="24926" y="312677"/>
                </a:lnTo>
                <a:lnTo>
                  <a:pt x="18257" y="312089"/>
                </a:lnTo>
                <a:lnTo>
                  <a:pt x="13811" y="310743"/>
                </a:lnTo>
                <a:lnTo>
                  <a:pt x="10848" y="308894"/>
                </a:lnTo>
                <a:lnTo>
                  <a:pt x="4920" y="3023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4"/>
          <p:cNvSpPr/>
          <p:nvPr/>
        </p:nvSpPr>
        <p:spPr>
          <a:xfrm>
            <a:off x="3800475" y="3120389"/>
            <a:ext cx="257176" cy="231459"/>
          </a:xfrm>
          <a:custGeom>
            <a:avLst/>
            <a:gdLst/>
            <a:ahLst/>
            <a:cxnLst/>
            <a:rect l="0" t="0" r="0" b="0"/>
            <a:pathLst>
              <a:path w="257176" h="231459">
                <a:moveTo>
                  <a:pt x="0" y="0"/>
                </a:moveTo>
                <a:lnTo>
                  <a:pt x="11931" y="11932"/>
                </a:lnTo>
                <a:lnTo>
                  <a:pt x="14621" y="15575"/>
                </a:lnTo>
                <a:lnTo>
                  <a:pt x="17367" y="19909"/>
                </a:lnTo>
                <a:lnTo>
                  <a:pt x="20150" y="24703"/>
                </a:lnTo>
                <a:lnTo>
                  <a:pt x="23911" y="28851"/>
                </a:lnTo>
                <a:lnTo>
                  <a:pt x="28323" y="32569"/>
                </a:lnTo>
                <a:lnTo>
                  <a:pt x="33169" y="36000"/>
                </a:lnTo>
                <a:lnTo>
                  <a:pt x="41094" y="42353"/>
                </a:lnTo>
                <a:lnTo>
                  <a:pt x="48744" y="49304"/>
                </a:lnTo>
                <a:lnTo>
                  <a:pt x="58494" y="58743"/>
                </a:lnTo>
                <a:lnTo>
                  <a:pt x="62808" y="63927"/>
                </a:lnTo>
                <a:lnTo>
                  <a:pt x="66637" y="69288"/>
                </a:lnTo>
                <a:lnTo>
                  <a:pt x="70142" y="74767"/>
                </a:lnTo>
                <a:lnTo>
                  <a:pt x="74384" y="79373"/>
                </a:lnTo>
                <a:lnTo>
                  <a:pt x="79117" y="83395"/>
                </a:lnTo>
                <a:lnTo>
                  <a:pt x="84177" y="87029"/>
                </a:lnTo>
                <a:lnTo>
                  <a:pt x="89455" y="91357"/>
                </a:lnTo>
                <a:lnTo>
                  <a:pt x="94879" y="96148"/>
                </a:lnTo>
                <a:lnTo>
                  <a:pt x="100400" y="101246"/>
                </a:lnTo>
                <a:lnTo>
                  <a:pt x="105986" y="105598"/>
                </a:lnTo>
                <a:lnTo>
                  <a:pt x="111615" y="109451"/>
                </a:lnTo>
                <a:lnTo>
                  <a:pt x="117272" y="112973"/>
                </a:lnTo>
                <a:lnTo>
                  <a:pt x="121996" y="117225"/>
                </a:lnTo>
                <a:lnTo>
                  <a:pt x="126098" y="121965"/>
                </a:lnTo>
                <a:lnTo>
                  <a:pt x="129785" y="127030"/>
                </a:lnTo>
                <a:lnTo>
                  <a:pt x="134148" y="132312"/>
                </a:lnTo>
                <a:lnTo>
                  <a:pt x="138962" y="137738"/>
                </a:lnTo>
                <a:lnTo>
                  <a:pt x="144076" y="143261"/>
                </a:lnTo>
                <a:lnTo>
                  <a:pt x="149391" y="147895"/>
                </a:lnTo>
                <a:lnTo>
                  <a:pt x="154838" y="151937"/>
                </a:lnTo>
                <a:lnTo>
                  <a:pt x="160376" y="155584"/>
                </a:lnTo>
                <a:lnTo>
                  <a:pt x="176688" y="167256"/>
                </a:lnTo>
                <a:lnTo>
                  <a:pt x="186372" y="174369"/>
                </a:lnTo>
                <a:lnTo>
                  <a:pt x="193780" y="180064"/>
                </a:lnTo>
                <a:lnTo>
                  <a:pt x="199672" y="184813"/>
                </a:lnTo>
                <a:lnTo>
                  <a:pt x="204552" y="188931"/>
                </a:lnTo>
                <a:lnTo>
                  <a:pt x="212514" y="196047"/>
                </a:lnTo>
                <a:lnTo>
                  <a:pt x="219228" y="202385"/>
                </a:lnTo>
                <a:lnTo>
                  <a:pt x="234210" y="217105"/>
                </a:lnTo>
                <a:lnTo>
                  <a:pt x="237102" y="219032"/>
                </a:lnTo>
                <a:lnTo>
                  <a:pt x="242856" y="221173"/>
                </a:lnTo>
                <a:lnTo>
                  <a:pt x="248588" y="224664"/>
                </a:lnTo>
                <a:lnTo>
                  <a:pt x="257175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5"/>
          <p:cNvSpPr/>
          <p:nvPr/>
        </p:nvSpPr>
        <p:spPr>
          <a:xfrm>
            <a:off x="3791902" y="3120389"/>
            <a:ext cx="248603" cy="214314"/>
          </a:xfrm>
          <a:custGeom>
            <a:avLst/>
            <a:gdLst/>
            <a:ahLst/>
            <a:cxnLst/>
            <a:rect l="0" t="0" r="0" b="0"/>
            <a:pathLst>
              <a:path w="248603" h="214314">
                <a:moveTo>
                  <a:pt x="248602" y="0"/>
                </a:moveTo>
                <a:lnTo>
                  <a:pt x="234950" y="4552"/>
                </a:lnTo>
                <a:lnTo>
                  <a:pt x="229023" y="6845"/>
                </a:lnTo>
                <a:lnTo>
                  <a:pt x="223168" y="9326"/>
                </a:lnTo>
                <a:lnTo>
                  <a:pt x="217358" y="11932"/>
                </a:lnTo>
                <a:lnTo>
                  <a:pt x="211581" y="15575"/>
                </a:lnTo>
                <a:lnTo>
                  <a:pt x="205824" y="19909"/>
                </a:lnTo>
                <a:lnTo>
                  <a:pt x="200081" y="24703"/>
                </a:lnTo>
                <a:lnTo>
                  <a:pt x="192442" y="32661"/>
                </a:lnTo>
                <a:lnTo>
                  <a:pt x="183540" y="42729"/>
                </a:lnTo>
                <a:lnTo>
                  <a:pt x="173795" y="54204"/>
                </a:lnTo>
                <a:lnTo>
                  <a:pt x="165393" y="63759"/>
                </a:lnTo>
                <a:lnTo>
                  <a:pt x="150978" y="79455"/>
                </a:lnTo>
                <a:lnTo>
                  <a:pt x="138752" y="91070"/>
                </a:lnTo>
                <a:lnTo>
                  <a:pt x="77079" y="147459"/>
                </a:lnTo>
                <a:lnTo>
                  <a:pt x="45070" y="178142"/>
                </a:lnTo>
                <a:lnTo>
                  <a:pt x="38620" y="183531"/>
                </a:lnTo>
                <a:lnTo>
                  <a:pt x="31461" y="189029"/>
                </a:lnTo>
                <a:lnTo>
                  <a:pt x="23832" y="194600"/>
                </a:lnTo>
                <a:lnTo>
                  <a:pt x="18746" y="199266"/>
                </a:lnTo>
                <a:lnTo>
                  <a:pt x="15355" y="203329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6"/>
          <p:cNvSpPr/>
          <p:nvPr/>
        </p:nvSpPr>
        <p:spPr>
          <a:xfrm>
            <a:off x="4297679" y="3154680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13653" y="12594"/>
                </a:lnTo>
                <a:lnTo>
                  <a:pt x="20532" y="11253"/>
                </a:lnTo>
                <a:lnTo>
                  <a:pt x="27976" y="10359"/>
                </a:lnTo>
                <a:lnTo>
                  <a:pt x="35796" y="9764"/>
                </a:lnTo>
                <a:lnTo>
                  <a:pt x="62264" y="6562"/>
                </a:lnTo>
                <a:lnTo>
                  <a:pt x="78657" y="4374"/>
                </a:lnTo>
                <a:lnTo>
                  <a:pt x="93396" y="2916"/>
                </a:lnTo>
                <a:lnTo>
                  <a:pt x="107031" y="1944"/>
                </a:lnTo>
                <a:lnTo>
                  <a:pt x="130437" y="864"/>
                </a:lnTo>
                <a:lnTo>
                  <a:pt x="147190" y="38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7"/>
          <p:cNvSpPr/>
          <p:nvPr/>
        </p:nvSpPr>
        <p:spPr>
          <a:xfrm>
            <a:off x="4760601" y="3017520"/>
            <a:ext cx="261445" cy="325253"/>
          </a:xfrm>
          <a:custGeom>
            <a:avLst/>
            <a:gdLst/>
            <a:ahLst/>
            <a:cxnLst/>
            <a:rect l="0" t="0" r="0" b="0"/>
            <a:pathLst>
              <a:path w="261445" h="325253">
                <a:moveTo>
                  <a:pt x="51428" y="0"/>
                </a:moveTo>
                <a:lnTo>
                  <a:pt x="51428" y="9101"/>
                </a:lnTo>
                <a:lnTo>
                  <a:pt x="50476" y="12735"/>
                </a:lnTo>
                <a:lnTo>
                  <a:pt x="46878" y="19312"/>
                </a:lnTo>
                <a:lnTo>
                  <a:pt x="39497" y="28370"/>
                </a:lnTo>
                <a:lnTo>
                  <a:pt x="36806" y="33201"/>
                </a:lnTo>
                <a:lnTo>
                  <a:pt x="34060" y="39279"/>
                </a:lnTo>
                <a:lnTo>
                  <a:pt x="31278" y="46188"/>
                </a:lnTo>
                <a:lnTo>
                  <a:pt x="28469" y="52699"/>
                </a:lnTo>
                <a:lnTo>
                  <a:pt x="22810" y="65014"/>
                </a:lnTo>
                <a:lnTo>
                  <a:pt x="9717" y="91759"/>
                </a:lnTo>
                <a:lnTo>
                  <a:pt x="6476" y="102130"/>
                </a:lnTo>
                <a:lnTo>
                  <a:pt x="4315" y="112854"/>
                </a:lnTo>
                <a:lnTo>
                  <a:pt x="2874" y="123813"/>
                </a:lnTo>
                <a:lnTo>
                  <a:pt x="1914" y="132072"/>
                </a:lnTo>
                <a:lnTo>
                  <a:pt x="1274" y="138530"/>
                </a:lnTo>
                <a:lnTo>
                  <a:pt x="847" y="143788"/>
                </a:lnTo>
                <a:lnTo>
                  <a:pt x="563" y="149199"/>
                </a:lnTo>
                <a:lnTo>
                  <a:pt x="247" y="160291"/>
                </a:lnTo>
                <a:lnTo>
                  <a:pt x="3" y="198965"/>
                </a:lnTo>
                <a:lnTo>
                  <a:pt x="0" y="204081"/>
                </a:lnTo>
                <a:lnTo>
                  <a:pt x="1903" y="210349"/>
                </a:lnTo>
                <a:lnTo>
                  <a:pt x="5077" y="217385"/>
                </a:lnTo>
                <a:lnTo>
                  <a:pt x="9097" y="224933"/>
                </a:lnTo>
                <a:lnTo>
                  <a:pt x="11777" y="231870"/>
                </a:lnTo>
                <a:lnTo>
                  <a:pt x="13565" y="238400"/>
                </a:lnTo>
                <a:lnTo>
                  <a:pt x="14756" y="244658"/>
                </a:lnTo>
                <a:lnTo>
                  <a:pt x="18620" y="254152"/>
                </a:lnTo>
                <a:lnTo>
                  <a:pt x="23512" y="262499"/>
                </a:lnTo>
                <a:lnTo>
                  <a:pt x="28861" y="272559"/>
                </a:lnTo>
                <a:lnTo>
                  <a:pt x="36953" y="280839"/>
                </a:lnTo>
                <a:lnTo>
                  <a:pt x="41779" y="284381"/>
                </a:lnTo>
                <a:lnTo>
                  <a:pt x="49680" y="290856"/>
                </a:lnTo>
                <a:lnTo>
                  <a:pt x="56366" y="296909"/>
                </a:lnTo>
                <a:lnTo>
                  <a:pt x="62513" y="302775"/>
                </a:lnTo>
                <a:lnTo>
                  <a:pt x="66438" y="305672"/>
                </a:lnTo>
                <a:lnTo>
                  <a:pt x="70960" y="308556"/>
                </a:lnTo>
                <a:lnTo>
                  <a:pt x="75879" y="311431"/>
                </a:lnTo>
                <a:lnTo>
                  <a:pt x="82016" y="314301"/>
                </a:lnTo>
                <a:lnTo>
                  <a:pt x="88966" y="317166"/>
                </a:lnTo>
                <a:lnTo>
                  <a:pt x="96456" y="320029"/>
                </a:lnTo>
                <a:lnTo>
                  <a:pt x="103354" y="321938"/>
                </a:lnTo>
                <a:lnTo>
                  <a:pt x="109859" y="323210"/>
                </a:lnTo>
                <a:lnTo>
                  <a:pt x="116099" y="324058"/>
                </a:lnTo>
                <a:lnTo>
                  <a:pt x="121213" y="324624"/>
                </a:lnTo>
                <a:lnTo>
                  <a:pt x="125574" y="325001"/>
                </a:lnTo>
                <a:lnTo>
                  <a:pt x="129434" y="325252"/>
                </a:lnTo>
                <a:lnTo>
                  <a:pt x="134864" y="324467"/>
                </a:lnTo>
                <a:lnTo>
                  <a:pt x="141342" y="322991"/>
                </a:lnTo>
                <a:lnTo>
                  <a:pt x="148519" y="321055"/>
                </a:lnTo>
                <a:lnTo>
                  <a:pt x="155208" y="318812"/>
                </a:lnTo>
                <a:lnTo>
                  <a:pt x="161572" y="316364"/>
                </a:lnTo>
                <a:lnTo>
                  <a:pt x="167720" y="313779"/>
                </a:lnTo>
                <a:lnTo>
                  <a:pt x="173724" y="312056"/>
                </a:lnTo>
                <a:lnTo>
                  <a:pt x="179631" y="310907"/>
                </a:lnTo>
                <a:lnTo>
                  <a:pt x="185475" y="310141"/>
                </a:lnTo>
                <a:lnTo>
                  <a:pt x="190322" y="308678"/>
                </a:lnTo>
                <a:lnTo>
                  <a:pt x="198249" y="304513"/>
                </a:lnTo>
                <a:lnTo>
                  <a:pt x="202649" y="302068"/>
                </a:lnTo>
                <a:lnTo>
                  <a:pt x="212617" y="296812"/>
                </a:lnTo>
                <a:lnTo>
                  <a:pt x="217943" y="292172"/>
                </a:lnTo>
                <a:lnTo>
                  <a:pt x="223398" y="286221"/>
                </a:lnTo>
                <a:lnTo>
                  <a:pt x="228940" y="279396"/>
                </a:lnTo>
                <a:lnTo>
                  <a:pt x="234540" y="271990"/>
                </a:lnTo>
                <a:lnTo>
                  <a:pt x="245841" y="256139"/>
                </a:lnTo>
                <a:lnTo>
                  <a:pt x="249617" y="249817"/>
                </a:lnTo>
                <a:lnTo>
                  <a:pt x="253813" y="240252"/>
                </a:lnTo>
                <a:lnTo>
                  <a:pt x="260725" y="220411"/>
                </a:lnTo>
                <a:lnTo>
                  <a:pt x="261444" y="214568"/>
                </a:lnTo>
                <a:lnTo>
                  <a:pt x="260972" y="209720"/>
                </a:lnTo>
                <a:lnTo>
                  <a:pt x="258859" y="201794"/>
                </a:lnTo>
                <a:lnTo>
                  <a:pt x="257920" y="195096"/>
                </a:lnTo>
                <a:lnTo>
                  <a:pt x="252422" y="186404"/>
                </a:lnTo>
                <a:lnTo>
                  <a:pt x="248289" y="181419"/>
                </a:lnTo>
                <a:lnTo>
                  <a:pt x="244582" y="178096"/>
                </a:lnTo>
                <a:lnTo>
                  <a:pt x="237922" y="174403"/>
                </a:lnTo>
                <a:lnTo>
                  <a:pt x="231787" y="172763"/>
                </a:lnTo>
                <a:lnTo>
                  <a:pt x="225886" y="172033"/>
                </a:lnTo>
                <a:lnTo>
                  <a:pt x="220088" y="171709"/>
                </a:lnTo>
                <a:lnTo>
                  <a:pt x="196821" y="171501"/>
                </a:lnTo>
                <a:lnTo>
                  <a:pt x="188120" y="171472"/>
                </a:lnTo>
                <a:lnTo>
                  <a:pt x="184466" y="172417"/>
                </a:lnTo>
                <a:lnTo>
                  <a:pt x="177866" y="176007"/>
                </a:lnTo>
                <a:lnTo>
                  <a:pt x="171758" y="178238"/>
                </a:lnTo>
                <a:lnTo>
                  <a:pt x="168796" y="178832"/>
                </a:lnTo>
                <a:lnTo>
                  <a:pt x="162964" y="182033"/>
                </a:lnTo>
                <a:lnTo>
                  <a:pt x="156010" y="187299"/>
                </a:lnTo>
                <a:lnTo>
                  <a:pt x="150255" y="192761"/>
                </a:lnTo>
                <a:lnTo>
                  <a:pt x="148745" y="195182"/>
                </a:lnTo>
                <a:lnTo>
                  <a:pt x="147068" y="200413"/>
                </a:lnTo>
                <a:lnTo>
                  <a:pt x="146323" y="208452"/>
                </a:lnTo>
                <a:lnTo>
                  <a:pt x="146124" y="213263"/>
                </a:lnTo>
                <a:lnTo>
                  <a:pt x="145844" y="242788"/>
                </a:lnTo>
                <a:lnTo>
                  <a:pt x="146757" y="251394"/>
                </a:lnTo>
                <a:lnTo>
                  <a:pt x="148319" y="258083"/>
                </a:lnTo>
                <a:lnTo>
                  <a:pt x="151641" y="268056"/>
                </a:lnTo>
                <a:lnTo>
                  <a:pt x="153117" y="275663"/>
                </a:lnTo>
                <a:lnTo>
                  <a:pt x="154463" y="278073"/>
                </a:lnTo>
                <a:lnTo>
                  <a:pt x="156313" y="279679"/>
                </a:lnTo>
                <a:lnTo>
                  <a:pt x="158499" y="280750"/>
                </a:lnTo>
                <a:lnTo>
                  <a:pt x="159957" y="282417"/>
                </a:lnTo>
                <a:lnTo>
                  <a:pt x="160928" y="284480"/>
                </a:lnTo>
                <a:lnTo>
                  <a:pt x="161576" y="286808"/>
                </a:lnTo>
                <a:lnTo>
                  <a:pt x="164836" y="291935"/>
                </a:lnTo>
                <a:lnTo>
                  <a:pt x="167038" y="294636"/>
                </a:lnTo>
                <a:lnTo>
                  <a:pt x="169459" y="296436"/>
                </a:lnTo>
                <a:lnTo>
                  <a:pt x="176465" y="298970"/>
                </a:lnTo>
                <a:lnTo>
                  <a:pt x="180869" y="300673"/>
                </a:lnTo>
                <a:lnTo>
                  <a:pt x="188650" y="304447"/>
                </a:lnTo>
                <a:lnTo>
                  <a:pt x="191487" y="306787"/>
                </a:lnTo>
                <a:lnTo>
                  <a:pt x="193379" y="309300"/>
                </a:lnTo>
                <a:lnTo>
                  <a:pt x="197161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08"/>
          <p:cNvSpPr/>
          <p:nvPr/>
        </p:nvSpPr>
        <p:spPr>
          <a:xfrm>
            <a:off x="5300662" y="3128962"/>
            <a:ext cx="300039" cy="8574"/>
          </a:xfrm>
          <a:custGeom>
            <a:avLst/>
            <a:gdLst/>
            <a:ahLst/>
            <a:cxnLst/>
            <a:rect l="0" t="0" r="0" b="0"/>
            <a:pathLst>
              <a:path w="300039" h="8574">
                <a:moveTo>
                  <a:pt x="0" y="8573"/>
                </a:moveTo>
                <a:lnTo>
                  <a:pt x="59615" y="8573"/>
                </a:lnTo>
                <a:lnTo>
                  <a:pt x="67366" y="7620"/>
                </a:lnTo>
                <a:lnTo>
                  <a:pt x="74438" y="6033"/>
                </a:lnTo>
                <a:lnTo>
                  <a:pt x="81058" y="4022"/>
                </a:lnTo>
                <a:lnTo>
                  <a:pt x="88329" y="2681"/>
                </a:lnTo>
                <a:lnTo>
                  <a:pt x="96034" y="1787"/>
                </a:lnTo>
                <a:lnTo>
                  <a:pt x="104027" y="1192"/>
                </a:lnTo>
                <a:lnTo>
                  <a:pt x="112214" y="795"/>
                </a:lnTo>
                <a:lnTo>
                  <a:pt x="128930" y="35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09"/>
          <p:cNvSpPr/>
          <p:nvPr/>
        </p:nvSpPr>
        <p:spPr>
          <a:xfrm>
            <a:off x="5729287" y="2983230"/>
            <a:ext cx="274321" cy="124884"/>
          </a:xfrm>
          <a:custGeom>
            <a:avLst/>
            <a:gdLst/>
            <a:ahLst/>
            <a:cxnLst/>
            <a:rect l="0" t="0" r="0" b="0"/>
            <a:pathLst>
              <a:path w="274321" h="124884">
                <a:moveTo>
                  <a:pt x="0" y="0"/>
                </a:moveTo>
                <a:lnTo>
                  <a:pt x="7381" y="14761"/>
                </a:lnTo>
                <a:lnTo>
                  <a:pt x="10583" y="18625"/>
                </a:lnTo>
                <a:lnTo>
                  <a:pt x="12770" y="20989"/>
                </a:lnTo>
                <a:lnTo>
                  <a:pt x="14229" y="23518"/>
                </a:lnTo>
                <a:lnTo>
                  <a:pt x="15201" y="26156"/>
                </a:lnTo>
                <a:lnTo>
                  <a:pt x="15849" y="28867"/>
                </a:lnTo>
                <a:lnTo>
                  <a:pt x="16281" y="31627"/>
                </a:lnTo>
                <a:lnTo>
                  <a:pt x="16569" y="34420"/>
                </a:lnTo>
                <a:lnTo>
                  <a:pt x="16761" y="37234"/>
                </a:lnTo>
                <a:lnTo>
                  <a:pt x="16889" y="40062"/>
                </a:lnTo>
                <a:lnTo>
                  <a:pt x="17032" y="45745"/>
                </a:lnTo>
                <a:lnTo>
                  <a:pt x="17144" y="81730"/>
                </a:lnTo>
                <a:lnTo>
                  <a:pt x="18097" y="86872"/>
                </a:lnTo>
                <a:lnTo>
                  <a:pt x="19685" y="91252"/>
                </a:lnTo>
                <a:lnTo>
                  <a:pt x="21696" y="95125"/>
                </a:lnTo>
                <a:lnTo>
                  <a:pt x="23989" y="98659"/>
                </a:lnTo>
                <a:lnTo>
                  <a:pt x="26470" y="101967"/>
                </a:lnTo>
                <a:lnTo>
                  <a:pt x="29077" y="105125"/>
                </a:lnTo>
                <a:lnTo>
                  <a:pt x="31767" y="107231"/>
                </a:lnTo>
                <a:lnTo>
                  <a:pt x="34513" y="108635"/>
                </a:lnTo>
                <a:lnTo>
                  <a:pt x="37297" y="109570"/>
                </a:lnTo>
                <a:lnTo>
                  <a:pt x="42009" y="110194"/>
                </a:lnTo>
                <a:lnTo>
                  <a:pt x="48009" y="110610"/>
                </a:lnTo>
                <a:lnTo>
                  <a:pt x="54866" y="110887"/>
                </a:lnTo>
                <a:lnTo>
                  <a:pt x="190021" y="111393"/>
                </a:lnTo>
                <a:lnTo>
                  <a:pt x="200023" y="112362"/>
                </a:lnTo>
                <a:lnTo>
                  <a:pt x="208596" y="113961"/>
                </a:lnTo>
                <a:lnTo>
                  <a:pt x="216217" y="115979"/>
                </a:lnTo>
                <a:lnTo>
                  <a:pt x="223202" y="117324"/>
                </a:lnTo>
                <a:lnTo>
                  <a:pt x="229764" y="118221"/>
                </a:lnTo>
                <a:lnTo>
                  <a:pt x="236044" y="118819"/>
                </a:lnTo>
                <a:lnTo>
                  <a:pt x="241183" y="119217"/>
                </a:lnTo>
                <a:lnTo>
                  <a:pt x="249432" y="119660"/>
                </a:lnTo>
                <a:lnTo>
                  <a:pt x="252966" y="120731"/>
                </a:lnTo>
                <a:lnTo>
                  <a:pt x="259432" y="124460"/>
                </a:lnTo>
                <a:lnTo>
                  <a:pt x="262489" y="124883"/>
                </a:lnTo>
                <a:lnTo>
                  <a:pt x="265481" y="124213"/>
                </a:lnTo>
                <a:lnTo>
                  <a:pt x="274320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10"/>
          <p:cNvSpPr/>
          <p:nvPr/>
        </p:nvSpPr>
        <p:spPr>
          <a:xfrm>
            <a:off x="5909309" y="2991802"/>
            <a:ext cx="68582" cy="308611"/>
          </a:xfrm>
          <a:custGeom>
            <a:avLst/>
            <a:gdLst/>
            <a:ahLst/>
            <a:cxnLst/>
            <a:rect l="0" t="0" r="0" b="0"/>
            <a:pathLst>
              <a:path w="68582" h="308611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5"/>
                </a:lnTo>
                <a:lnTo>
                  <a:pt x="4552" y="26694"/>
                </a:lnTo>
                <a:lnTo>
                  <a:pt x="5892" y="31131"/>
                </a:lnTo>
                <a:lnTo>
                  <a:pt x="6786" y="35994"/>
                </a:lnTo>
                <a:lnTo>
                  <a:pt x="7382" y="41141"/>
                </a:lnTo>
                <a:lnTo>
                  <a:pt x="8731" y="48382"/>
                </a:lnTo>
                <a:lnTo>
                  <a:pt x="33244" y="166458"/>
                </a:lnTo>
                <a:lnTo>
                  <a:pt x="37403" y="184314"/>
                </a:lnTo>
                <a:lnTo>
                  <a:pt x="41128" y="198124"/>
                </a:lnTo>
                <a:lnTo>
                  <a:pt x="44564" y="209235"/>
                </a:lnTo>
                <a:lnTo>
                  <a:pt x="47807" y="221405"/>
                </a:lnTo>
                <a:lnTo>
                  <a:pt x="50922" y="234281"/>
                </a:lnTo>
                <a:lnTo>
                  <a:pt x="53951" y="247627"/>
                </a:lnTo>
                <a:lnTo>
                  <a:pt x="56922" y="257477"/>
                </a:lnTo>
                <a:lnTo>
                  <a:pt x="59856" y="264997"/>
                </a:lnTo>
                <a:lnTo>
                  <a:pt x="62764" y="270962"/>
                </a:lnTo>
                <a:lnTo>
                  <a:pt x="64703" y="275891"/>
                </a:lnTo>
                <a:lnTo>
                  <a:pt x="65996" y="280130"/>
                </a:lnTo>
                <a:lnTo>
                  <a:pt x="6858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11"/>
          <p:cNvSpPr/>
          <p:nvPr/>
        </p:nvSpPr>
        <p:spPr>
          <a:xfrm>
            <a:off x="6037897" y="3086100"/>
            <a:ext cx="222886" cy="205741"/>
          </a:xfrm>
          <a:custGeom>
            <a:avLst/>
            <a:gdLst/>
            <a:ahLst/>
            <a:cxnLst/>
            <a:rect l="0" t="0" r="0" b="0"/>
            <a:pathLst>
              <a:path w="222886" h="205741">
                <a:moveTo>
                  <a:pt x="0" y="0"/>
                </a:moveTo>
                <a:lnTo>
                  <a:pt x="9102" y="4551"/>
                </a:lnTo>
                <a:lnTo>
                  <a:pt x="17498" y="11606"/>
                </a:lnTo>
                <a:lnTo>
                  <a:pt x="28810" y="22025"/>
                </a:lnTo>
                <a:lnTo>
                  <a:pt x="42067" y="34686"/>
                </a:lnTo>
                <a:lnTo>
                  <a:pt x="52809" y="44079"/>
                </a:lnTo>
                <a:lnTo>
                  <a:pt x="61876" y="51293"/>
                </a:lnTo>
                <a:lnTo>
                  <a:pt x="69826" y="57055"/>
                </a:lnTo>
                <a:lnTo>
                  <a:pt x="76078" y="62802"/>
                </a:lnTo>
                <a:lnTo>
                  <a:pt x="81199" y="68538"/>
                </a:lnTo>
                <a:lnTo>
                  <a:pt x="85565" y="74267"/>
                </a:lnTo>
                <a:lnTo>
                  <a:pt x="90381" y="79991"/>
                </a:lnTo>
                <a:lnTo>
                  <a:pt x="95497" y="85712"/>
                </a:lnTo>
                <a:lnTo>
                  <a:pt x="105308" y="96197"/>
                </a:lnTo>
                <a:lnTo>
                  <a:pt x="112844" y="104031"/>
                </a:lnTo>
                <a:lnTo>
                  <a:pt x="116187" y="108407"/>
                </a:lnTo>
                <a:lnTo>
                  <a:pt x="119368" y="113228"/>
                </a:lnTo>
                <a:lnTo>
                  <a:pt x="122441" y="118348"/>
                </a:lnTo>
                <a:lnTo>
                  <a:pt x="126395" y="122714"/>
                </a:lnTo>
                <a:lnTo>
                  <a:pt x="130936" y="126576"/>
                </a:lnTo>
                <a:lnTo>
                  <a:pt x="135868" y="130104"/>
                </a:lnTo>
                <a:lnTo>
                  <a:pt x="140109" y="134361"/>
                </a:lnTo>
                <a:lnTo>
                  <a:pt x="143888" y="139104"/>
                </a:lnTo>
                <a:lnTo>
                  <a:pt x="147361" y="144171"/>
                </a:lnTo>
                <a:lnTo>
                  <a:pt x="150628" y="148501"/>
                </a:lnTo>
                <a:lnTo>
                  <a:pt x="153759" y="152341"/>
                </a:lnTo>
                <a:lnTo>
                  <a:pt x="156798" y="155853"/>
                </a:lnTo>
                <a:lnTo>
                  <a:pt x="159777" y="159147"/>
                </a:lnTo>
                <a:lnTo>
                  <a:pt x="165627" y="165347"/>
                </a:lnTo>
                <a:lnTo>
                  <a:pt x="174275" y="174192"/>
                </a:lnTo>
                <a:lnTo>
                  <a:pt x="179049" y="178041"/>
                </a:lnTo>
                <a:lnTo>
                  <a:pt x="185089" y="182511"/>
                </a:lnTo>
                <a:lnTo>
                  <a:pt x="201660" y="194272"/>
                </a:lnTo>
                <a:lnTo>
                  <a:pt x="206467" y="198420"/>
                </a:lnTo>
                <a:lnTo>
                  <a:pt x="209082" y="200860"/>
                </a:lnTo>
                <a:lnTo>
                  <a:pt x="211778" y="202487"/>
                </a:lnTo>
                <a:lnTo>
                  <a:pt x="214528" y="203571"/>
                </a:lnTo>
                <a:lnTo>
                  <a:pt x="22288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12"/>
          <p:cNvSpPr/>
          <p:nvPr/>
        </p:nvSpPr>
        <p:spPr>
          <a:xfrm>
            <a:off x="6055042" y="3086100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197167" y="0"/>
                </a:moveTo>
                <a:lnTo>
                  <a:pt x="183515" y="9101"/>
                </a:lnTo>
                <a:lnTo>
                  <a:pt x="177588" y="12735"/>
                </a:lnTo>
                <a:lnTo>
                  <a:pt x="171732" y="16110"/>
                </a:lnTo>
                <a:lnTo>
                  <a:pt x="165923" y="19312"/>
                </a:lnTo>
                <a:lnTo>
                  <a:pt x="161098" y="22399"/>
                </a:lnTo>
                <a:lnTo>
                  <a:pt x="156929" y="25410"/>
                </a:lnTo>
                <a:lnTo>
                  <a:pt x="153197" y="28370"/>
                </a:lnTo>
                <a:lnTo>
                  <a:pt x="148804" y="32249"/>
                </a:lnTo>
                <a:lnTo>
                  <a:pt x="138843" y="41637"/>
                </a:lnTo>
                <a:lnTo>
                  <a:pt x="132567" y="48713"/>
                </a:lnTo>
                <a:lnTo>
                  <a:pt x="125525" y="57240"/>
                </a:lnTo>
                <a:lnTo>
                  <a:pt x="117973" y="66735"/>
                </a:lnTo>
                <a:lnTo>
                  <a:pt x="111034" y="74970"/>
                </a:lnTo>
                <a:lnTo>
                  <a:pt x="104503" y="82365"/>
                </a:lnTo>
                <a:lnTo>
                  <a:pt x="92166" y="95661"/>
                </a:lnTo>
                <a:lnTo>
                  <a:pt x="74510" y="113857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13"/>
          <p:cNvSpPr/>
          <p:nvPr/>
        </p:nvSpPr>
        <p:spPr>
          <a:xfrm>
            <a:off x="6697980" y="3103245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14"/>
          <p:cNvSpPr/>
          <p:nvPr/>
        </p:nvSpPr>
        <p:spPr>
          <a:xfrm>
            <a:off x="6706552" y="3180397"/>
            <a:ext cx="351474" cy="8221"/>
          </a:xfrm>
          <a:custGeom>
            <a:avLst/>
            <a:gdLst/>
            <a:ahLst/>
            <a:cxnLst/>
            <a:rect l="0" t="0" r="0" b="0"/>
            <a:pathLst>
              <a:path w="351474" h="8221">
                <a:moveTo>
                  <a:pt x="0" y="0"/>
                </a:moveTo>
                <a:lnTo>
                  <a:pt x="9102" y="4551"/>
                </a:lnTo>
                <a:lnTo>
                  <a:pt x="13688" y="5892"/>
                </a:lnTo>
                <a:lnTo>
                  <a:pt x="18650" y="6785"/>
                </a:lnTo>
                <a:lnTo>
                  <a:pt x="23864" y="7381"/>
                </a:lnTo>
                <a:lnTo>
                  <a:pt x="29244" y="7778"/>
                </a:lnTo>
                <a:lnTo>
                  <a:pt x="34736" y="8043"/>
                </a:lnTo>
                <a:lnTo>
                  <a:pt x="40302" y="8220"/>
                </a:lnTo>
                <a:lnTo>
                  <a:pt x="46871" y="7385"/>
                </a:lnTo>
                <a:lnTo>
                  <a:pt x="54107" y="5876"/>
                </a:lnTo>
                <a:lnTo>
                  <a:pt x="61789" y="3917"/>
                </a:lnTo>
                <a:lnTo>
                  <a:pt x="76435" y="2612"/>
                </a:lnTo>
                <a:lnTo>
                  <a:pt x="95725" y="1741"/>
                </a:lnTo>
                <a:lnTo>
                  <a:pt x="118109" y="1161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5"/>
          <p:cNvSpPr/>
          <p:nvPr/>
        </p:nvSpPr>
        <p:spPr>
          <a:xfrm>
            <a:off x="7135903" y="3035162"/>
            <a:ext cx="307885" cy="239489"/>
          </a:xfrm>
          <a:custGeom>
            <a:avLst/>
            <a:gdLst/>
            <a:ahLst/>
            <a:cxnLst/>
            <a:rect l="0" t="0" r="0" b="0"/>
            <a:pathLst>
              <a:path w="307885" h="239489">
                <a:moveTo>
                  <a:pt x="42137" y="33793"/>
                </a:moveTo>
                <a:lnTo>
                  <a:pt x="62288" y="13641"/>
                </a:lnTo>
                <a:lnTo>
                  <a:pt x="67000" y="10834"/>
                </a:lnTo>
                <a:lnTo>
                  <a:pt x="73001" y="8009"/>
                </a:lnTo>
                <a:lnTo>
                  <a:pt x="79858" y="5173"/>
                </a:lnTo>
                <a:lnTo>
                  <a:pt x="88238" y="3283"/>
                </a:lnTo>
                <a:lnTo>
                  <a:pt x="97636" y="2023"/>
                </a:lnTo>
                <a:lnTo>
                  <a:pt x="107712" y="1183"/>
                </a:lnTo>
                <a:lnTo>
                  <a:pt x="118238" y="623"/>
                </a:lnTo>
                <a:lnTo>
                  <a:pt x="140094" y="0"/>
                </a:lnTo>
                <a:lnTo>
                  <a:pt x="150304" y="787"/>
                </a:lnTo>
                <a:lnTo>
                  <a:pt x="159969" y="2264"/>
                </a:lnTo>
                <a:lnTo>
                  <a:pt x="169268" y="4201"/>
                </a:lnTo>
                <a:lnTo>
                  <a:pt x="177373" y="6445"/>
                </a:lnTo>
                <a:lnTo>
                  <a:pt x="184682" y="8893"/>
                </a:lnTo>
                <a:lnTo>
                  <a:pt x="191459" y="11478"/>
                </a:lnTo>
                <a:lnTo>
                  <a:pt x="197882" y="14154"/>
                </a:lnTo>
                <a:lnTo>
                  <a:pt x="204070" y="16890"/>
                </a:lnTo>
                <a:lnTo>
                  <a:pt x="210100" y="19667"/>
                </a:lnTo>
                <a:lnTo>
                  <a:pt x="214120" y="24375"/>
                </a:lnTo>
                <a:lnTo>
                  <a:pt x="216800" y="30372"/>
                </a:lnTo>
                <a:lnTo>
                  <a:pt x="218586" y="37227"/>
                </a:lnTo>
                <a:lnTo>
                  <a:pt x="219777" y="42750"/>
                </a:lnTo>
                <a:lnTo>
                  <a:pt x="220571" y="47384"/>
                </a:lnTo>
                <a:lnTo>
                  <a:pt x="221101" y="51426"/>
                </a:lnTo>
                <a:lnTo>
                  <a:pt x="220501" y="56026"/>
                </a:lnTo>
                <a:lnTo>
                  <a:pt x="219149" y="60997"/>
                </a:lnTo>
                <a:lnTo>
                  <a:pt x="217295" y="66216"/>
                </a:lnTo>
                <a:lnTo>
                  <a:pt x="213201" y="71601"/>
                </a:lnTo>
                <a:lnTo>
                  <a:pt x="207615" y="77096"/>
                </a:lnTo>
                <a:lnTo>
                  <a:pt x="201033" y="82664"/>
                </a:lnTo>
                <a:lnTo>
                  <a:pt x="190930" y="90186"/>
                </a:lnTo>
                <a:lnTo>
                  <a:pt x="97745" y="156052"/>
                </a:lnTo>
                <a:lnTo>
                  <a:pt x="82066" y="166734"/>
                </a:lnTo>
                <a:lnTo>
                  <a:pt x="68757" y="174808"/>
                </a:lnTo>
                <a:lnTo>
                  <a:pt x="57026" y="181143"/>
                </a:lnTo>
                <a:lnTo>
                  <a:pt x="46348" y="186319"/>
                </a:lnTo>
                <a:lnTo>
                  <a:pt x="37324" y="191674"/>
                </a:lnTo>
                <a:lnTo>
                  <a:pt x="29403" y="197149"/>
                </a:lnTo>
                <a:lnTo>
                  <a:pt x="22218" y="202705"/>
                </a:lnTo>
                <a:lnTo>
                  <a:pt x="16475" y="207361"/>
                </a:lnTo>
                <a:lnTo>
                  <a:pt x="11694" y="211417"/>
                </a:lnTo>
                <a:lnTo>
                  <a:pt x="7554" y="215074"/>
                </a:lnTo>
                <a:lnTo>
                  <a:pt x="4794" y="218464"/>
                </a:lnTo>
                <a:lnTo>
                  <a:pt x="1727" y="224771"/>
                </a:lnTo>
                <a:lnTo>
                  <a:pt x="365" y="230750"/>
                </a:lnTo>
                <a:lnTo>
                  <a:pt x="0" y="233677"/>
                </a:lnTo>
                <a:lnTo>
                  <a:pt x="711" y="235629"/>
                </a:lnTo>
                <a:lnTo>
                  <a:pt x="2137" y="236930"/>
                </a:lnTo>
                <a:lnTo>
                  <a:pt x="4040" y="237797"/>
                </a:lnTo>
                <a:lnTo>
                  <a:pt x="8695" y="238762"/>
                </a:lnTo>
                <a:lnTo>
                  <a:pt x="17748" y="239190"/>
                </a:lnTo>
                <a:lnTo>
                  <a:pt x="80176" y="239488"/>
                </a:lnTo>
                <a:lnTo>
                  <a:pt x="93214" y="238550"/>
                </a:lnTo>
                <a:lnTo>
                  <a:pt x="104763" y="236973"/>
                </a:lnTo>
                <a:lnTo>
                  <a:pt x="115321" y="234969"/>
                </a:lnTo>
                <a:lnTo>
                  <a:pt x="125215" y="233632"/>
                </a:lnTo>
                <a:lnTo>
                  <a:pt x="134671" y="232742"/>
                </a:lnTo>
                <a:lnTo>
                  <a:pt x="143831" y="232148"/>
                </a:lnTo>
                <a:lnTo>
                  <a:pt x="152795" y="231752"/>
                </a:lnTo>
                <a:lnTo>
                  <a:pt x="161629" y="231488"/>
                </a:lnTo>
                <a:lnTo>
                  <a:pt x="307884" y="2309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16"/>
          <p:cNvSpPr/>
          <p:nvPr/>
        </p:nvSpPr>
        <p:spPr>
          <a:xfrm>
            <a:off x="7460932" y="3068955"/>
            <a:ext cx="94299" cy="240031"/>
          </a:xfrm>
          <a:custGeom>
            <a:avLst/>
            <a:gdLst/>
            <a:ahLst/>
            <a:cxnLst/>
            <a:rect l="0" t="0" r="0" b="0"/>
            <a:pathLst>
              <a:path w="94299" h="240031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7778" y="23352"/>
                </a:lnTo>
                <a:lnTo>
                  <a:pt x="8043" y="27950"/>
                </a:lnTo>
                <a:lnTo>
                  <a:pt x="8220" y="32921"/>
                </a:lnTo>
                <a:lnTo>
                  <a:pt x="9290" y="39092"/>
                </a:lnTo>
                <a:lnTo>
                  <a:pt x="10956" y="46064"/>
                </a:lnTo>
                <a:lnTo>
                  <a:pt x="13019" y="53569"/>
                </a:lnTo>
                <a:lnTo>
                  <a:pt x="14394" y="60478"/>
                </a:lnTo>
                <a:lnTo>
                  <a:pt x="15311" y="66988"/>
                </a:lnTo>
                <a:lnTo>
                  <a:pt x="15923" y="73234"/>
                </a:lnTo>
                <a:lnTo>
                  <a:pt x="18236" y="84065"/>
                </a:lnTo>
                <a:lnTo>
                  <a:pt x="21682" y="97953"/>
                </a:lnTo>
                <a:lnTo>
                  <a:pt x="25884" y="113879"/>
                </a:lnTo>
                <a:lnTo>
                  <a:pt x="28686" y="125450"/>
                </a:lnTo>
                <a:lnTo>
                  <a:pt x="30554" y="134115"/>
                </a:lnTo>
                <a:lnTo>
                  <a:pt x="31799" y="140845"/>
                </a:lnTo>
                <a:lnTo>
                  <a:pt x="33582" y="147237"/>
                </a:lnTo>
                <a:lnTo>
                  <a:pt x="35723" y="153402"/>
                </a:lnTo>
                <a:lnTo>
                  <a:pt x="38104" y="159418"/>
                </a:lnTo>
                <a:lnTo>
                  <a:pt x="40642" y="165334"/>
                </a:lnTo>
                <a:lnTo>
                  <a:pt x="46003" y="176986"/>
                </a:lnTo>
                <a:lnTo>
                  <a:pt x="49719" y="183713"/>
                </a:lnTo>
                <a:lnTo>
                  <a:pt x="54101" y="191056"/>
                </a:lnTo>
                <a:lnTo>
                  <a:pt x="58928" y="198807"/>
                </a:lnTo>
                <a:lnTo>
                  <a:pt x="62145" y="204928"/>
                </a:lnTo>
                <a:lnTo>
                  <a:pt x="64290" y="209961"/>
                </a:lnTo>
                <a:lnTo>
                  <a:pt x="65720" y="214269"/>
                </a:lnTo>
                <a:lnTo>
                  <a:pt x="68578" y="218093"/>
                </a:lnTo>
                <a:lnTo>
                  <a:pt x="72389" y="221595"/>
                </a:lnTo>
                <a:lnTo>
                  <a:pt x="76835" y="224883"/>
                </a:lnTo>
                <a:lnTo>
                  <a:pt x="80751" y="228027"/>
                </a:lnTo>
                <a:lnTo>
                  <a:pt x="84314" y="231075"/>
                </a:lnTo>
                <a:lnTo>
                  <a:pt x="9429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7"/>
          <p:cNvSpPr/>
          <p:nvPr/>
        </p:nvSpPr>
        <p:spPr>
          <a:xfrm>
            <a:off x="3620452" y="3634740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18203" y="4551"/>
                </a:lnTo>
                <a:lnTo>
                  <a:pt x="25470" y="4939"/>
                </a:lnTo>
                <a:lnTo>
                  <a:pt x="32221" y="4245"/>
                </a:lnTo>
                <a:lnTo>
                  <a:pt x="38625" y="2830"/>
                </a:lnTo>
                <a:lnTo>
                  <a:pt x="43848" y="1886"/>
                </a:lnTo>
                <a:lnTo>
                  <a:pt x="48282" y="1257"/>
                </a:lnTo>
                <a:lnTo>
                  <a:pt x="52190" y="838"/>
                </a:lnTo>
                <a:lnTo>
                  <a:pt x="64321" y="1511"/>
                </a:lnTo>
                <a:lnTo>
                  <a:pt x="120235" y="6057"/>
                </a:lnTo>
                <a:lnTo>
                  <a:pt x="146783" y="7454"/>
                </a:lnTo>
                <a:lnTo>
                  <a:pt x="175727" y="8075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18"/>
          <p:cNvSpPr/>
          <p:nvPr/>
        </p:nvSpPr>
        <p:spPr>
          <a:xfrm>
            <a:off x="4018150" y="3490341"/>
            <a:ext cx="193798" cy="367285"/>
          </a:xfrm>
          <a:custGeom>
            <a:avLst/>
            <a:gdLst/>
            <a:ahLst/>
            <a:cxnLst/>
            <a:rect l="0" t="0" r="0" b="0"/>
            <a:pathLst>
              <a:path w="193798" h="367285">
                <a:moveTo>
                  <a:pt x="150942" y="58674"/>
                </a:moveTo>
                <a:lnTo>
                  <a:pt x="146391" y="49572"/>
                </a:lnTo>
                <a:lnTo>
                  <a:pt x="144157" y="40024"/>
                </a:lnTo>
                <a:lnTo>
                  <a:pt x="142723" y="27473"/>
                </a:lnTo>
                <a:lnTo>
                  <a:pt x="139987" y="23217"/>
                </a:lnTo>
                <a:lnTo>
                  <a:pt x="135595" y="18150"/>
                </a:lnTo>
                <a:lnTo>
                  <a:pt x="130469" y="12723"/>
                </a:lnTo>
                <a:lnTo>
                  <a:pt x="127769" y="10895"/>
                </a:lnTo>
                <a:lnTo>
                  <a:pt x="122227" y="8864"/>
                </a:lnTo>
                <a:lnTo>
                  <a:pt x="104651" y="3169"/>
                </a:lnTo>
                <a:lnTo>
                  <a:pt x="99126" y="1668"/>
                </a:lnTo>
                <a:lnTo>
                  <a:pt x="94491" y="668"/>
                </a:lnTo>
                <a:lnTo>
                  <a:pt x="90448" y="0"/>
                </a:lnTo>
                <a:lnTo>
                  <a:pt x="84896" y="508"/>
                </a:lnTo>
                <a:lnTo>
                  <a:pt x="78336" y="1799"/>
                </a:lnTo>
                <a:lnTo>
                  <a:pt x="71105" y="3612"/>
                </a:lnTo>
                <a:lnTo>
                  <a:pt x="65332" y="4821"/>
                </a:lnTo>
                <a:lnTo>
                  <a:pt x="60532" y="5627"/>
                </a:lnTo>
                <a:lnTo>
                  <a:pt x="56379" y="6164"/>
                </a:lnTo>
                <a:lnTo>
                  <a:pt x="51705" y="9380"/>
                </a:lnTo>
                <a:lnTo>
                  <a:pt x="46684" y="14381"/>
                </a:lnTo>
                <a:lnTo>
                  <a:pt x="41432" y="20572"/>
                </a:lnTo>
                <a:lnTo>
                  <a:pt x="36025" y="27558"/>
                </a:lnTo>
                <a:lnTo>
                  <a:pt x="30516" y="35072"/>
                </a:lnTo>
                <a:lnTo>
                  <a:pt x="24938" y="42939"/>
                </a:lnTo>
                <a:lnTo>
                  <a:pt x="19315" y="51994"/>
                </a:lnTo>
                <a:lnTo>
                  <a:pt x="13660" y="61841"/>
                </a:lnTo>
                <a:lnTo>
                  <a:pt x="7986" y="72215"/>
                </a:lnTo>
                <a:lnTo>
                  <a:pt x="4203" y="81036"/>
                </a:lnTo>
                <a:lnTo>
                  <a:pt x="1681" y="88822"/>
                </a:lnTo>
                <a:lnTo>
                  <a:pt x="0" y="95918"/>
                </a:lnTo>
                <a:lnTo>
                  <a:pt x="784" y="102553"/>
                </a:lnTo>
                <a:lnTo>
                  <a:pt x="3211" y="108881"/>
                </a:lnTo>
                <a:lnTo>
                  <a:pt x="6735" y="115005"/>
                </a:lnTo>
                <a:lnTo>
                  <a:pt x="10037" y="119088"/>
                </a:lnTo>
                <a:lnTo>
                  <a:pt x="13190" y="121810"/>
                </a:lnTo>
                <a:lnTo>
                  <a:pt x="19234" y="125787"/>
                </a:lnTo>
                <a:lnTo>
                  <a:pt x="25095" y="130729"/>
                </a:lnTo>
                <a:lnTo>
                  <a:pt x="27992" y="132428"/>
                </a:lnTo>
                <a:lnTo>
                  <a:pt x="33750" y="134316"/>
                </a:lnTo>
                <a:lnTo>
                  <a:pt x="37571" y="134819"/>
                </a:lnTo>
                <a:lnTo>
                  <a:pt x="42024" y="135155"/>
                </a:lnTo>
                <a:lnTo>
                  <a:pt x="46897" y="135379"/>
                </a:lnTo>
                <a:lnTo>
                  <a:pt x="52051" y="134575"/>
                </a:lnTo>
                <a:lnTo>
                  <a:pt x="57393" y="133087"/>
                </a:lnTo>
                <a:lnTo>
                  <a:pt x="62858" y="131143"/>
                </a:lnTo>
                <a:lnTo>
                  <a:pt x="68407" y="128894"/>
                </a:lnTo>
                <a:lnTo>
                  <a:pt x="74011" y="126442"/>
                </a:lnTo>
                <a:lnTo>
                  <a:pt x="85318" y="121178"/>
                </a:lnTo>
                <a:lnTo>
                  <a:pt x="96693" y="115663"/>
                </a:lnTo>
                <a:lnTo>
                  <a:pt x="105251" y="110954"/>
                </a:lnTo>
                <a:lnTo>
                  <a:pt x="127460" y="98102"/>
                </a:lnTo>
                <a:lnTo>
                  <a:pt x="139097" y="89722"/>
                </a:lnTo>
                <a:lnTo>
                  <a:pt x="150666" y="80325"/>
                </a:lnTo>
                <a:lnTo>
                  <a:pt x="170822" y="62581"/>
                </a:lnTo>
                <a:lnTo>
                  <a:pt x="190590" y="44489"/>
                </a:lnTo>
                <a:lnTo>
                  <a:pt x="191662" y="42550"/>
                </a:lnTo>
                <a:lnTo>
                  <a:pt x="193522" y="34408"/>
                </a:lnTo>
                <a:lnTo>
                  <a:pt x="193616" y="34876"/>
                </a:lnTo>
                <a:lnTo>
                  <a:pt x="193780" y="45015"/>
                </a:lnTo>
                <a:lnTo>
                  <a:pt x="193797" y="53145"/>
                </a:lnTo>
                <a:lnTo>
                  <a:pt x="191261" y="61296"/>
                </a:lnTo>
                <a:lnTo>
                  <a:pt x="187912" y="71269"/>
                </a:lnTo>
                <a:lnTo>
                  <a:pt x="186423" y="82052"/>
                </a:lnTo>
                <a:lnTo>
                  <a:pt x="185762" y="93194"/>
                </a:lnTo>
                <a:lnTo>
                  <a:pt x="185467" y="104496"/>
                </a:lnTo>
                <a:lnTo>
                  <a:pt x="185241" y="150118"/>
                </a:lnTo>
                <a:lnTo>
                  <a:pt x="184286" y="156784"/>
                </a:lnTo>
                <a:lnTo>
                  <a:pt x="182697" y="164085"/>
                </a:lnTo>
                <a:lnTo>
                  <a:pt x="180684" y="171811"/>
                </a:lnTo>
                <a:lnTo>
                  <a:pt x="179343" y="181723"/>
                </a:lnTo>
                <a:lnTo>
                  <a:pt x="178448" y="193094"/>
                </a:lnTo>
                <a:lnTo>
                  <a:pt x="177852" y="205437"/>
                </a:lnTo>
                <a:lnTo>
                  <a:pt x="177190" y="231852"/>
                </a:lnTo>
                <a:lnTo>
                  <a:pt x="177013" y="245563"/>
                </a:lnTo>
                <a:lnTo>
                  <a:pt x="175943" y="258514"/>
                </a:lnTo>
                <a:lnTo>
                  <a:pt x="174277" y="270958"/>
                </a:lnTo>
                <a:lnTo>
                  <a:pt x="169886" y="295897"/>
                </a:lnTo>
                <a:lnTo>
                  <a:pt x="164759" y="322856"/>
                </a:lnTo>
                <a:lnTo>
                  <a:pt x="162058" y="332903"/>
                </a:lnTo>
                <a:lnTo>
                  <a:pt x="159305" y="340553"/>
                </a:lnTo>
                <a:lnTo>
                  <a:pt x="154659" y="351593"/>
                </a:lnTo>
                <a:lnTo>
                  <a:pt x="153420" y="355871"/>
                </a:lnTo>
                <a:lnTo>
                  <a:pt x="150942" y="3672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19"/>
          <p:cNvSpPr/>
          <p:nvPr/>
        </p:nvSpPr>
        <p:spPr>
          <a:xfrm>
            <a:off x="4314825" y="3617595"/>
            <a:ext cx="231458" cy="248603"/>
          </a:xfrm>
          <a:custGeom>
            <a:avLst/>
            <a:gdLst/>
            <a:ahLst/>
            <a:cxnLst/>
            <a:rect l="0" t="0" r="0" b="0"/>
            <a:pathLst>
              <a:path w="231458" h="248603">
                <a:moveTo>
                  <a:pt x="0" y="0"/>
                </a:moveTo>
                <a:lnTo>
                  <a:pt x="4550" y="9101"/>
                </a:lnTo>
                <a:lnTo>
                  <a:pt x="9325" y="16110"/>
                </a:lnTo>
                <a:lnTo>
                  <a:pt x="14621" y="22399"/>
                </a:lnTo>
                <a:lnTo>
                  <a:pt x="20150" y="28370"/>
                </a:lnTo>
                <a:lnTo>
                  <a:pt x="28619" y="37087"/>
                </a:lnTo>
                <a:lnTo>
                  <a:pt x="31462" y="40917"/>
                </a:lnTo>
                <a:lnTo>
                  <a:pt x="34309" y="45375"/>
                </a:lnTo>
                <a:lnTo>
                  <a:pt x="37160" y="50253"/>
                </a:lnTo>
                <a:lnTo>
                  <a:pt x="40013" y="55409"/>
                </a:lnTo>
                <a:lnTo>
                  <a:pt x="45723" y="66218"/>
                </a:lnTo>
                <a:lnTo>
                  <a:pt x="54293" y="83014"/>
                </a:lnTo>
                <a:lnTo>
                  <a:pt x="59055" y="89633"/>
                </a:lnTo>
                <a:lnTo>
                  <a:pt x="65087" y="96903"/>
                </a:lnTo>
                <a:lnTo>
                  <a:pt x="71967" y="104607"/>
                </a:lnTo>
                <a:lnTo>
                  <a:pt x="79410" y="111647"/>
                </a:lnTo>
                <a:lnTo>
                  <a:pt x="87230" y="118247"/>
                </a:lnTo>
                <a:lnTo>
                  <a:pt x="95301" y="124551"/>
                </a:lnTo>
                <a:lnTo>
                  <a:pt x="101634" y="130659"/>
                </a:lnTo>
                <a:lnTo>
                  <a:pt x="106808" y="136636"/>
                </a:lnTo>
                <a:lnTo>
                  <a:pt x="111210" y="142525"/>
                </a:lnTo>
                <a:lnTo>
                  <a:pt x="116050" y="147404"/>
                </a:lnTo>
                <a:lnTo>
                  <a:pt x="121182" y="151609"/>
                </a:lnTo>
                <a:lnTo>
                  <a:pt x="126508" y="155365"/>
                </a:lnTo>
                <a:lnTo>
                  <a:pt x="131963" y="159774"/>
                </a:lnTo>
                <a:lnTo>
                  <a:pt x="137505" y="164619"/>
                </a:lnTo>
                <a:lnTo>
                  <a:pt x="143105" y="169753"/>
                </a:lnTo>
                <a:lnTo>
                  <a:pt x="154407" y="180538"/>
                </a:lnTo>
                <a:lnTo>
                  <a:pt x="172634" y="198433"/>
                </a:lnTo>
                <a:lnTo>
                  <a:pt x="177001" y="201821"/>
                </a:lnTo>
                <a:lnTo>
                  <a:pt x="181819" y="205032"/>
                </a:lnTo>
                <a:lnTo>
                  <a:pt x="186935" y="208126"/>
                </a:lnTo>
                <a:lnTo>
                  <a:pt x="191298" y="212093"/>
                </a:lnTo>
                <a:lnTo>
                  <a:pt x="195159" y="216643"/>
                </a:lnTo>
                <a:lnTo>
                  <a:pt x="198686" y="221581"/>
                </a:lnTo>
                <a:lnTo>
                  <a:pt x="202942" y="225825"/>
                </a:lnTo>
                <a:lnTo>
                  <a:pt x="231457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20"/>
          <p:cNvSpPr/>
          <p:nvPr/>
        </p:nvSpPr>
        <p:spPr>
          <a:xfrm>
            <a:off x="4314825" y="3626167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205740" y="0"/>
                </a:moveTo>
                <a:lnTo>
                  <a:pt x="177369" y="28371"/>
                </a:lnTo>
                <a:lnTo>
                  <a:pt x="171586" y="35106"/>
                </a:lnTo>
                <a:lnTo>
                  <a:pt x="155000" y="55290"/>
                </a:lnTo>
                <a:lnTo>
                  <a:pt x="147148" y="64483"/>
                </a:lnTo>
                <a:lnTo>
                  <a:pt x="140008" y="72516"/>
                </a:lnTo>
                <a:lnTo>
                  <a:pt x="133344" y="79776"/>
                </a:lnTo>
                <a:lnTo>
                  <a:pt x="126996" y="87474"/>
                </a:lnTo>
                <a:lnTo>
                  <a:pt x="120859" y="95464"/>
                </a:lnTo>
                <a:lnTo>
                  <a:pt x="114862" y="103647"/>
                </a:lnTo>
                <a:lnTo>
                  <a:pt x="106102" y="113866"/>
                </a:lnTo>
                <a:lnTo>
                  <a:pt x="95500" y="125441"/>
                </a:lnTo>
                <a:lnTo>
                  <a:pt x="83669" y="137919"/>
                </a:lnTo>
                <a:lnTo>
                  <a:pt x="70067" y="151002"/>
                </a:lnTo>
                <a:lnTo>
                  <a:pt x="55283" y="164485"/>
                </a:lnTo>
                <a:lnTo>
                  <a:pt x="19873" y="196057"/>
                </a:lnTo>
                <a:lnTo>
                  <a:pt x="7880" y="207151"/>
                </a:lnTo>
                <a:lnTo>
                  <a:pt x="3348" y="21144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1"/>
          <p:cNvSpPr/>
          <p:nvPr/>
        </p:nvSpPr>
        <p:spPr>
          <a:xfrm>
            <a:off x="4692015" y="3669029"/>
            <a:ext cx="257176" cy="17147"/>
          </a:xfrm>
          <a:custGeom>
            <a:avLst/>
            <a:gdLst/>
            <a:ahLst/>
            <a:cxnLst/>
            <a:rect l="0" t="0" r="0" b="0"/>
            <a:pathLst>
              <a:path w="257176" h="17147">
                <a:moveTo>
                  <a:pt x="0" y="17146"/>
                </a:moveTo>
                <a:lnTo>
                  <a:pt x="13652" y="12595"/>
                </a:lnTo>
                <a:lnTo>
                  <a:pt x="19579" y="11254"/>
                </a:lnTo>
                <a:lnTo>
                  <a:pt x="25435" y="10360"/>
                </a:lnTo>
                <a:lnTo>
                  <a:pt x="31244" y="9765"/>
                </a:lnTo>
                <a:lnTo>
                  <a:pt x="45594" y="9368"/>
                </a:lnTo>
                <a:lnTo>
                  <a:pt x="132133" y="8678"/>
                </a:lnTo>
                <a:lnTo>
                  <a:pt x="146192" y="7690"/>
                </a:lnTo>
                <a:lnTo>
                  <a:pt x="162231" y="608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2"/>
          <p:cNvSpPr/>
          <p:nvPr/>
        </p:nvSpPr>
        <p:spPr>
          <a:xfrm>
            <a:off x="5070195" y="3514725"/>
            <a:ext cx="203016" cy="282893"/>
          </a:xfrm>
          <a:custGeom>
            <a:avLst/>
            <a:gdLst/>
            <a:ahLst/>
            <a:cxnLst/>
            <a:rect l="0" t="0" r="0" b="0"/>
            <a:pathLst>
              <a:path w="203016" h="282893">
                <a:moveTo>
                  <a:pt x="84734" y="0"/>
                </a:moveTo>
                <a:lnTo>
                  <a:pt x="75633" y="4550"/>
                </a:lnTo>
                <a:lnTo>
                  <a:pt x="71999" y="6844"/>
                </a:lnTo>
                <a:lnTo>
                  <a:pt x="68625" y="9325"/>
                </a:lnTo>
                <a:lnTo>
                  <a:pt x="62334" y="14621"/>
                </a:lnTo>
                <a:lnTo>
                  <a:pt x="56364" y="20151"/>
                </a:lnTo>
                <a:lnTo>
                  <a:pt x="52486" y="24864"/>
                </a:lnTo>
                <a:lnTo>
                  <a:pt x="47995" y="30863"/>
                </a:lnTo>
                <a:lnTo>
                  <a:pt x="43097" y="37720"/>
                </a:lnTo>
                <a:lnTo>
                  <a:pt x="37926" y="48959"/>
                </a:lnTo>
                <a:lnTo>
                  <a:pt x="32574" y="63119"/>
                </a:lnTo>
                <a:lnTo>
                  <a:pt x="10296" y="129202"/>
                </a:lnTo>
                <a:lnTo>
                  <a:pt x="6534" y="142332"/>
                </a:lnTo>
                <a:lnTo>
                  <a:pt x="4026" y="152991"/>
                </a:lnTo>
                <a:lnTo>
                  <a:pt x="2354" y="162001"/>
                </a:lnTo>
                <a:lnTo>
                  <a:pt x="1239" y="169913"/>
                </a:lnTo>
                <a:lnTo>
                  <a:pt x="496" y="177093"/>
                </a:lnTo>
                <a:lnTo>
                  <a:pt x="0" y="183784"/>
                </a:lnTo>
                <a:lnTo>
                  <a:pt x="1576" y="191103"/>
                </a:lnTo>
                <a:lnTo>
                  <a:pt x="4530" y="198839"/>
                </a:lnTo>
                <a:lnTo>
                  <a:pt x="8405" y="206854"/>
                </a:lnTo>
                <a:lnTo>
                  <a:pt x="13845" y="215055"/>
                </a:lnTo>
                <a:lnTo>
                  <a:pt x="20330" y="223380"/>
                </a:lnTo>
                <a:lnTo>
                  <a:pt x="27510" y="231787"/>
                </a:lnTo>
                <a:lnTo>
                  <a:pt x="34203" y="237392"/>
                </a:lnTo>
                <a:lnTo>
                  <a:pt x="40569" y="241129"/>
                </a:lnTo>
                <a:lnTo>
                  <a:pt x="46719" y="243620"/>
                </a:lnTo>
                <a:lnTo>
                  <a:pt x="51770" y="246233"/>
                </a:lnTo>
                <a:lnTo>
                  <a:pt x="56091" y="248928"/>
                </a:lnTo>
                <a:lnTo>
                  <a:pt x="59924" y="251677"/>
                </a:lnTo>
                <a:lnTo>
                  <a:pt x="64384" y="253509"/>
                </a:lnTo>
                <a:lnTo>
                  <a:pt x="69263" y="254731"/>
                </a:lnTo>
                <a:lnTo>
                  <a:pt x="74420" y="255546"/>
                </a:lnTo>
                <a:lnTo>
                  <a:pt x="79763" y="255136"/>
                </a:lnTo>
                <a:lnTo>
                  <a:pt x="85231" y="253911"/>
                </a:lnTo>
                <a:lnTo>
                  <a:pt x="90780" y="252141"/>
                </a:lnTo>
                <a:lnTo>
                  <a:pt x="96385" y="250962"/>
                </a:lnTo>
                <a:lnTo>
                  <a:pt x="102026" y="250175"/>
                </a:lnTo>
                <a:lnTo>
                  <a:pt x="107692" y="249651"/>
                </a:lnTo>
                <a:lnTo>
                  <a:pt x="113375" y="248349"/>
                </a:lnTo>
                <a:lnTo>
                  <a:pt x="119068" y="246528"/>
                </a:lnTo>
                <a:lnTo>
                  <a:pt x="124768" y="244362"/>
                </a:lnTo>
                <a:lnTo>
                  <a:pt x="129521" y="241965"/>
                </a:lnTo>
                <a:lnTo>
                  <a:pt x="133642" y="239415"/>
                </a:lnTo>
                <a:lnTo>
                  <a:pt x="137342" y="236763"/>
                </a:lnTo>
                <a:lnTo>
                  <a:pt x="141714" y="234041"/>
                </a:lnTo>
                <a:lnTo>
                  <a:pt x="146533" y="231275"/>
                </a:lnTo>
                <a:lnTo>
                  <a:pt x="156968" y="225661"/>
                </a:lnTo>
                <a:lnTo>
                  <a:pt x="167956" y="219991"/>
                </a:lnTo>
                <a:lnTo>
                  <a:pt x="172600" y="217146"/>
                </a:lnTo>
                <a:lnTo>
                  <a:pt x="176649" y="214296"/>
                </a:lnTo>
                <a:lnTo>
                  <a:pt x="180301" y="211444"/>
                </a:lnTo>
                <a:lnTo>
                  <a:pt x="183688" y="208590"/>
                </a:lnTo>
                <a:lnTo>
                  <a:pt x="189992" y="202879"/>
                </a:lnTo>
                <a:lnTo>
                  <a:pt x="195968" y="194626"/>
                </a:lnTo>
                <a:lnTo>
                  <a:pt x="198895" y="189758"/>
                </a:lnTo>
                <a:lnTo>
                  <a:pt x="202147" y="181809"/>
                </a:lnTo>
                <a:lnTo>
                  <a:pt x="203015" y="178356"/>
                </a:lnTo>
                <a:lnTo>
                  <a:pt x="202640" y="175101"/>
                </a:lnTo>
                <a:lnTo>
                  <a:pt x="201439" y="171979"/>
                </a:lnTo>
                <a:lnTo>
                  <a:pt x="197563" y="165970"/>
                </a:lnTo>
                <a:lnTo>
                  <a:pt x="192666" y="160124"/>
                </a:lnTo>
                <a:lnTo>
                  <a:pt x="189104" y="156029"/>
                </a:lnTo>
                <a:lnTo>
                  <a:pt x="185747" y="155454"/>
                </a:lnTo>
                <a:lnTo>
                  <a:pt x="180651" y="155071"/>
                </a:lnTo>
                <a:lnTo>
                  <a:pt x="169274" y="154645"/>
                </a:lnTo>
                <a:lnTo>
                  <a:pt x="161043" y="154456"/>
                </a:lnTo>
                <a:lnTo>
                  <a:pt x="156561" y="155358"/>
                </a:lnTo>
                <a:lnTo>
                  <a:pt x="151669" y="156912"/>
                </a:lnTo>
                <a:lnTo>
                  <a:pt x="146503" y="158900"/>
                </a:lnTo>
                <a:lnTo>
                  <a:pt x="141153" y="161178"/>
                </a:lnTo>
                <a:lnTo>
                  <a:pt x="130129" y="166249"/>
                </a:lnTo>
                <a:lnTo>
                  <a:pt x="123570" y="169888"/>
                </a:lnTo>
                <a:lnTo>
                  <a:pt x="116340" y="174218"/>
                </a:lnTo>
                <a:lnTo>
                  <a:pt x="108662" y="179010"/>
                </a:lnTo>
                <a:lnTo>
                  <a:pt x="102591" y="183158"/>
                </a:lnTo>
                <a:lnTo>
                  <a:pt x="97592" y="186875"/>
                </a:lnTo>
                <a:lnTo>
                  <a:pt x="93306" y="190306"/>
                </a:lnTo>
                <a:lnTo>
                  <a:pt x="88544" y="193545"/>
                </a:lnTo>
                <a:lnTo>
                  <a:pt x="83464" y="196658"/>
                </a:lnTo>
                <a:lnTo>
                  <a:pt x="78173" y="199685"/>
                </a:lnTo>
                <a:lnTo>
                  <a:pt x="74645" y="203608"/>
                </a:lnTo>
                <a:lnTo>
                  <a:pt x="72293" y="208129"/>
                </a:lnTo>
                <a:lnTo>
                  <a:pt x="70726" y="213047"/>
                </a:lnTo>
                <a:lnTo>
                  <a:pt x="66443" y="221053"/>
                </a:lnTo>
                <a:lnTo>
                  <a:pt x="63968" y="224521"/>
                </a:lnTo>
                <a:lnTo>
                  <a:pt x="62318" y="228738"/>
                </a:lnTo>
                <a:lnTo>
                  <a:pt x="61218" y="233454"/>
                </a:lnTo>
                <a:lnTo>
                  <a:pt x="60484" y="238504"/>
                </a:lnTo>
                <a:lnTo>
                  <a:pt x="60948" y="243775"/>
                </a:lnTo>
                <a:lnTo>
                  <a:pt x="62209" y="249194"/>
                </a:lnTo>
                <a:lnTo>
                  <a:pt x="65995" y="260842"/>
                </a:lnTo>
                <a:lnTo>
                  <a:pt x="76162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3"/>
          <p:cNvSpPr/>
          <p:nvPr/>
        </p:nvSpPr>
        <p:spPr>
          <a:xfrm>
            <a:off x="5497829" y="3583304"/>
            <a:ext cx="240031" cy="34292"/>
          </a:xfrm>
          <a:custGeom>
            <a:avLst/>
            <a:gdLst/>
            <a:ahLst/>
            <a:cxnLst/>
            <a:rect l="0" t="0" r="0" b="0"/>
            <a:pathLst>
              <a:path w="240031" h="34292">
                <a:moveTo>
                  <a:pt x="0" y="34291"/>
                </a:moveTo>
                <a:lnTo>
                  <a:pt x="9103" y="34291"/>
                </a:lnTo>
                <a:lnTo>
                  <a:pt x="15594" y="33338"/>
                </a:lnTo>
                <a:lnTo>
                  <a:pt x="23731" y="31750"/>
                </a:lnTo>
                <a:lnTo>
                  <a:pt x="32966" y="29740"/>
                </a:lnTo>
                <a:lnTo>
                  <a:pt x="40075" y="28399"/>
                </a:lnTo>
                <a:lnTo>
                  <a:pt x="45767" y="27505"/>
                </a:lnTo>
                <a:lnTo>
                  <a:pt x="50514" y="26910"/>
                </a:lnTo>
                <a:lnTo>
                  <a:pt x="68488" y="23708"/>
                </a:lnTo>
                <a:lnTo>
                  <a:pt x="79949" y="21520"/>
                </a:lnTo>
                <a:lnTo>
                  <a:pt x="89495" y="20062"/>
                </a:lnTo>
                <a:lnTo>
                  <a:pt x="97763" y="19090"/>
                </a:lnTo>
                <a:lnTo>
                  <a:pt x="105181" y="18442"/>
                </a:lnTo>
                <a:lnTo>
                  <a:pt x="116793" y="16104"/>
                </a:lnTo>
                <a:lnTo>
                  <a:pt x="131202" y="12642"/>
                </a:lnTo>
                <a:lnTo>
                  <a:pt x="147476" y="8428"/>
                </a:lnTo>
                <a:lnTo>
                  <a:pt x="164040" y="5619"/>
                </a:lnTo>
                <a:lnTo>
                  <a:pt x="180798" y="374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4"/>
          <p:cNvSpPr/>
          <p:nvPr/>
        </p:nvSpPr>
        <p:spPr>
          <a:xfrm>
            <a:off x="5540692" y="364331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3" y="29739"/>
                </a:lnTo>
                <a:lnTo>
                  <a:pt x="25470" y="28399"/>
                </a:lnTo>
                <a:lnTo>
                  <a:pt x="32221" y="27505"/>
                </a:lnTo>
                <a:lnTo>
                  <a:pt x="38625" y="26909"/>
                </a:lnTo>
                <a:lnTo>
                  <a:pt x="44800" y="26512"/>
                </a:lnTo>
                <a:lnTo>
                  <a:pt x="56741" y="26071"/>
                </a:lnTo>
                <a:lnTo>
                  <a:pt x="63545" y="25000"/>
                </a:lnTo>
                <a:lnTo>
                  <a:pt x="70939" y="23335"/>
                </a:lnTo>
                <a:lnTo>
                  <a:pt x="78725" y="21272"/>
                </a:lnTo>
                <a:lnTo>
                  <a:pt x="86773" y="19896"/>
                </a:lnTo>
                <a:lnTo>
                  <a:pt x="94996" y="18979"/>
                </a:lnTo>
                <a:lnTo>
                  <a:pt x="103336" y="18367"/>
                </a:lnTo>
                <a:lnTo>
                  <a:pt x="172601" y="11495"/>
                </a:lnTo>
                <a:lnTo>
                  <a:pt x="186505" y="10521"/>
                </a:lnTo>
                <a:lnTo>
                  <a:pt x="198632" y="9871"/>
                </a:lnTo>
                <a:lnTo>
                  <a:pt x="208621" y="8486"/>
                </a:lnTo>
                <a:lnTo>
                  <a:pt x="217186" y="661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5"/>
          <p:cNvSpPr/>
          <p:nvPr/>
        </p:nvSpPr>
        <p:spPr>
          <a:xfrm>
            <a:off x="5926454" y="3523464"/>
            <a:ext cx="248604" cy="178630"/>
          </a:xfrm>
          <a:custGeom>
            <a:avLst/>
            <a:gdLst/>
            <a:ahLst/>
            <a:cxnLst/>
            <a:rect l="0" t="0" r="0" b="0"/>
            <a:pathLst>
              <a:path w="248604" h="178630">
                <a:moveTo>
                  <a:pt x="0" y="25551"/>
                </a:moveTo>
                <a:lnTo>
                  <a:pt x="4551" y="16449"/>
                </a:lnTo>
                <a:lnTo>
                  <a:pt x="6844" y="12815"/>
                </a:lnTo>
                <a:lnTo>
                  <a:pt x="9325" y="9440"/>
                </a:lnTo>
                <a:lnTo>
                  <a:pt x="11932" y="6238"/>
                </a:lnTo>
                <a:lnTo>
                  <a:pt x="15575" y="4103"/>
                </a:lnTo>
                <a:lnTo>
                  <a:pt x="19909" y="2680"/>
                </a:lnTo>
                <a:lnTo>
                  <a:pt x="24702" y="1731"/>
                </a:lnTo>
                <a:lnTo>
                  <a:pt x="30756" y="1098"/>
                </a:lnTo>
                <a:lnTo>
                  <a:pt x="37649" y="677"/>
                </a:lnTo>
                <a:lnTo>
                  <a:pt x="45102" y="395"/>
                </a:lnTo>
                <a:lnTo>
                  <a:pt x="78346" y="0"/>
                </a:lnTo>
                <a:lnTo>
                  <a:pt x="87473" y="897"/>
                </a:lnTo>
                <a:lnTo>
                  <a:pt x="94511" y="2447"/>
                </a:lnTo>
                <a:lnTo>
                  <a:pt x="100155" y="4433"/>
                </a:lnTo>
                <a:lnTo>
                  <a:pt x="105823" y="6710"/>
                </a:lnTo>
                <a:lnTo>
                  <a:pt x="111506" y="9180"/>
                </a:lnTo>
                <a:lnTo>
                  <a:pt x="117200" y="11779"/>
                </a:lnTo>
                <a:lnTo>
                  <a:pt x="121949" y="14465"/>
                </a:lnTo>
                <a:lnTo>
                  <a:pt x="126067" y="17208"/>
                </a:lnTo>
                <a:lnTo>
                  <a:pt x="129765" y="19989"/>
                </a:lnTo>
                <a:lnTo>
                  <a:pt x="132230" y="22795"/>
                </a:lnTo>
                <a:lnTo>
                  <a:pt x="133874" y="25618"/>
                </a:lnTo>
                <a:lnTo>
                  <a:pt x="134969" y="28454"/>
                </a:lnTo>
                <a:lnTo>
                  <a:pt x="134747" y="31296"/>
                </a:lnTo>
                <a:lnTo>
                  <a:pt x="133647" y="34143"/>
                </a:lnTo>
                <a:lnTo>
                  <a:pt x="131961" y="36994"/>
                </a:lnTo>
                <a:lnTo>
                  <a:pt x="130836" y="40800"/>
                </a:lnTo>
                <a:lnTo>
                  <a:pt x="130087" y="45242"/>
                </a:lnTo>
                <a:lnTo>
                  <a:pt x="129587" y="50108"/>
                </a:lnTo>
                <a:lnTo>
                  <a:pt x="128302" y="54305"/>
                </a:lnTo>
                <a:lnTo>
                  <a:pt x="126492" y="58055"/>
                </a:lnTo>
                <a:lnTo>
                  <a:pt x="124334" y="61508"/>
                </a:lnTo>
                <a:lnTo>
                  <a:pt x="120989" y="65714"/>
                </a:lnTo>
                <a:lnTo>
                  <a:pt x="116855" y="70424"/>
                </a:lnTo>
                <a:lnTo>
                  <a:pt x="112193" y="75469"/>
                </a:lnTo>
                <a:lnTo>
                  <a:pt x="106228" y="82642"/>
                </a:lnTo>
                <a:lnTo>
                  <a:pt x="91980" y="100772"/>
                </a:lnTo>
                <a:lnTo>
                  <a:pt x="85133" y="108083"/>
                </a:lnTo>
                <a:lnTo>
                  <a:pt x="78663" y="113910"/>
                </a:lnTo>
                <a:lnTo>
                  <a:pt x="72445" y="118747"/>
                </a:lnTo>
                <a:lnTo>
                  <a:pt x="66394" y="122924"/>
                </a:lnTo>
                <a:lnTo>
                  <a:pt x="60455" y="126661"/>
                </a:lnTo>
                <a:lnTo>
                  <a:pt x="54592" y="130105"/>
                </a:lnTo>
                <a:lnTo>
                  <a:pt x="49729" y="133353"/>
                </a:lnTo>
                <a:lnTo>
                  <a:pt x="45536" y="136472"/>
                </a:lnTo>
                <a:lnTo>
                  <a:pt x="41787" y="139503"/>
                </a:lnTo>
                <a:lnTo>
                  <a:pt x="38336" y="142476"/>
                </a:lnTo>
                <a:lnTo>
                  <a:pt x="35083" y="145411"/>
                </a:lnTo>
                <a:lnTo>
                  <a:pt x="28927" y="151212"/>
                </a:lnTo>
                <a:lnTo>
                  <a:pt x="18885" y="161008"/>
                </a:lnTo>
                <a:lnTo>
                  <a:pt x="18306" y="162528"/>
                </a:lnTo>
                <a:lnTo>
                  <a:pt x="17661" y="166757"/>
                </a:lnTo>
                <a:lnTo>
                  <a:pt x="18442" y="168266"/>
                </a:lnTo>
                <a:lnTo>
                  <a:pt x="19915" y="169271"/>
                </a:lnTo>
                <a:lnTo>
                  <a:pt x="24572" y="170886"/>
                </a:lnTo>
                <a:lnTo>
                  <a:pt x="29930" y="175716"/>
                </a:lnTo>
                <a:lnTo>
                  <a:pt x="33288" y="177096"/>
                </a:lnTo>
                <a:lnTo>
                  <a:pt x="37433" y="178016"/>
                </a:lnTo>
                <a:lnTo>
                  <a:pt x="42100" y="178629"/>
                </a:lnTo>
                <a:lnTo>
                  <a:pt x="47117" y="178086"/>
                </a:lnTo>
                <a:lnTo>
                  <a:pt x="52366" y="176770"/>
                </a:lnTo>
                <a:lnTo>
                  <a:pt x="57771" y="174942"/>
                </a:lnTo>
                <a:lnTo>
                  <a:pt x="65184" y="173722"/>
                </a:lnTo>
                <a:lnTo>
                  <a:pt x="73937" y="172909"/>
                </a:lnTo>
                <a:lnTo>
                  <a:pt x="83581" y="172367"/>
                </a:lnTo>
                <a:lnTo>
                  <a:pt x="91916" y="171053"/>
                </a:lnTo>
                <a:lnTo>
                  <a:pt x="99377" y="169225"/>
                </a:lnTo>
                <a:lnTo>
                  <a:pt x="106257" y="167053"/>
                </a:lnTo>
                <a:lnTo>
                  <a:pt x="113701" y="165606"/>
                </a:lnTo>
                <a:lnTo>
                  <a:pt x="121521" y="164641"/>
                </a:lnTo>
                <a:lnTo>
                  <a:pt x="129591" y="163997"/>
                </a:lnTo>
                <a:lnTo>
                  <a:pt x="143544" y="161663"/>
                </a:lnTo>
                <a:lnTo>
                  <a:pt x="197472" y="151182"/>
                </a:lnTo>
                <a:lnTo>
                  <a:pt x="209753" y="149310"/>
                </a:lnTo>
                <a:lnTo>
                  <a:pt x="248603" y="1455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26"/>
          <p:cNvSpPr/>
          <p:nvPr/>
        </p:nvSpPr>
        <p:spPr>
          <a:xfrm>
            <a:off x="6217920" y="3497579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9102"/>
                </a:lnTo>
                <a:lnTo>
                  <a:pt x="952" y="16546"/>
                </a:lnTo>
                <a:lnTo>
                  <a:pt x="2540" y="26271"/>
                </a:lnTo>
                <a:lnTo>
                  <a:pt x="4550" y="37516"/>
                </a:lnTo>
                <a:lnTo>
                  <a:pt x="5891" y="46919"/>
                </a:lnTo>
                <a:lnTo>
                  <a:pt x="6785" y="55092"/>
                </a:lnTo>
                <a:lnTo>
                  <a:pt x="7381" y="62445"/>
                </a:lnTo>
                <a:lnTo>
                  <a:pt x="8730" y="70206"/>
                </a:lnTo>
                <a:lnTo>
                  <a:pt x="10583" y="78236"/>
                </a:lnTo>
                <a:lnTo>
                  <a:pt x="12770" y="86448"/>
                </a:lnTo>
                <a:lnTo>
                  <a:pt x="14228" y="96684"/>
                </a:lnTo>
                <a:lnTo>
                  <a:pt x="15200" y="108272"/>
                </a:lnTo>
                <a:lnTo>
                  <a:pt x="16281" y="131941"/>
                </a:lnTo>
                <a:lnTo>
                  <a:pt x="16761" y="151986"/>
                </a:lnTo>
                <a:lnTo>
                  <a:pt x="17841" y="166094"/>
                </a:lnTo>
                <a:lnTo>
                  <a:pt x="21582" y="202090"/>
                </a:lnTo>
                <a:lnTo>
                  <a:pt x="23913" y="215690"/>
                </a:lnTo>
                <a:lnTo>
                  <a:pt x="26419" y="225708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27"/>
          <p:cNvSpPr/>
          <p:nvPr/>
        </p:nvSpPr>
        <p:spPr>
          <a:xfrm>
            <a:off x="4829175" y="3909060"/>
            <a:ext cx="22009" cy="300038"/>
          </a:xfrm>
          <a:custGeom>
            <a:avLst/>
            <a:gdLst/>
            <a:ahLst/>
            <a:cxnLst/>
            <a:rect l="0" t="0" r="0" b="0"/>
            <a:pathLst>
              <a:path w="22009" h="300038">
                <a:moveTo>
                  <a:pt x="0" y="0"/>
                </a:moveTo>
                <a:lnTo>
                  <a:pt x="0" y="9102"/>
                </a:lnTo>
                <a:lnTo>
                  <a:pt x="952" y="13687"/>
                </a:lnTo>
                <a:lnTo>
                  <a:pt x="2540" y="18650"/>
                </a:lnTo>
                <a:lnTo>
                  <a:pt x="4550" y="23863"/>
                </a:lnTo>
                <a:lnTo>
                  <a:pt x="5891" y="29244"/>
                </a:lnTo>
                <a:lnTo>
                  <a:pt x="6785" y="34736"/>
                </a:lnTo>
                <a:lnTo>
                  <a:pt x="7380" y="40302"/>
                </a:lnTo>
                <a:lnTo>
                  <a:pt x="8730" y="45918"/>
                </a:lnTo>
                <a:lnTo>
                  <a:pt x="10583" y="51567"/>
                </a:lnTo>
                <a:lnTo>
                  <a:pt x="12770" y="57238"/>
                </a:lnTo>
                <a:lnTo>
                  <a:pt x="14228" y="63876"/>
                </a:lnTo>
                <a:lnTo>
                  <a:pt x="15200" y="71159"/>
                </a:lnTo>
                <a:lnTo>
                  <a:pt x="15849" y="78872"/>
                </a:lnTo>
                <a:lnTo>
                  <a:pt x="16281" y="86871"/>
                </a:lnTo>
                <a:lnTo>
                  <a:pt x="16760" y="103379"/>
                </a:lnTo>
                <a:lnTo>
                  <a:pt x="17841" y="111782"/>
                </a:lnTo>
                <a:lnTo>
                  <a:pt x="19514" y="120241"/>
                </a:lnTo>
                <a:lnTo>
                  <a:pt x="21582" y="128738"/>
                </a:lnTo>
                <a:lnTo>
                  <a:pt x="22008" y="138213"/>
                </a:lnTo>
                <a:lnTo>
                  <a:pt x="21339" y="148339"/>
                </a:lnTo>
                <a:lnTo>
                  <a:pt x="19941" y="158900"/>
                </a:lnTo>
                <a:lnTo>
                  <a:pt x="19009" y="168798"/>
                </a:lnTo>
                <a:lnTo>
                  <a:pt x="18388" y="178255"/>
                </a:lnTo>
                <a:lnTo>
                  <a:pt x="17973" y="187416"/>
                </a:lnTo>
                <a:lnTo>
                  <a:pt x="17513" y="207756"/>
                </a:lnTo>
                <a:lnTo>
                  <a:pt x="17390" y="218514"/>
                </a:lnTo>
                <a:lnTo>
                  <a:pt x="16356" y="227591"/>
                </a:lnTo>
                <a:lnTo>
                  <a:pt x="14714" y="235547"/>
                </a:lnTo>
                <a:lnTo>
                  <a:pt x="12666" y="242756"/>
                </a:lnTo>
                <a:lnTo>
                  <a:pt x="11302" y="252325"/>
                </a:lnTo>
                <a:lnTo>
                  <a:pt x="10392" y="263467"/>
                </a:lnTo>
                <a:lnTo>
                  <a:pt x="857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28"/>
          <p:cNvSpPr/>
          <p:nvPr/>
        </p:nvSpPr>
        <p:spPr>
          <a:xfrm>
            <a:off x="4683442" y="3986212"/>
            <a:ext cx="317184" cy="77154"/>
          </a:xfrm>
          <a:custGeom>
            <a:avLst/>
            <a:gdLst/>
            <a:ahLst/>
            <a:cxnLst/>
            <a:rect l="0" t="0" r="0" b="0"/>
            <a:pathLst>
              <a:path w="317184" h="77154">
                <a:moveTo>
                  <a:pt x="0" y="77153"/>
                </a:moveTo>
                <a:lnTo>
                  <a:pt x="19313" y="77153"/>
                </a:lnTo>
                <a:lnTo>
                  <a:pt x="26210" y="76200"/>
                </a:lnTo>
                <a:lnTo>
                  <a:pt x="46574" y="72602"/>
                </a:lnTo>
                <a:lnTo>
                  <a:pt x="56767" y="71261"/>
                </a:lnTo>
                <a:lnTo>
                  <a:pt x="66420" y="70368"/>
                </a:lnTo>
                <a:lnTo>
                  <a:pt x="75712" y="69772"/>
                </a:lnTo>
                <a:lnTo>
                  <a:pt x="87622" y="67470"/>
                </a:lnTo>
                <a:lnTo>
                  <a:pt x="101277" y="64029"/>
                </a:lnTo>
                <a:lnTo>
                  <a:pt x="128832" y="56080"/>
                </a:lnTo>
                <a:lnTo>
                  <a:pt x="160410" y="46250"/>
                </a:lnTo>
                <a:lnTo>
                  <a:pt x="178926" y="40241"/>
                </a:lnTo>
                <a:lnTo>
                  <a:pt x="223618" y="26951"/>
                </a:lnTo>
                <a:lnTo>
                  <a:pt x="239566" y="21778"/>
                </a:lnTo>
                <a:lnTo>
                  <a:pt x="254961" y="16423"/>
                </a:lnTo>
                <a:lnTo>
                  <a:pt x="269987" y="10949"/>
                </a:lnTo>
                <a:lnTo>
                  <a:pt x="281909" y="7300"/>
                </a:lnTo>
                <a:lnTo>
                  <a:pt x="291762" y="4866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29"/>
          <p:cNvSpPr/>
          <p:nvPr/>
        </p:nvSpPr>
        <p:spPr>
          <a:xfrm>
            <a:off x="5028007" y="3909060"/>
            <a:ext cx="152480" cy="274320"/>
          </a:xfrm>
          <a:custGeom>
            <a:avLst/>
            <a:gdLst/>
            <a:ahLst/>
            <a:cxnLst/>
            <a:rect l="0" t="0" r="0" b="0"/>
            <a:pathLst>
              <a:path w="152480" h="274320">
                <a:moveTo>
                  <a:pt x="75488" y="0"/>
                </a:moveTo>
                <a:lnTo>
                  <a:pt x="66386" y="13652"/>
                </a:lnTo>
                <a:lnTo>
                  <a:pt x="63705" y="18627"/>
                </a:lnTo>
                <a:lnTo>
                  <a:pt x="60726" y="26693"/>
                </a:lnTo>
                <a:lnTo>
                  <a:pt x="54498" y="45692"/>
                </a:lnTo>
                <a:lnTo>
                  <a:pt x="51017" y="52368"/>
                </a:lnTo>
                <a:lnTo>
                  <a:pt x="46791" y="58725"/>
                </a:lnTo>
                <a:lnTo>
                  <a:pt x="42069" y="64867"/>
                </a:lnTo>
                <a:lnTo>
                  <a:pt x="37969" y="70867"/>
                </a:lnTo>
                <a:lnTo>
                  <a:pt x="34283" y="76772"/>
                </a:lnTo>
                <a:lnTo>
                  <a:pt x="30873" y="82614"/>
                </a:lnTo>
                <a:lnTo>
                  <a:pt x="28599" y="89366"/>
                </a:lnTo>
                <a:lnTo>
                  <a:pt x="27084" y="96724"/>
                </a:lnTo>
                <a:lnTo>
                  <a:pt x="26073" y="104488"/>
                </a:lnTo>
                <a:lnTo>
                  <a:pt x="24447" y="112521"/>
                </a:lnTo>
                <a:lnTo>
                  <a:pt x="22411" y="120734"/>
                </a:lnTo>
                <a:lnTo>
                  <a:pt x="20101" y="129066"/>
                </a:lnTo>
                <a:lnTo>
                  <a:pt x="17608" y="136527"/>
                </a:lnTo>
                <a:lnTo>
                  <a:pt x="14993" y="143405"/>
                </a:lnTo>
                <a:lnTo>
                  <a:pt x="12298" y="149896"/>
                </a:lnTo>
                <a:lnTo>
                  <a:pt x="9549" y="158985"/>
                </a:lnTo>
                <a:lnTo>
                  <a:pt x="6763" y="169808"/>
                </a:lnTo>
                <a:lnTo>
                  <a:pt x="3954" y="181785"/>
                </a:lnTo>
                <a:lnTo>
                  <a:pt x="2081" y="192628"/>
                </a:lnTo>
                <a:lnTo>
                  <a:pt x="832" y="202713"/>
                </a:lnTo>
                <a:lnTo>
                  <a:pt x="0" y="212295"/>
                </a:lnTo>
                <a:lnTo>
                  <a:pt x="398" y="219634"/>
                </a:lnTo>
                <a:lnTo>
                  <a:pt x="1615" y="225481"/>
                </a:lnTo>
                <a:lnTo>
                  <a:pt x="3379" y="230330"/>
                </a:lnTo>
                <a:lnTo>
                  <a:pt x="4555" y="235468"/>
                </a:lnTo>
                <a:lnTo>
                  <a:pt x="5340" y="240799"/>
                </a:lnTo>
                <a:lnTo>
                  <a:pt x="5862" y="246258"/>
                </a:lnTo>
                <a:lnTo>
                  <a:pt x="7163" y="249896"/>
                </a:lnTo>
                <a:lnTo>
                  <a:pt x="8983" y="252322"/>
                </a:lnTo>
                <a:lnTo>
                  <a:pt x="13545" y="255971"/>
                </a:lnTo>
                <a:lnTo>
                  <a:pt x="16095" y="258277"/>
                </a:lnTo>
                <a:lnTo>
                  <a:pt x="18748" y="260767"/>
                </a:lnTo>
                <a:lnTo>
                  <a:pt x="21468" y="262427"/>
                </a:lnTo>
                <a:lnTo>
                  <a:pt x="24235" y="263534"/>
                </a:lnTo>
                <a:lnTo>
                  <a:pt x="27032" y="264272"/>
                </a:lnTo>
                <a:lnTo>
                  <a:pt x="30801" y="264763"/>
                </a:lnTo>
                <a:lnTo>
                  <a:pt x="35219" y="265091"/>
                </a:lnTo>
                <a:lnTo>
                  <a:pt x="44256" y="265456"/>
                </a:lnTo>
                <a:lnTo>
                  <a:pt x="51447" y="265618"/>
                </a:lnTo>
                <a:lnTo>
                  <a:pt x="55650" y="264708"/>
                </a:lnTo>
                <a:lnTo>
                  <a:pt x="60358" y="263150"/>
                </a:lnTo>
                <a:lnTo>
                  <a:pt x="65401" y="261158"/>
                </a:lnTo>
                <a:lnTo>
                  <a:pt x="70668" y="258878"/>
                </a:lnTo>
                <a:lnTo>
                  <a:pt x="81601" y="253804"/>
                </a:lnTo>
                <a:lnTo>
                  <a:pt x="86230" y="251117"/>
                </a:lnTo>
                <a:lnTo>
                  <a:pt x="90270" y="248374"/>
                </a:lnTo>
                <a:lnTo>
                  <a:pt x="93914" y="245593"/>
                </a:lnTo>
                <a:lnTo>
                  <a:pt x="98250" y="242786"/>
                </a:lnTo>
                <a:lnTo>
                  <a:pt x="103045" y="239962"/>
                </a:lnTo>
                <a:lnTo>
                  <a:pt x="108146" y="237127"/>
                </a:lnTo>
                <a:lnTo>
                  <a:pt x="113453" y="233332"/>
                </a:lnTo>
                <a:lnTo>
                  <a:pt x="118895" y="228897"/>
                </a:lnTo>
                <a:lnTo>
                  <a:pt x="124428" y="224036"/>
                </a:lnTo>
                <a:lnTo>
                  <a:pt x="129070" y="218889"/>
                </a:lnTo>
                <a:lnTo>
                  <a:pt x="133116" y="213554"/>
                </a:lnTo>
                <a:lnTo>
                  <a:pt x="136767" y="208091"/>
                </a:lnTo>
                <a:lnTo>
                  <a:pt x="140153" y="202545"/>
                </a:lnTo>
                <a:lnTo>
                  <a:pt x="143363" y="196942"/>
                </a:lnTo>
                <a:lnTo>
                  <a:pt x="146455" y="191302"/>
                </a:lnTo>
                <a:lnTo>
                  <a:pt x="148517" y="186590"/>
                </a:lnTo>
                <a:lnTo>
                  <a:pt x="150808" y="178813"/>
                </a:lnTo>
                <a:lnTo>
                  <a:pt x="151418" y="173502"/>
                </a:lnTo>
                <a:lnTo>
                  <a:pt x="151826" y="167102"/>
                </a:lnTo>
                <a:lnTo>
                  <a:pt x="152479" y="149953"/>
                </a:lnTo>
                <a:lnTo>
                  <a:pt x="151581" y="147594"/>
                </a:lnTo>
                <a:lnTo>
                  <a:pt x="148041" y="142432"/>
                </a:lnTo>
                <a:lnTo>
                  <a:pt x="144812" y="141627"/>
                </a:lnTo>
                <a:lnTo>
                  <a:pt x="140754" y="142043"/>
                </a:lnTo>
                <a:lnTo>
                  <a:pt x="136143" y="143273"/>
                </a:lnTo>
                <a:lnTo>
                  <a:pt x="132117" y="145045"/>
                </a:lnTo>
                <a:lnTo>
                  <a:pt x="128480" y="147179"/>
                </a:lnTo>
                <a:lnTo>
                  <a:pt x="125104" y="149554"/>
                </a:lnTo>
                <a:lnTo>
                  <a:pt x="120947" y="152090"/>
                </a:lnTo>
                <a:lnTo>
                  <a:pt x="116272" y="154733"/>
                </a:lnTo>
                <a:lnTo>
                  <a:pt x="111249" y="157448"/>
                </a:lnTo>
                <a:lnTo>
                  <a:pt x="105044" y="160210"/>
                </a:lnTo>
                <a:lnTo>
                  <a:pt x="98049" y="163004"/>
                </a:lnTo>
                <a:lnTo>
                  <a:pt x="90529" y="165819"/>
                </a:lnTo>
                <a:lnTo>
                  <a:pt x="83610" y="169601"/>
                </a:lnTo>
                <a:lnTo>
                  <a:pt x="77093" y="174027"/>
                </a:lnTo>
                <a:lnTo>
                  <a:pt x="70842" y="178883"/>
                </a:lnTo>
                <a:lnTo>
                  <a:pt x="65723" y="184025"/>
                </a:lnTo>
                <a:lnTo>
                  <a:pt x="61358" y="189358"/>
                </a:lnTo>
                <a:lnTo>
                  <a:pt x="57495" y="194819"/>
                </a:lnTo>
                <a:lnTo>
                  <a:pt x="53016" y="200364"/>
                </a:lnTo>
                <a:lnTo>
                  <a:pt x="48123" y="205966"/>
                </a:lnTo>
                <a:lnTo>
                  <a:pt x="42958" y="211606"/>
                </a:lnTo>
                <a:lnTo>
                  <a:pt x="39513" y="216318"/>
                </a:lnTo>
                <a:lnTo>
                  <a:pt x="35687" y="224093"/>
                </a:lnTo>
                <a:lnTo>
                  <a:pt x="33713" y="228453"/>
                </a:lnTo>
                <a:lnTo>
                  <a:pt x="28981" y="238377"/>
                </a:lnTo>
                <a:lnTo>
                  <a:pt x="26243" y="246597"/>
                </a:lnTo>
                <a:lnTo>
                  <a:pt x="25026" y="254379"/>
                </a:lnTo>
                <a:lnTo>
                  <a:pt x="24702" y="259121"/>
                </a:lnTo>
                <a:lnTo>
                  <a:pt x="24052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30"/>
          <p:cNvSpPr/>
          <p:nvPr/>
        </p:nvSpPr>
        <p:spPr>
          <a:xfrm>
            <a:off x="5746432" y="3977640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32921" y="17145"/>
                </a:lnTo>
                <a:lnTo>
                  <a:pt x="40998" y="16192"/>
                </a:lnTo>
                <a:lnTo>
                  <a:pt x="51144" y="14605"/>
                </a:lnTo>
                <a:lnTo>
                  <a:pt x="62671" y="12594"/>
                </a:lnTo>
                <a:lnTo>
                  <a:pt x="72261" y="11253"/>
                </a:lnTo>
                <a:lnTo>
                  <a:pt x="80559" y="10359"/>
                </a:lnTo>
                <a:lnTo>
                  <a:pt x="87996" y="9764"/>
                </a:lnTo>
                <a:lnTo>
                  <a:pt x="148968" y="2916"/>
                </a:lnTo>
                <a:lnTo>
                  <a:pt x="160272" y="194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31"/>
          <p:cNvSpPr/>
          <p:nvPr/>
        </p:nvSpPr>
        <p:spPr>
          <a:xfrm>
            <a:off x="5883592" y="3883342"/>
            <a:ext cx="42863" cy="188596"/>
          </a:xfrm>
          <a:custGeom>
            <a:avLst/>
            <a:gdLst/>
            <a:ahLst/>
            <a:cxnLst/>
            <a:rect l="0" t="0" r="0" b="0"/>
            <a:pathLst>
              <a:path w="42863" h="188596">
                <a:moveTo>
                  <a:pt x="0" y="0"/>
                </a:moveTo>
                <a:lnTo>
                  <a:pt x="0" y="42067"/>
                </a:lnTo>
                <a:lnTo>
                  <a:pt x="1905" y="56620"/>
                </a:lnTo>
                <a:lnTo>
                  <a:pt x="5080" y="72037"/>
                </a:lnTo>
                <a:lnTo>
                  <a:pt x="9102" y="88029"/>
                </a:lnTo>
                <a:lnTo>
                  <a:pt x="11783" y="100596"/>
                </a:lnTo>
                <a:lnTo>
                  <a:pt x="13570" y="110879"/>
                </a:lnTo>
                <a:lnTo>
                  <a:pt x="14762" y="119640"/>
                </a:lnTo>
                <a:lnTo>
                  <a:pt x="16509" y="126432"/>
                </a:lnTo>
                <a:lnTo>
                  <a:pt x="18626" y="131913"/>
                </a:lnTo>
                <a:lnTo>
                  <a:pt x="20990" y="136520"/>
                </a:lnTo>
                <a:lnTo>
                  <a:pt x="22566" y="141496"/>
                </a:lnTo>
                <a:lnTo>
                  <a:pt x="23616" y="146718"/>
                </a:lnTo>
                <a:lnTo>
                  <a:pt x="24317" y="152105"/>
                </a:lnTo>
                <a:lnTo>
                  <a:pt x="25736" y="157601"/>
                </a:lnTo>
                <a:lnTo>
                  <a:pt x="27635" y="163169"/>
                </a:lnTo>
                <a:lnTo>
                  <a:pt x="29854" y="168787"/>
                </a:lnTo>
                <a:lnTo>
                  <a:pt x="32285" y="173485"/>
                </a:lnTo>
                <a:lnTo>
                  <a:pt x="34858" y="177569"/>
                </a:lnTo>
                <a:lnTo>
                  <a:pt x="42862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32"/>
          <p:cNvSpPr/>
          <p:nvPr/>
        </p:nvSpPr>
        <p:spPr>
          <a:xfrm>
            <a:off x="6089332" y="3823335"/>
            <a:ext cx="145558" cy="240031"/>
          </a:xfrm>
          <a:custGeom>
            <a:avLst/>
            <a:gdLst/>
            <a:ahLst/>
            <a:cxnLst/>
            <a:rect l="0" t="0" r="0" b="0"/>
            <a:pathLst>
              <a:path w="145558" h="240031">
                <a:moveTo>
                  <a:pt x="34290" y="0"/>
                </a:moveTo>
                <a:lnTo>
                  <a:pt x="34290" y="16482"/>
                </a:lnTo>
                <a:lnTo>
                  <a:pt x="33338" y="22418"/>
                </a:lnTo>
                <a:lnTo>
                  <a:pt x="31750" y="29232"/>
                </a:lnTo>
                <a:lnTo>
                  <a:pt x="29739" y="36634"/>
                </a:lnTo>
                <a:lnTo>
                  <a:pt x="28398" y="43472"/>
                </a:lnTo>
                <a:lnTo>
                  <a:pt x="27505" y="49936"/>
                </a:lnTo>
                <a:lnTo>
                  <a:pt x="26909" y="56151"/>
                </a:lnTo>
                <a:lnTo>
                  <a:pt x="24607" y="66009"/>
                </a:lnTo>
                <a:lnTo>
                  <a:pt x="21167" y="78296"/>
                </a:lnTo>
                <a:lnTo>
                  <a:pt x="16969" y="92202"/>
                </a:lnTo>
                <a:lnTo>
                  <a:pt x="13217" y="103378"/>
                </a:lnTo>
                <a:lnTo>
                  <a:pt x="9764" y="112734"/>
                </a:lnTo>
                <a:lnTo>
                  <a:pt x="6509" y="120876"/>
                </a:lnTo>
                <a:lnTo>
                  <a:pt x="4340" y="130113"/>
                </a:lnTo>
                <a:lnTo>
                  <a:pt x="2893" y="140082"/>
                </a:lnTo>
                <a:lnTo>
                  <a:pt x="1929" y="150538"/>
                </a:lnTo>
                <a:lnTo>
                  <a:pt x="2238" y="161319"/>
                </a:lnTo>
                <a:lnTo>
                  <a:pt x="3397" y="172316"/>
                </a:lnTo>
                <a:lnTo>
                  <a:pt x="5122" y="183457"/>
                </a:lnTo>
                <a:lnTo>
                  <a:pt x="7225" y="191837"/>
                </a:lnTo>
                <a:lnTo>
                  <a:pt x="9579" y="198376"/>
                </a:lnTo>
                <a:lnTo>
                  <a:pt x="12101" y="203688"/>
                </a:lnTo>
                <a:lnTo>
                  <a:pt x="14735" y="207229"/>
                </a:lnTo>
                <a:lnTo>
                  <a:pt x="17443" y="209590"/>
                </a:lnTo>
                <a:lnTo>
                  <a:pt x="20202" y="211164"/>
                </a:lnTo>
                <a:lnTo>
                  <a:pt x="22992" y="212214"/>
                </a:lnTo>
                <a:lnTo>
                  <a:pt x="25806" y="212913"/>
                </a:lnTo>
                <a:lnTo>
                  <a:pt x="28634" y="213379"/>
                </a:lnTo>
                <a:lnTo>
                  <a:pt x="32424" y="213690"/>
                </a:lnTo>
                <a:lnTo>
                  <a:pt x="36856" y="213898"/>
                </a:lnTo>
                <a:lnTo>
                  <a:pt x="49656" y="214189"/>
                </a:lnTo>
                <a:lnTo>
                  <a:pt x="62513" y="214288"/>
                </a:lnTo>
                <a:lnTo>
                  <a:pt x="68346" y="211438"/>
                </a:lnTo>
                <a:lnTo>
                  <a:pt x="76044" y="206681"/>
                </a:lnTo>
                <a:lnTo>
                  <a:pt x="111224" y="183066"/>
                </a:lnTo>
                <a:lnTo>
                  <a:pt x="117964" y="178241"/>
                </a:lnTo>
                <a:lnTo>
                  <a:pt x="123410" y="174072"/>
                </a:lnTo>
                <a:lnTo>
                  <a:pt x="127994" y="170340"/>
                </a:lnTo>
                <a:lnTo>
                  <a:pt x="132002" y="166900"/>
                </a:lnTo>
                <a:lnTo>
                  <a:pt x="135626" y="163654"/>
                </a:lnTo>
                <a:lnTo>
                  <a:pt x="138995" y="160538"/>
                </a:lnTo>
                <a:lnTo>
                  <a:pt x="141241" y="157508"/>
                </a:lnTo>
                <a:lnTo>
                  <a:pt x="143736" y="151601"/>
                </a:lnTo>
                <a:lnTo>
                  <a:pt x="144845" y="145801"/>
                </a:lnTo>
                <a:lnTo>
                  <a:pt x="145338" y="140047"/>
                </a:lnTo>
                <a:lnTo>
                  <a:pt x="145557" y="134316"/>
                </a:lnTo>
                <a:lnTo>
                  <a:pt x="144663" y="132406"/>
                </a:lnTo>
                <a:lnTo>
                  <a:pt x="143115" y="131133"/>
                </a:lnTo>
                <a:lnTo>
                  <a:pt x="141130" y="130284"/>
                </a:lnTo>
                <a:lnTo>
                  <a:pt x="138854" y="129719"/>
                </a:lnTo>
                <a:lnTo>
                  <a:pt x="136385" y="129341"/>
                </a:lnTo>
                <a:lnTo>
                  <a:pt x="133785" y="129090"/>
                </a:lnTo>
                <a:lnTo>
                  <a:pt x="131100" y="128922"/>
                </a:lnTo>
                <a:lnTo>
                  <a:pt x="125577" y="128736"/>
                </a:lnTo>
                <a:lnTo>
                  <a:pt x="122770" y="129639"/>
                </a:lnTo>
                <a:lnTo>
                  <a:pt x="119947" y="131194"/>
                </a:lnTo>
                <a:lnTo>
                  <a:pt x="117112" y="133182"/>
                </a:lnTo>
                <a:lnTo>
                  <a:pt x="113317" y="135460"/>
                </a:lnTo>
                <a:lnTo>
                  <a:pt x="108882" y="137932"/>
                </a:lnTo>
                <a:lnTo>
                  <a:pt x="98875" y="143218"/>
                </a:lnTo>
                <a:lnTo>
                  <a:pt x="88077" y="148742"/>
                </a:lnTo>
                <a:lnTo>
                  <a:pt x="83483" y="152501"/>
                </a:lnTo>
                <a:lnTo>
                  <a:pt x="79468" y="156912"/>
                </a:lnTo>
                <a:lnTo>
                  <a:pt x="75839" y="161758"/>
                </a:lnTo>
                <a:lnTo>
                  <a:pt x="68656" y="169751"/>
                </a:lnTo>
                <a:lnTo>
                  <a:pt x="39604" y="19994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33"/>
          <p:cNvSpPr/>
          <p:nvPr/>
        </p:nvSpPr>
        <p:spPr>
          <a:xfrm>
            <a:off x="4503420" y="436340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0"/>
                </a:moveTo>
                <a:lnTo>
                  <a:pt x="9101" y="9102"/>
                </a:lnTo>
                <a:lnTo>
                  <a:pt x="12735" y="11783"/>
                </a:lnTo>
                <a:lnTo>
                  <a:pt x="16109" y="13570"/>
                </a:lnTo>
                <a:lnTo>
                  <a:pt x="19312" y="14762"/>
                </a:lnTo>
                <a:lnTo>
                  <a:pt x="23352" y="15556"/>
                </a:lnTo>
                <a:lnTo>
                  <a:pt x="27951" y="16086"/>
                </a:lnTo>
                <a:lnTo>
                  <a:pt x="32921" y="16439"/>
                </a:lnTo>
                <a:lnTo>
                  <a:pt x="38139" y="16674"/>
                </a:lnTo>
                <a:lnTo>
                  <a:pt x="53634" y="17006"/>
                </a:lnTo>
                <a:lnTo>
                  <a:pt x="75525" y="17127"/>
                </a:lnTo>
                <a:lnTo>
                  <a:pt x="82735" y="18085"/>
                </a:lnTo>
                <a:lnTo>
                  <a:pt x="91351" y="19677"/>
                </a:lnTo>
                <a:lnTo>
                  <a:pt x="100906" y="21691"/>
                </a:lnTo>
                <a:lnTo>
                  <a:pt x="109180" y="23033"/>
                </a:lnTo>
                <a:lnTo>
                  <a:pt x="116601" y="23928"/>
                </a:lnTo>
                <a:lnTo>
                  <a:pt x="123454" y="24525"/>
                </a:lnTo>
                <a:lnTo>
                  <a:pt x="129927" y="24922"/>
                </a:lnTo>
                <a:lnTo>
                  <a:pt x="142200" y="25364"/>
                </a:lnTo>
                <a:lnTo>
                  <a:pt x="25717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34"/>
          <p:cNvSpPr/>
          <p:nvPr/>
        </p:nvSpPr>
        <p:spPr>
          <a:xfrm>
            <a:off x="4848054" y="4269209"/>
            <a:ext cx="161144" cy="325652"/>
          </a:xfrm>
          <a:custGeom>
            <a:avLst/>
            <a:gdLst/>
            <a:ahLst/>
            <a:cxnLst/>
            <a:rect l="0" t="0" r="0" b="0"/>
            <a:pathLst>
              <a:path w="161144" h="325652">
                <a:moveTo>
                  <a:pt x="161143" y="8468"/>
                </a:moveTo>
                <a:lnTo>
                  <a:pt x="152041" y="3917"/>
                </a:lnTo>
                <a:lnTo>
                  <a:pt x="148408" y="2577"/>
                </a:lnTo>
                <a:lnTo>
                  <a:pt x="145033" y="1683"/>
                </a:lnTo>
                <a:lnTo>
                  <a:pt x="141830" y="1087"/>
                </a:lnTo>
                <a:lnTo>
                  <a:pt x="136838" y="690"/>
                </a:lnTo>
                <a:lnTo>
                  <a:pt x="130652" y="425"/>
                </a:lnTo>
                <a:lnTo>
                  <a:pt x="109294" y="0"/>
                </a:lnTo>
                <a:lnTo>
                  <a:pt x="104670" y="918"/>
                </a:lnTo>
                <a:lnTo>
                  <a:pt x="99682" y="2482"/>
                </a:lnTo>
                <a:lnTo>
                  <a:pt x="94451" y="4478"/>
                </a:lnTo>
                <a:lnTo>
                  <a:pt x="89060" y="6760"/>
                </a:lnTo>
                <a:lnTo>
                  <a:pt x="83560" y="9235"/>
                </a:lnTo>
                <a:lnTo>
                  <a:pt x="77989" y="11837"/>
                </a:lnTo>
                <a:lnTo>
                  <a:pt x="73321" y="14524"/>
                </a:lnTo>
                <a:lnTo>
                  <a:pt x="69258" y="17268"/>
                </a:lnTo>
                <a:lnTo>
                  <a:pt x="65596" y="20049"/>
                </a:lnTo>
                <a:lnTo>
                  <a:pt x="61250" y="22856"/>
                </a:lnTo>
                <a:lnTo>
                  <a:pt x="56448" y="25680"/>
                </a:lnTo>
                <a:lnTo>
                  <a:pt x="51341" y="28516"/>
                </a:lnTo>
                <a:lnTo>
                  <a:pt x="46032" y="32310"/>
                </a:lnTo>
                <a:lnTo>
                  <a:pt x="40587" y="36746"/>
                </a:lnTo>
                <a:lnTo>
                  <a:pt x="30410" y="45801"/>
                </a:lnTo>
                <a:lnTo>
                  <a:pt x="22712" y="53001"/>
                </a:lnTo>
                <a:lnTo>
                  <a:pt x="19326" y="57206"/>
                </a:lnTo>
                <a:lnTo>
                  <a:pt x="16116" y="61915"/>
                </a:lnTo>
                <a:lnTo>
                  <a:pt x="13023" y="66960"/>
                </a:lnTo>
                <a:lnTo>
                  <a:pt x="10009" y="73180"/>
                </a:lnTo>
                <a:lnTo>
                  <a:pt x="7047" y="80185"/>
                </a:lnTo>
                <a:lnTo>
                  <a:pt x="4120" y="87711"/>
                </a:lnTo>
                <a:lnTo>
                  <a:pt x="2168" y="94635"/>
                </a:lnTo>
                <a:lnTo>
                  <a:pt x="867" y="101155"/>
                </a:lnTo>
                <a:lnTo>
                  <a:pt x="0" y="107407"/>
                </a:lnTo>
                <a:lnTo>
                  <a:pt x="375" y="114432"/>
                </a:lnTo>
                <a:lnTo>
                  <a:pt x="1577" y="121974"/>
                </a:lnTo>
                <a:lnTo>
                  <a:pt x="3330" y="129858"/>
                </a:lnTo>
                <a:lnTo>
                  <a:pt x="4500" y="136067"/>
                </a:lnTo>
                <a:lnTo>
                  <a:pt x="5799" y="145506"/>
                </a:lnTo>
                <a:lnTo>
                  <a:pt x="7098" y="148404"/>
                </a:lnTo>
                <a:lnTo>
                  <a:pt x="8916" y="150337"/>
                </a:lnTo>
                <a:lnTo>
                  <a:pt x="11081" y="151625"/>
                </a:lnTo>
                <a:lnTo>
                  <a:pt x="16026" y="153056"/>
                </a:lnTo>
                <a:lnTo>
                  <a:pt x="18679" y="153437"/>
                </a:lnTo>
                <a:lnTo>
                  <a:pt x="21399" y="153691"/>
                </a:lnTo>
                <a:lnTo>
                  <a:pt x="24166" y="153862"/>
                </a:lnTo>
                <a:lnTo>
                  <a:pt x="26962" y="153974"/>
                </a:lnTo>
                <a:lnTo>
                  <a:pt x="31684" y="152145"/>
                </a:lnTo>
                <a:lnTo>
                  <a:pt x="37690" y="149020"/>
                </a:lnTo>
                <a:lnTo>
                  <a:pt x="44551" y="145032"/>
                </a:lnTo>
                <a:lnTo>
                  <a:pt x="50077" y="141421"/>
                </a:lnTo>
                <a:lnTo>
                  <a:pt x="54714" y="138061"/>
                </a:lnTo>
                <a:lnTo>
                  <a:pt x="58758" y="134868"/>
                </a:lnTo>
                <a:lnTo>
                  <a:pt x="62407" y="130835"/>
                </a:lnTo>
                <a:lnTo>
                  <a:pt x="65791" y="126241"/>
                </a:lnTo>
                <a:lnTo>
                  <a:pt x="69000" y="121274"/>
                </a:lnTo>
                <a:lnTo>
                  <a:pt x="73045" y="117009"/>
                </a:lnTo>
                <a:lnTo>
                  <a:pt x="77646" y="113214"/>
                </a:lnTo>
                <a:lnTo>
                  <a:pt x="82618" y="109731"/>
                </a:lnTo>
                <a:lnTo>
                  <a:pt x="90696" y="102647"/>
                </a:lnTo>
                <a:lnTo>
                  <a:pt x="100843" y="93161"/>
                </a:lnTo>
                <a:lnTo>
                  <a:pt x="112371" y="82075"/>
                </a:lnTo>
                <a:lnTo>
                  <a:pt x="120055" y="73732"/>
                </a:lnTo>
                <a:lnTo>
                  <a:pt x="125179" y="67218"/>
                </a:lnTo>
                <a:lnTo>
                  <a:pt x="134826" y="52260"/>
                </a:lnTo>
                <a:lnTo>
                  <a:pt x="135026" y="52903"/>
                </a:lnTo>
                <a:lnTo>
                  <a:pt x="135307" y="60263"/>
                </a:lnTo>
                <a:lnTo>
                  <a:pt x="135424" y="132961"/>
                </a:lnTo>
                <a:lnTo>
                  <a:pt x="134472" y="139088"/>
                </a:lnTo>
                <a:lnTo>
                  <a:pt x="132885" y="145078"/>
                </a:lnTo>
                <a:lnTo>
                  <a:pt x="130875" y="150977"/>
                </a:lnTo>
                <a:lnTo>
                  <a:pt x="129534" y="157766"/>
                </a:lnTo>
                <a:lnTo>
                  <a:pt x="128640" y="165150"/>
                </a:lnTo>
                <a:lnTo>
                  <a:pt x="128044" y="172931"/>
                </a:lnTo>
                <a:lnTo>
                  <a:pt x="127647" y="184785"/>
                </a:lnTo>
                <a:lnTo>
                  <a:pt x="127206" y="215736"/>
                </a:lnTo>
                <a:lnTo>
                  <a:pt x="126136" y="232372"/>
                </a:lnTo>
                <a:lnTo>
                  <a:pt x="124470" y="249177"/>
                </a:lnTo>
                <a:lnTo>
                  <a:pt x="118280" y="3256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35"/>
          <p:cNvSpPr/>
          <p:nvPr/>
        </p:nvSpPr>
        <p:spPr>
          <a:xfrm>
            <a:off x="5112067" y="4380547"/>
            <a:ext cx="145734" cy="171451"/>
          </a:xfrm>
          <a:custGeom>
            <a:avLst/>
            <a:gdLst/>
            <a:ahLst/>
            <a:cxnLst/>
            <a:rect l="0" t="0" r="0" b="0"/>
            <a:pathLst>
              <a:path w="145734" h="171451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3" y="26694"/>
                </a:lnTo>
                <a:lnTo>
                  <a:pt x="23352" y="31131"/>
                </a:lnTo>
                <a:lnTo>
                  <a:pt x="32921" y="41141"/>
                </a:lnTo>
                <a:lnTo>
                  <a:pt x="38140" y="45525"/>
                </a:lnTo>
                <a:lnTo>
                  <a:pt x="43524" y="49400"/>
                </a:lnTo>
                <a:lnTo>
                  <a:pt x="49019" y="52936"/>
                </a:lnTo>
                <a:lnTo>
                  <a:pt x="52682" y="56246"/>
                </a:lnTo>
                <a:lnTo>
                  <a:pt x="55124" y="59405"/>
                </a:lnTo>
                <a:lnTo>
                  <a:pt x="56751" y="62463"/>
                </a:lnTo>
                <a:lnTo>
                  <a:pt x="59742" y="66407"/>
                </a:lnTo>
                <a:lnTo>
                  <a:pt x="63641" y="70941"/>
                </a:lnTo>
                <a:lnTo>
                  <a:pt x="68144" y="75869"/>
                </a:lnTo>
                <a:lnTo>
                  <a:pt x="72100" y="81060"/>
                </a:lnTo>
                <a:lnTo>
                  <a:pt x="75689" y="86425"/>
                </a:lnTo>
                <a:lnTo>
                  <a:pt x="79035" y="91907"/>
                </a:lnTo>
                <a:lnTo>
                  <a:pt x="82217" y="96513"/>
                </a:lnTo>
                <a:lnTo>
                  <a:pt x="85291" y="100538"/>
                </a:lnTo>
                <a:lnTo>
                  <a:pt x="88293" y="104173"/>
                </a:lnTo>
                <a:lnTo>
                  <a:pt x="91247" y="108501"/>
                </a:lnTo>
                <a:lnTo>
                  <a:pt x="94169" y="113292"/>
                </a:lnTo>
                <a:lnTo>
                  <a:pt x="97070" y="118390"/>
                </a:lnTo>
                <a:lnTo>
                  <a:pt x="99955" y="122742"/>
                </a:lnTo>
                <a:lnTo>
                  <a:pt x="102832" y="126596"/>
                </a:lnTo>
                <a:lnTo>
                  <a:pt x="105702" y="130117"/>
                </a:lnTo>
                <a:lnTo>
                  <a:pt x="109521" y="133417"/>
                </a:lnTo>
                <a:lnTo>
                  <a:pt x="113971" y="136570"/>
                </a:lnTo>
                <a:lnTo>
                  <a:pt x="118843" y="139624"/>
                </a:lnTo>
                <a:lnTo>
                  <a:pt x="123044" y="143566"/>
                </a:lnTo>
                <a:lnTo>
                  <a:pt x="126797" y="148097"/>
                </a:lnTo>
                <a:lnTo>
                  <a:pt x="130251" y="153024"/>
                </a:lnTo>
                <a:lnTo>
                  <a:pt x="133507" y="157261"/>
                </a:lnTo>
                <a:lnTo>
                  <a:pt x="136630" y="161038"/>
                </a:lnTo>
                <a:lnTo>
                  <a:pt x="14573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36"/>
          <p:cNvSpPr/>
          <p:nvPr/>
        </p:nvSpPr>
        <p:spPr>
          <a:xfrm>
            <a:off x="5077777" y="4329112"/>
            <a:ext cx="205741" cy="214314"/>
          </a:xfrm>
          <a:custGeom>
            <a:avLst/>
            <a:gdLst/>
            <a:ahLst/>
            <a:cxnLst/>
            <a:rect l="0" t="0" r="0" b="0"/>
            <a:pathLst>
              <a:path w="205741" h="214314">
                <a:moveTo>
                  <a:pt x="205740" y="0"/>
                </a:moveTo>
                <a:lnTo>
                  <a:pt x="192088" y="4551"/>
                </a:lnTo>
                <a:lnTo>
                  <a:pt x="188066" y="7796"/>
                </a:lnTo>
                <a:lnTo>
                  <a:pt x="185385" y="11865"/>
                </a:lnTo>
                <a:lnTo>
                  <a:pt x="183598" y="16482"/>
                </a:lnTo>
                <a:lnTo>
                  <a:pt x="180501" y="20513"/>
                </a:lnTo>
                <a:lnTo>
                  <a:pt x="176532" y="24153"/>
                </a:lnTo>
                <a:lnTo>
                  <a:pt x="171980" y="27532"/>
                </a:lnTo>
                <a:lnTo>
                  <a:pt x="167041" y="31690"/>
                </a:lnTo>
                <a:lnTo>
                  <a:pt x="161843" y="36366"/>
                </a:lnTo>
                <a:lnTo>
                  <a:pt x="156473" y="41389"/>
                </a:lnTo>
                <a:lnTo>
                  <a:pt x="151940" y="46643"/>
                </a:lnTo>
                <a:lnTo>
                  <a:pt x="147966" y="52050"/>
                </a:lnTo>
                <a:lnTo>
                  <a:pt x="130193" y="78968"/>
                </a:lnTo>
                <a:lnTo>
                  <a:pt x="123943" y="85982"/>
                </a:lnTo>
                <a:lnTo>
                  <a:pt x="116919" y="92564"/>
                </a:lnTo>
                <a:lnTo>
                  <a:pt x="109378" y="98857"/>
                </a:lnTo>
                <a:lnTo>
                  <a:pt x="103399" y="104957"/>
                </a:lnTo>
                <a:lnTo>
                  <a:pt x="98460" y="110929"/>
                </a:lnTo>
                <a:lnTo>
                  <a:pt x="94215" y="116816"/>
                </a:lnTo>
                <a:lnTo>
                  <a:pt x="79139" y="138752"/>
                </a:lnTo>
                <a:lnTo>
                  <a:pt x="71809" y="146794"/>
                </a:lnTo>
                <a:lnTo>
                  <a:pt x="63113" y="155013"/>
                </a:lnTo>
                <a:lnTo>
                  <a:pt x="53505" y="163349"/>
                </a:lnTo>
                <a:lnTo>
                  <a:pt x="46148" y="170812"/>
                </a:lnTo>
                <a:lnTo>
                  <a:pt x="40290" y="177692"/>
                </a:lnTo>
                <a:lnTo>
                  <a:pt x="35433" y="184184"/>
                </a:lnTo>
                <a:lnTo>
                  <a:pt x="30289" y="189464"/>
                </a:lnTo>
                <a:lnTo>
                  <a:pt x="24955" y="193937"/>
                </a:lnTo>
                <a:lnTo>
                  <a:pt x="13427" y="20224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37"/>
          <p:cNvSpPr/>
          <p:nvPr/>
        </p:nvSpPr>
        <p:spPr>
          <a:xfrm>
            <a:off x="5394959" y="4371975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38"/>
          <p:cNvSpPr/>
          <p:nvPr/>
        </p:nvSpPr>
        <p:spPr>
          <a:xfrm>
            <a:off x="5420677" y="4440554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4551" y="4552"/>
                </a:lnTo>
                <a:lnTo>
                  <a:pt x="7797" y="5892"/>
                </a:lnTo>
                <a:lnTo>
                  <a:pt x="11865" y="6786"/>
                </a:lnTo>
                <a:lnTo>
                  <a:pt x="16482" y="7382"/>
                </a:lnTo>
                <a:lnTo>
                  <a:pt x="21466" y="7779"/>
                </a:lnTo>
                <a:lnTo>
                  <a:pt x="26693" y="8044"/>
                </a:lnTo>
                <a:lnTo>
                  <a:pt x="37581" y="8338"/>
                </a:lnTo>
                <a:lnTo>
                  <a:pt x="65780" y="8542"/>
                </a:lnTo>
                <a:lnTo>
                  <a:pt x="71476" y="7600"/>
                </a:lnTo>
                <a:lnTo>
                  <a:pt x="77178" y="6019"/>
                </a:lnTo>
                <a:lnTo>
                  <a:pt x="82884" y="4013"/>
                </a:lnTo>
                <a:lnTo>
                  <a:pt x="88594" y="2676"/>
                </a:lnTo>
                <a:lnTo>
                  <a:pt x="94305" y="1784"/>
                </a:lnTo>
                <a:lnTo>
                  <a:pt x="100017" y="1189"/>
                </a:lnTo>
                <a:lnTo>
                  <a:pt x="106683" y="793"/>
                </a:lnTo>
                <a:lnTo>
                  <a:pt x="121710" y="353"/>
                </a:lnTo>
                <a:lnTo>
                  <a:pt x="150786" y="105"/>
                </a:lnTo>
                <a:lnTo>
                  <a:pt x="161484" y="1023"/>
                </a:lnTo>
                <a:lnTo>
                  <a:pt x="172426" y="2587"/>
                </a:lnTo>
                <a:lnTo>
                  <a:pt x="183531" y="4582"/>
                </a:lnTo>
                <a:lnTo>
                  <a:pt x="192839" y="5912"/>
                </a:lnTo>
                <a:lnTo>
                  <a:pt x="200950" y="6799"/>
                </a:lnTo>
                <a:lnTo>
                  <a:pt x="214088" y="7784"/>
                </a:lnTo>
                <a:lnTo>
                  <a:pt x="218926" y="8048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39"/>
          <p:cNvSpPr/>
          <p:nvPr/>
        </p:nvSpPr>
        <p:spPr>
          <a:xfrm>
            <a:off x="5719185" y="4261878"/>
            <a:ext cx="241561" cy="204395"/>
          </a:xfrm>
          <a:custGeom>
            <a:avLst/>
            <a:gdLst/>
            <a:ahLst/>
            <a:cxnLst/>
            <a:rect l="0" t="0" r="0" b="0"/>
            <a:pathLst>
              <a:path w="241561" h="204395">
                <a:moveTo>
                  <a:pt x="27247" y="41517"/>
                </a:moveTo>
                <a:lnTo>
                  <a:pt x="31798" y="32415"/>
                </a:lnTo>
                <a:lnTo>
                  <a:pt x="34091" y="28781"/>
                </a:lnTo>
                <a:lnTo>
                  <a:pt x="36572" y="25406"/>
                </a:lnTo>
                <a:lnTo>
                  <a:pt x="41869" y="19116"/>
                </a:lnTo>
                <a:lnTo>
                  <a:pt x="47399" y="13146"/>
                </a:lnTo>
                <a:lnTo>
                  <a:pt x="50206" y="11173"/>
                </a:lnTo>
                <a:lnTo>
                  <a:pt x="55866" y="8981"/>
                </a:lnTo>
                <a:lnTo>
                  <a:pt x="61557" y="5466"/>
                </a:lnTo>
                <a:lnTo>
                  <a:pt x="64407" y="3196"/>
                </a:lnTo>
                <a:lnTo>
                  <a:pt x="68213" y="1682"/>
                </a:lnTo>
                <a:lnTo>
                  <a:pt x="72656" y="673"/>
                </a:lnTo>
                <a:lnTo>
                  <a:pt x="77522" y="0"/>
                </a:lnTo>
                <a:lnTo>
                  <a:pt x="84576" y="504"/>
                </a:lnTo>
                <a:lnTo>
                  <a:pt x="93089" y="1792"/>
                </a:lnTo>
                <a:lnTo>
                  <a:pt x="102575" y="3603"/>
                </a:lnTo>
                <a:lnTo>
                  <a:pt x="109850" y="4811"/>
                </a:lnTo>
                <a:lnTo>
                  <a:pt x="115654" y="5616"/>
                </a:lnTo>
                <a:lnTo>
                  <a:pt x="120474" y="6153"/>
                </a:lnTo>
                <a:lnTo>
                  <a:pt x="125594" y="7464"/>
                </a:lnTo>
                <a:lnTo>
                  <a:pt x="130912" y="9289"/>
                </a:lnTo>
                <a:lnTo>
                  <a:pt x="136362" y="11459"/>
                </a:lnTo>
                <a:lnTo>
                  <a:pt x="140948" y="13859"/>
                </a:lnTo>
                <a:lnTo>
                  <a:pt x="144958" y="16410"/>
                </a:lnTo>
                <a:lnTo>
                  <a:pt x="148583" y="19064"/>
                </a:lnTo>
                <a:lnTo>
                  <a:pt x="152905" y="23691"/>
                </a:lnTo>
                <a:lnTo>
                  <a:pt x="157692" y="29632"/>
                </a:lnTo>
                <a:lnTo>
                  <a:pt x="162788" y="36451"/>
                </a:lnTo>
                <a:lnTo>
                  <a:pt x="166185" y="41950"/>
                </a:lnTo>
                <a:lnTo>
                  <a:pt x="168450" y="46568"/>
                </a:lnTo>
                <a:lnTo>
                  <a:pt x="169960" y="50599"/>
                </a:lnTo>
                <a:lnTo>
                  <a:pt x="170967" y="55192"/>
                </a:lnTo>
                <a:lnTo>
                  <a:pt x="171637" y="60158"/>
                </a:lnTo>
                <a:lnTo>
                  <a:pt x="172085" y="65374"/>
                </a:lnTo>
                <a:lnTo>
                  <a:pt x="171431" y="70757"/>
                </a:lnTo>
                <a:lnTo>
                  <a:pt x="170042" y="76250"/>
                </a:lnTo>
                <a:lnTo>
                  <a:pt x="168164" y="81817"/>
                </a:lnTo>
                <a:lnTo>
                  <a:pt x="165959" y="87434"/>
                </a:lnTo>
                <a:lnTo>
                  <a:pt x="163537" y="93083"/>
                </a:lnTo>
                <a:lnTo>
                  <a:pt x="160970" y="98755"/>
                </a:lnTo>
                <a:lnTo>
                  <a:pt x="157353" y="104440"/>
                </a:lnTo>
                <a:lnTo>
                  <a:pt x="153037" y="110136"/>
                </a:lnTo>
                <a:lnTo>
                  <a:pt x="148254" y="115838"/>
                </a:lnTo>
                <a:lnTo>
                  <a:pt x="144114" y="122497"/>
                </a:lnTo>
                <a:lnTo>
                  <a:pt x="140400" y="129793"/>
                </a:lnTo>
                <a:lnTo>
                  <a:pt x="136973" y="137515"/>
                </a:lnTo>
                <a:lnTo>
                  <a:pt x="131830" y="143615"/>
                </a:lnTo>
                <a:lnTo>
                  <a:pt x="125544" y="148635"/>
                </a:lnTo>
                <a:lnTo>
                  <a:pt x="118496" y="152934"/>
                </a:lnTo>
                <a:lnTo>
                  <a:pt x="111892" y="157705"/>
                </a:lnTo>
                <a:lnTo>
                  <a:pt x="105585" y="162791"/>
                </a:lnTo>
                <a:lnTo>
                  <a:pt x="99474" y="168086"/>
                </a:lnTo>
                <a:lnTo>
                  <a:pt x="90146" y="176510"/>
                </a:lnTo>
                <a:lnTo>
                  <a:pt x="86324" y="180090"/>
                </a:lnTo>
                <a:lnTo>
                  <a:pt x="81872" y="183428"/>
                </a:lnTo>
                <a:lnTo>
                  <a:pt x="76999" y="186607"/>
                </a:lnTo>
                <a:lnTo>
                  <a:pt x="71845" y="189679"/>
                </a:lnTo>
                <a:lnTo>
                  <a:pt x="66504" y="191726"/>
                </a:lnTo>
                <a:lnTo>
                  <a:pt x="61038" y="193091"/>
                </a:lnTo>
                <a:lnTo>
                  <a:pt x="55490" y="194002"/>
                </a:lnTo>
                <a:lnTo>
                  <a:pt x="50838" y="195561"/>
                </a:lnTo>
                <a:lnTo>
                  <a:pt x="46784" y="197553"/>
                </a:lnTo>
                <a:lnTo>
                  <a:pt x="43129" y="199833"/>
                </a:lnTo>
                <a:lnTo>
                  <a:pt x="38788" y="201354"/>
                </a:lnTo>
                <a:lnTo>
                  <a:pt x="33988" y="202367"/>
                </a:lnTo>
                <a:lnTo>
                  <a:pt x="28884" y="203043"/>
                </a:lnTo>
                <a:lnTo>
                  <a:pt x="24528" y="203493"/>
                </a:lnTo>
                <a:lnTo>
                  <a:pt x="17149" y="203994"/>
                </a:lnTo>
                <a:lnTo>
                  <a:pt x="8154" y="204216"/>
                </a:lnTo>
                <a:lnTo>
                  <a:pt x="3088" y="204276"/>
                </a:lnTo>
                <a:lnTo>
                  <a:pt x="663" y="203363"/>
                </a:lnTo>
                <a:lnTo>
                  <a:pt x="0" y="201801"/>
                </a:lnTo>
                <a:lnTo>
                  <a:pt x="1228" y="197003"/>
                </a:lnTo>
                <a:lnTo>
                  <a:pt x="2281" y="196609"/>
                </a:lnTo>
                <a:lnTo>
                  <a:pt x="5991" y="196171"/>
                </a:lnTo>
                <a:lnTo>
                  <a:pt x="15895" y="195977"/>
                </a:lnTo>
                <a:lnTo>
                  <a:pt x="22537" y="195926"/>
                </a:lnTo>
                <a:lnTo>
                  <a:pt x="32679" y="194938"/>
                </a:lnTo>
                <a:lnTo>
                  <a:pt x="45156" y="193328"/>
                </a:lnTo>
                <a:lnTo>
                  <a:pt x="69497" y="189951"/>
                </a:lnTo>
                <a:lnTo>
                  <a:pt x="77321" y="189050"/>
                </a:lnTo>
                <a:lnTo>
                  <a:pt x="83490" y="188450"/>
                </a:lnTo>
                <a:lnTo>
                  <a:pt x="89507" y="188049"/>
                </a:lnTo>
                <a:lnTo>
                  <a:pt x="95424" y="187783"/>
                </a:lnTo>
                <a:lnTo>
                  <a:pt x="101273" y="187605"/>
                </a:lnTo>
                <a:lnTo>
                  <a:pt x="108983" y="188439"/>
                </a:lnTo>
                <a:lnTo>
                  <a:pt x="117933" y="189947"/>
                </a:lnTo>
                <a:lnTo>
                  <a:pt x="127709" y="191906"/>
                </a:lnTo>
                <a:lnTo>
                  <a:pt x="136132" y="193211"/>
                </a:lnTo>
                <a:lnTo>
                  <a:pt x="143652" y="194081"/>
                </a:lnTo>
                <a:lnTo>
                  <a:pt x="150570" y="194661"/>
                </a:lnTo>
                <a:lnTo>
                  <a:pt x="176037" y="197846"/>
                </a:lnTo>
                <a:lnTo>
                  <a:pt x="241560" y="2043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40"/>
          <p:cNvSpPr/>
          <p:nvPr/>
        </p:nvSpPr>
        <p:spPr>
          <a:xfrm>
            <a:off x="6012179" y="4200566"/>
            <a:ext cx="171281" cy="282852"/>
          </a:xfrm>
          <a:custGeom>
            <a:avLst/>
            <a:gdLst/>
            <a:ahLst/>
            <a:cxnLst/>
            <a:rect l="0" t="0" r="0" b="0"/>
            <a:pathLst>
              <a:path w="171281" h="282852">
                <a:moveTo>
                  <a:pt x="0" y="34249"/>
                </a:moveTo>
                <a:lnTo>
                  <a:pt x="14762" y="26868"/>
                </a:lnTo>
                <a:lnTo>
                  <a:pt x="17462" y="26470"/>
                </a:lnTo>
                <a:lnTo>
                  <a:pt x="21167" y="26206"/>
                </a:lnTo>
                <a:lnTo>
                  <a:pt x="25541" y="26029"/>
                </a:lnTo>
                <a:lnTo>
                  <a:pt x="30363" y="24959"/>
                </a:lnTo>
                <a:lnTo>
                  <a:pt x="35482" y="23293"/>
                </a:lnTo>
                <a:lnTo>
                  <a:pt x="40800" y="21230"/>
                </a:lnTo>
                <a:lnTo>
                  <a:pt x="45298" y="19855"/>
                </a:lnTo>
                <a:lnTo>
                  <a:pt x="49249" y="18938"/>
                </a:lnTo>
                <a:lnTo>
                  <a:pt x="52835" y="18326"/>
                </a:lnTo>
                <a:lnTo>
                  <a:pt x="58084" y="16966"/>
                </a:lnTo>
                <a:lnTo>
                  <a:pt x="64440" y="15107"/>
                </a:lnTo>
                <a:lnTo>
                  <a:pt x="71536" y="12915"/>
                </a:lnTo>
                <a:lnTo>
                  <a:pt x="78171" y="10501"/>
                </a:lnTo>
                <a:lnTo>
                  <a:pt x="84499" y="7939"/>
                </a:lnTo>
                <a:lnTo>
                  <a:pt x="90623" y="5279"/>
                </a:lnTo>
                <a:lnTo>
                  <a:pt x="95658" y="3506"/>
                </a:lnTo>
                <a:lnTo>
                  <a:pt x="99967" y="2323"/>
                </a:lnTo>
                <a:lnTo>
                  <a:pt x="103793" y="1535"/>
                </a:lnTo>
                <a:lnTo>
                  <a:pt x="108248" y="1010"/>
                </a:lnTo>
                <a:lnTo>
                  <a:pt x="113123" y="660"/>
                </a:lnTo>
                <a:lnTo>
                  <a:pt x="118278" y="426"/>
                </a:lnTo>
                <a:lnTo>
                  <a:pt x="131626" y="166"/>
                </a:lnTo>
                <a:lnTo>
                  <a:pt x="154377" y="0"/>
                </a:lnTo>
                <a:lnTo>
                  <a:pt x="158163" y="939"/>
                </a:lnTo>
                <a:lnTo>
                  <a:pt x="161639" y="2517"/>
                </a:lnTo>
                <a:lnTo>
                  <a:pt x="164910" y="4522"/>
                </a:lnTo>
                <a:lnTo>
                  <a:pt x="167090" y="6811"/>
                </a:lnTo>
                <a:lnTo>
                  <a:pt x="168544" y="9289"/>
                </a:lnTo>
                <a:lnTo>
                  <a:pt x="170159" y="14583"/>
                </a:lnTo>
                <a:lnTo>
                  <a:pt x="171068" y="22918"/>
                </a:lnTo>
                <a:lnTo>
                  <a:pt x="171280" y="28578"/>
                </a:lnTo>
                <a:lnTo>
                  <a:pt x="168480" y="39041"/>
                </a:lnTo>
                <a:lnTo>
                  <a:pt x="157747" y="73526"/>
                </a:lnTo>
                <a:lnTo>
                  <a:pt x="117207" y="196967"/>
                </a:lnTo>
                <a:lnTo>
                  <a:pt x="113380" y="206545"/>
                </a:lnTo>
                <a:lnTo>
                  <a:pt x="108925" y="216740"/>
                </a:lnTo>
                <a:lnTo>
                  <a:pt x="104049" y="227347"/>
                </a:lnTo>
                <a:lnTo>
                  <a:pt x="100799" y="236324"/>
                </a:lnTo>
                <a:lnTo>
                  <a:pt x="98632" y="244213"/>
                </a:lnTo>
                <a:lnTo>
                  <a:pt x="97187" y="251377"/>
                </a:lnTo>
                <a:lnTo>
                  <a:pt x="95272" y="257106"/>
                </a:lnTo>
                <a:lnTo>
                  <a:pt x="93042" y="261878"/>
                </a:lnTo>
                <a:lnTo>
                  <a:pt x="88977" y="269720"/>
                </a:lnTo>
                <a:lnTo>
                  <a:pt x="87894" y="273144"/>
                </a:lnTo>
                <a:lnTo>
                  <a:pt x="85725" y="2828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41"/>
          <p:cNvSpPr/>
          <p:nvPr/>
        </p:nvSpPr>
        <p:spPr>
          <a:xfrm>
            <a:off x="4580572" y="4612209"/>
            <a:ext cx="737236" cy="25480"/>
          </a:xfrm>
          <a:custGeom>
            <a:avLst/>
            <a:gdLst/>
            <a:ahLst/>
            <a:cxnLst/>
            <a:rect l="0" t="0" r="0" b="0"/>
            <a:pathLst>
              <a:path w="737236" h="25480">
                <a:moveTo>
                  <a:pt x="0" y="8368"/>
                </a:moveTo>
                <a:lnTo>
                  <a:pt x="13653" y="12919"/>
                </a:lnTo>
                <a:lnTo>
                  <a:pt x="19579" y="14260"/>
                </a:lnTo>
                <a:lnTo>
                  <a:pt x="25436" y="15153"/>
                </a:lnTo>
                <a:lnTo>
                  <a:pt x="31244" y="15749"/>
                </a:lnTo>
                <a:lnTo>
                  <a:pt x="37975" y="17099"/>
                </a:lnTo>
                <a:lnTo>
                  <a:pt x="45319" y="18951"/>
                </a:lnTo>
                <a:lnTo>
                  <a:pt x="53073" y="21138"/>
                </a:lnTo>
                <a:lnTo>
                  <a:pt x="62052" y="22597"/>
                </a:lnTo>
                <a:lnTo>
                  <a:pt x="71848" y="23569"/>
                </a:lnTo>
                <a:lnTo>
                  <a:pt x="82189" y="24217"/>
                </a:lnTo>
                <a:lnTo>
                  <a:pt x="106378" y="24937"/>
                </a:lnTo>
                <a:lnTo>
                  <a:pt x="183775" y="25479"/>
                </a:lnTo>
                <a:lnTo>
                  <a:pt x="194907" y="24538"/>
                </a:lnTo>
                <a:lnTo>
                  <a:pt x="206138" y="22958"/>
                </a:lnTo>
                <a:lnTo>
                  <a:pt x="217435" y="20952"/>
                </a:lnTo>
                <a:lnTo>
                  <a:pt x="227824" y="19615"/>
                </a:lnTo>
                <a:lnTo>
                  <a:pt x="237608" y="18724"/>
                </a:lnTo>
                <a:lnTo>
                  <a:pt x="246988" y="18129"/>
                </a:lnTo>
                <a:lnTo>
                  <a:pt x="270110" y="17469"/>
                </a:lnTo>
                <a:lnTo>
                  <a:pt x="282943" y="17293"/>
                </a:lnTo>
                <a:lnTo>
                  <a:pt x="295309" y="16223"/>
                </a:lnTo>
                <a:lnTo>
                  <a:pt x="307362" y="14557"/>
                </a:lnTo>
                <a:lnTo>
                  <a:pt x="319208" y="12494"/>
                </a:lnTo>
                <a:lnTo>
                  <a:pt x="355230" y="7662"/>
                </a:lnTo>
                <a:lnTo>
                  <a:pt x="376838" y="5040"/>
                </a:lnTo>
                <a:lnTo>
                  <a:pt x="396005" y="3292"/>
                </a:lnTo>
                <a:lnTo>
                  <a:pt x="413546" y="2127"/>
                </a:lnTo>
                <a:lnTo>
                  <a:pt x="430002" y="1350"/>
                </a:lnTo>
                <a:lnTo>
                  <a:pt x="478767" y="486"/>
                </a:lnTo>
                <a:lnTo>
                  <a:pt x="557782" y="0"/>
                </a:lnTo>
                <a:lnTo>
                  <a:pt x="737235" y="83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42"/>
          <p:cNvSpPr/>
          <p:nvPr/>
        </p:nvSpPr>
        <p:spPr>
          <a:xfrm>
            <a:off x="4683442" y="4749165"/>
            <a:ext cx="274321" cy="33099"/>
          </a:xfrm>
          <a:custGeom>
            <a:avLst/>
            <a:gdLst/>
            <a:ahLst/>
            <a:cxnLst/>
            <a:rect l="0" t="0" r="0" b="0"/>
            <a:pathLst>
              <a:path w="274321" h="33099">
                <a:moveTo>
                  <a:pt x="0" y="25717"/>
                </a:moveTo>
                <a:lnTo>
                  <a:pt x="0" y="30268"/>
                </a:lnTo>
                <a:lnTo>
                  <a:pt x="1905" y="31609"/>
                </a:lnTo>
                <a:lnTo>
                  <a:pt x="5080" y="32502"/>
                </a:lnTo>
                <a:lnTo>
                  <a:pt x="9102" y="33098"/>
                </a:lnTo>
                <a:lnTo>
                  <a:pt x="12735" y="32543"/>
                </a:lnTo>
                <a:lnTo>
                  <a:pt x="16110" y="31220"/>
                </a:lnTo>
                <a:lnTo>
                  <a:pt x="19313" y="29386"/>
                </a:lnTo>
                <a:lnTo>
                  <a:pt x="25258" y="28163"/>
                </a:lnTo>
                <a:lnTo>
                  <a:pt x="33031" y="27348"/>
                </a:lnTo>
                <a:lnTo>
                  <a:pt x="42023" y="26804"/>
                </a:lnTo>
                <a:lnTo>
                  <a:pt x="51828" y="25490"/>
                </a:lnTo>
                <a:lnTo>
                  <a:pt x="62175" y="23660"/>
                </a:lnTo>
                <a:lnTo>
                  <a:pt x="72882" y="21488"/>
                </a:lnTo>
                <a:lnTo>
                  <a:pt x="81925" y="20041"/>
                </a:lnTo>
                <a:lnTo>
                  <a:pt x="89860" y="19075"/>
                </a:lnTo>
                <a:lnTo>
                  <a:pt x="97054" y="18432"/>
                </a:lnTo>
                <a:lnTo>
                  <a:pt x="103755" y="18003"/>
                </a:lnTo>
                <a:lnTo>
                  <a:pt x="116281" y="17526"/>
                </a:lnTo>
                <a:lnTo>
                  <a:pt x="126098" y="16447"/>
                </a:lnTo>
                <a:lnTo>
                  <a:pt x="163410" y="11328"/>
                </a:lnTo>
                <a:lnTo>
                  <a:pt x="172758" y="10409"/>
                </a:lnTo>
                <a:lnTo>
                  <a:pt x="180894" y="9797"/>
                </a:lnTo>
                <a:lnTo>
                  <a:pt x="188223" y="8437"/>
                </a:lnTo>
                <a:lnTo>
                  <a:pt x="195015" y="6576"/>
                </a:lnTo>
                <a:lnTo>
                  <a:pt x="201447" y="4384"/>
                </a:lnTo>
                <a:lnTo>
                  <a:pt x="210498" y="2923"/>
                </a:lnTo>
                <a:lnTo>
                  <a:pt x="221295" y="194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43"/>
          <p:cNvSpPr/>
          <p:nvPr/>
        </p:nvSpPr>
        <p:spPr>
          <a:xfrm>
            <a:off x="5005411" y="4672054"/>
            <a:ext cx="175129" cy="299997"/>
          </a:xfrm>
          <a:custGeom>
            <a:avLst/>
            <a:gdLst/>
            <a:ahLst/>
            <a:cxnLst/>
            <a:rect l="0" t="0" r="0" b="0"/>
            <a:pathLst>
              <a:path w="175129" h="299997">
                <a:moveTo>
                  <a:pt x="132373" y="51393"/>
                </a:moveTo>
                <a:lnTo>
                  <a:pt x="132373" y="19354"/>
                </a:lnTo>
                <a:lnTo>
                  <a:pt x="129834" y="15563"/>
                </a:lnTo>
                <a:lnTo>
                  <a:pt x="125530" y="10704"/>
                </a:lnTo>
                <a:lnTo>
                  <a:pt x="116773" y="1561"/>
                </a:lnTo>
                <a:lnTo>
                  <a:pt x="115306" y="1027"/>
                </a:lnTo>
                <a:lnTo>
                  <a:pt x="111135" y="433"/>
                </a:lnTo>
                <a:lnTo>
                  <a:pt x="106107" y="170"/>
                </a:lnTo>
                <a:lnTo>
                  <a:pt x="100697" y="52"/>
                </a:lnTo>
                <a:lnTo>
                  <a:pt x="95117" y="0"/>
                </a:lnTo>
                <a:lnTo>
                  <a:pt x="92296" y="939"/>
                </a:lnTo>
                <a:lnTo>
                  <a:pt x="89463" y="2517"/>
                </a:lnTo>
                <a:lnTo>
                  <a:pt x="86621" y="4521"/>
                </a:lnTo>
                <a:lnTo>
                  <a:pt x="70764" y="14369"/>
                </a:lnTo>
                <a:lnTo>
                  <a:pt x="59868" y="20995"/>
                </a:lnTo>
                <a:lnTo>
                  <a:pt x="51652" y="27318"/>
                </a:lnTo>
                <a:lnTo>
                  <a:pt x="45222" y="33438"/>
                </a:lnTo>
                <a:lnTo>
                  <a:pt x="35537" y="44366"/>
                </a:lnTo>
                <a:lnTo>
                  <a:pt x="28057" y="52397"/>
                </a:lnTo>
                <a:lnTo>
                  <a:pt x="24730" y="56825"/>
                </a:lnTo>
                <a:lnTo>
                  <a:pt x="21558" y="61682"/>
                </a:lnTo>
                <a:lnTo>
                  <a:pt x="18492" y="66824"/>
                </a:lnTo>
                <a:lnTo>
                  <a:pt x="15495" y="71206"/>
                </a:lnTo>
                <a:lnTo>
                  <a:pt x="12544" y="75079"/>
                </a:lnTo>
                <a:lnTo>
                  <a:pt x="9625" y="78614"/>
                </a:lnTo>
                <a:lnTo>
                  <a:pt x="6726" y="82875"/>
                </a:lnTo>
                <a:lnTo>
                  <a:pt x="3841" y="87621"/>
                </a:lnTo>
                <a:lnTo>
                  <a:pt x="965" y="92690"/>
                </a:lnTo>
                <a:lnTo>
                  <a:pt x="0" y="97022"/>
                </a:lnTo>
                <a:lnTo>
                  <a:pt x="310" y="100862"/>
                </a:lnTo>
                <a:lnTo>
                  <a:pt x="1469" y="104375"/>
                </a:lnTo>
                <a:lnTo>
                  <a:pt x="3194" y="106717"/>
                </a:lnTo>
                <a:lnTo>
                  <a:pt x="5296" y="108278"/>
                </a:lnTo>
                <a:lnTo>
                  <a:pt x="7650" y="109319"/>
                </a:lnTo>
                <a:lnTo>
                  <a:pt x="12806" y="110476"/>
                </a:lnTo>
                <a:lnTo>
                  <a:pt x="15514" y="110784"/>
                </a:lnTo>
                <a:lnTo>
                  <a:pt x="19225" y="110037"/>
                </a:lnTo>
                <a:lnTo>
                  <a:pt x="23604" y="108587"/>
                </a:lnTo>
                <a:lnTo>
                  <a:pt x="28428" y="106667"/>
                </a:lnTo>
                <a:lnTo>
                  <a:pt x="34501" y="102530"/>
                </a:lnTo>
                <a:lnTo>
                  <a:pt x="41408" y="96914"/>
                </a:lnTo>
                <a:lnTo>
                  <a:pt x="48870" y="90313"/>
                </a:lnTo>
                <a:lnTo>
                  <a:pt x="54797" y="84007"/>
                </a:lnTo>
                <a:lnTo>
                  <a:pt x="59701" y="77899"/>
                </a:lnTo>
                <a:lnTo>
                  <a:pt x="63923" y="71921"/>
                </a:lnTo>
                <a:lnTo>
                  <a:pt x="68642" y="66983"/>
                </a:lnTo>
                <a:lnTo>
                  <a:pt x="73694" y="62739"/>
                </a:lnTo>
                <a:lnTo>
                  <a:pt x="78966" y="58957"/>
                </a:lnTo>
                <a:lnTo>
                  <a:pt x="84386" y="54531"/>
                </a:lnTo>
                <a:lnTo>
                  <a:pt x="89905" y="49675"/>
                </a:lnTo>
                <a:lnTo>
                  <a:pt x="100163" y="40152"/>
                </a:lnTo>
                <a:lnTo>
                  <a:pt x="107898" y="32745"/>
                </a:lnTo>
                <a:lnTo>
                  <a:pt x="133898" y="6984"/>
                </a:lnTo>
                <a:lnTo>
                  <a:pt x="137200" y="4642"/>
                </a:lnTo>
                <a:lnTo>
                  <a:pt x="140353" y="3081"/>
                </a:lnTo>
                <a:lnTo>
                  <a:pt x="143408" y="2040"/>
                </a:lnTo>
                <a:lnTo>
                  <a:pt x="146397" y="1346"/>
                </a:lnTo>
                <a:lnTo>
                  <a:pt x="149343" y="883"/>
                </a:lnTo>
                <a:lnTo>
                  <a:pt x="152259" y="575"/>
                </a:lnTo>
                <a:lnTo>
                  <a:pt x="155156" y="369"/>
                </a:lnTo>
                <a:lnTo>
                  <a:pt x="158039" y="232"/>
                </a:lnTo>
                <a:lnTo>
                  <a:pt x="160914" y="141"/>
                </a:lnTo>
                <a:lnTo>
                  <a:pt x="162830" y="1032"/>
                </a:lnTo>
                <a:lnTo>
                  <a:pt x="164108" y="2580"/>
                </a:lnTo>
                <a:lnTo>
                  <a:pt x="164960" y="4563"/>
                </a:lnTo>
                <a:lnTo>
                  <a:pt x="165907" y="9307"/>
                </a:lnTo>
                <a:lnTo>
                  <a:pt x="166158" y="11906"/>
                </a:lnTo>
                <a:lnTo>
                  <a:pt x="168979" y="19873"/>
                </a:lnTo>
                <a:lnTo>
                  <a:pt x="171065" y="24665"/>
                </a:lnTo>
                <a:lnTo>
                  <a:pt x="172455" y="31669"/>
                </a:lnTo>
                <a:lnTo>
                  <a:pt x="173382" y="40149"/>
                </a:lnTo>
                <a:lnTo>
                  <a:pt x="174000" y="49612"/>
                </a:lnTo>
                <a:lnTo>
                  <a:pt x="174412" y="58778"/>
                </a:lnTo>
                <a:lnTo>
                  <a:pt x="174870" y="76583"/>
                </a:lnTo>
                <a:lnTo>
                  <a:pt x="175128" y="102671"/>
                </a:lnTo>
                <a:lnTo>
                  <a:pt x="174211" y="111297"/>
                </a:lnTo>
                <a:lnTo>
                  <a:pt x="172648" y="119903"/>
                </a:lnTo>
                <a:lnTo>
                  <a:pt x="170653" y="128499"/>
                </a:lnTo>
                <a:lnTo>
                  <a:pt x="169323" y="137087"/>
                </a:lnTo>
                <a:lnTo>
                  <a:pt x="168437" y="145670"/>
                </a:lnTo>
                <a:lnTo>
                  <a:pt x="167846" y="154249"/>
                </a:lnTo>
                <a:lnTo>
                  <a:pt x="164649" y="184102"/>
                </a:lnTo>
                <a:lnTo>
                  <a:pt x="162463" y="202731"/>
                </a:lnTo>
                <a:lnTo>
                  <a:pt x="161006" y="217055"/>
                </a:lnTo>
                <a:lnTo>
                  <a:pt x="160034" y="228510"/>
                </a:lnTo>
                <a:lnTo>
                  <a:pt x="159386" y="238050"/>
                </a:lnTo>
                <a:lnTo>
                  <a:pt x="158667" y="253732"/>
                </a:lnTo>
                <a:lnTo>
                  <a:pt x="158475" y="260580"/>
                </a:lnTo>
                <a:lnTo>
                  <a:pt x="159300" y="267051"/>
                </a:lnTo>
                <a:lnTo>
                  <a:pt x="160802" y="273270"/>
                </a:lnTo>
                <a:lnTo>
                  <a:pt x="164927" y="286044"/>
                </a:lnTo>
                <a:lnTo>
                  <a:pt x="166664" y="2999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44"/>
          <p:cNvSpPr/>
          <p:nvPr/>
        </p:nvSpPr>
        <p:spPr>
          <a:xfrm>
            <a:off x="5587188" y="4555871"/>
            <a:ext cx="536435" cy="20653"/>
          </a:xfrm>
          <a:custGeom>
            <a:avLst/>
            <a:gdLst/>
            <a:ahLst/>
            <a:cxnLst/>
            <a:rect l="0" t="0" r="0" b="0"/>
            <a:pathLst>
              <a:path w="536435" h="20653">
                <a:moveTo>
                  <a:pt x="4939" y="13271"/>
                </a:moveTo>
                <a:lnTo>
                  <a:pt x="0" y="13271"/>
                </a:lnTo>
                <a:lnTo>
                  <a:pt x="8651" y="13271"/>
                </a:lnTo>
                <a:lnTo>
                  <a:pt x="14081" y="14224"/>
                </a:lnTo>
                <a:lnTo>
                  <a:pt x="21511" y="15811"/>
                </a:lnTo>
                <a:lnTo>
                  <a:pt x="30275" y="17822"/>
                </a:lnTo>
                <a:lnTo>
                  <a:pt x="40880" y="19162"/>
                </a:lnTo>
                <a:lnTo>
                  <a:pt x="52712" y="20056"/>
                </a:lnTo>
                <a:lnTo>
                  <a:pt x="65363" y="20652"/>
                </a:lnTo>
                <a:lnTo>
                  <a:pt x="75702" y="20096"/>
                </a:lnTo>
                <a:lnTo>
                  <a:pt x="84499" y="18774"/>
                </a:lnTo>
                <a:lnTo>
                  <a:pt x="92269" y="16940"/>
                </a:lnTo>
                <a:lnTo>
                  <a:pt x="100307" y="15717"/>
                </a:lnTo>
                <a:lnTo>
                  <a:pt x="108522" y="14901"/>
                </a:lnTo>
                <a:lnTo>
                  <a:pt x="116857" y="14358"/>
                </a:lnTo>
                <a:lnTo>
                  <a:pt x="141358" y="13755"/>
                </a:lnTo>
                <a:lnTo>
                  <a:pt x="155893" y="13593"/>
                </a:lnTo>
                <a:lnTo>
                  <a:pt x="169392" y="12533"/>
                </a:lnTo>
                <a:lnTo>
                  <a:pt x="182202" y="10874"/>
                </a:lnTo>
                <a:lnTo>
                  <a:pt x="194552" y="8816"/>
                </a:lnTo>
                <a:lnTo>
                  <a:pt x="206595" y="7443"/>
                </a:lnTo>
                <a:lnTo>
                  <a:pt x="218434" y="6528"/>
                </a:lnTo>
                <a:lnTo>
                  <a:pt x="230137" y="5919"/>
                </a:lnTo>
                <a:lnTo>
                  <a:pt x="301216" y="510"/>
                </a:lnTo>
                <a:lnTo>
                  <a:pt x="333902" y="0"/>
                </a:lnTo>
                <a:lnTo>
                  <a:pt x="369981" y="614"/>
                </a:lnTo>
                <a:lnTo>
                  <a:pt x="461079" y="3488"/>
                </a:lnTo>
                <a:lnTo>
                  <a:pt x="536434" y="4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45"/>
          <p:cNvSpPr/>
          <p:nvPr/>
        </p:nvSpPr>
        <p:spPr>
          <a:xfrm>
            <a:off x="5587188" y="4706302"/>
            <a:ext cx="193535" cy="15955"/>
          </a:xfrm>
          <a:custGeom>
            <a:avLst/>
            <a:gdLst/>
            <a:ahLst/>
            <a:cxnLst/>
            <a:rect l="0" t="0" r="0" b="0"/>
            <a:pathLst>
              <a:path w="193535" h="15955">
                <a:moveTo>
                  <a:pt x="4939" y="8573"/>
                </a:moveTo>
                <a:lnTo>
                  <a:pt x="389" y="8573"/>
                </a:lnTo>
                <a:lnTo>
                  <a:pt x="0" y="9526"/>
                </a:lnTo>
                <a:lnTo>
                  <a:pt x="694" y="11113"/>
                </a:lnTo>
                <a:lnTo>
                  <a:pt x="2109" y="13124"/>
                </a:lnTo>
                <a:lnTo>
                  <a:pt x="4005" y="14464"/>
                </a:lnTo>
                <a:lnTo>
                  <a:pt x="6221" y="15358"/>
                </a:lnTo>
                <a:lnTo>
                  <a:pt x="8651" y="15954"/>
                </a:lnTo>
                <a:lnTo>
                  <a:pt x="14081" y="15398"/>
                </a:lnTo>
                <a:lnTo>
                  <a:pt x="21511" y="14075"/>
                </a:lnTo>
                <a:lnTo>
                  <a:pt x="30275" y="12241"/>
                </a:lnTo>
                <a:lnTo>
                  <a:pt x="38022" y="11018"/>
                </a:lnTo>
                <a:lnTo>
                  <a:pt x="45092" y="10203"/>
                </a:lnTo>
                <a:lnTo>
                  <a:pt x="51710" y="9660"/>
                </a:lnTo>
                <a:lnTo>
                  <a:pt x="63742" y="9297"/>
                </a:lnTo>
                <a:lnTo>
                  <a:pt x="97431" y="8895"/>
                </a:lnTo>
                <a:lnTo>
                  <a:pt x="111368" y="7835"/>
                </a:lnTo>
                <a:lnTo>
                  <a:pt x="122565" y="6176"/>
                </a:lnTo>
                <a:lnTo>
                  <a:pt x="131933" y="4117"/>
                </a:lnTo>
                <a:lnTo>
                  <a:pt x="141037" y="2745"/>
                </a:lnTo>
                <a:lnTo>
                  <a:pt x="149964" y="1830"/>
                </a:lnTo>
                <a:lnTo>
                  <a:pt x="165597" y="814"/>
                </a:lnTo>
                <a:lnTo>
                  <a:pt x="175720" y="362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46"/>
          <p:cNvSpPr/>
          <p:nvPr/>
        </p:nvSpPr>
        <p:spPr>
          <a:xfrm>
            <a:off x="5871217" y="4647106"/>
            <a:ext cx="140963" cy="256365"/>
          </a:xfrm>
          <a:custGeom>
            <a:avLst/>
            <a:gdLst/>
            <a:ahLst/>
            <a:cxnLst/>
            <a:rect l="0" t="0" r="0" b="0"/>
            <a:pathLst>
              <a:path w="140963" h="256365">
                <a:moveTo>
                  <a:pt x="140962" y="24906"/>
                </a:moveTo>
                <a:lnTo>
                  <a:pt x="136412" y="20356"/>
                </a:lnTo>
                <a:lnTo>
                  <a:pt x="132214" y="17110"/>
                </a:lnTo>
                <a:lnTo>
                  <a:pt x="126557" y="13041"/>
                </a:lnTo>
                <a:lnTo>
                  <a:pt x="119929" y="8424"/>
                </a:lnTo>
                <a:lnTo>
                  <a:pt x="114558" y="5345"/>
                </a:lnTo>
                <a:lnTo>
                  <a:pt x="110024" y="3293"/>
                </a:lnTo>
                <a:lnTo>
                  <a:pt x="106050" y="1925"/>
                </a:lnTo>
                <a:lnTo>
                  <a:pt x="102447" y="1012"/>
                </a:lnTo>
                <a:lnTo>
                  <a:pt x="99093" y="404"/>
                </a:lnTo>
                <a:lnTo>
                  <a:pt x="95905" y="0"/>
                </a:lnTo>
                <a:lnTo>
                  <a:pt x="90921" y="682"/>
                </a:lnTo>
                <a:lnTo>
                  <a:pt x="84742" y="2089"/>
                </a:lnTo>
                <a:lnTo>
                  <a:pt x="77764" y="3980"/>
                </a:lnTo>
                <a:lnTo>
                  <a:pt x="72161" y="6192"/>
                </a:lnTo>
                <a:lnTo>
                  <a:pt x="67472" y="8621"/>
                </a:lnTo>
                <a:lnTo>
                  <a:pt x="63394" y="11192"/>
                </a:lnTo>
                <a:lnTo>
                  <a:pt x="58770" y="13858"/>
                </a:lnTo>
                <a:lnTo>
                  <a:pt x="48553" y="19361"/>
                </a:lnTo>
                <a:lnTo>
                  <a:pt x="44113" y="23115"/>
                </a:lnTo>
                <a:lnTo>
                  <a:pt x="40202" y="27522"/>
                </a:lnTo>
                <a:lnTo>
                  <a:pt x="36641" y="32364"/>
                </a:lnTo>
                <a:lnTo>
                  <a:pt x="33315" y="37499"/>
                </a:lnTo>
                <a:lnTo>
                  <a:pt x="30145" y="42826"/>
                </a:lnTo>
                <a:lnTo>
                  <a:pt x="27079" y="48283"/>
                </a:lnTo>
                <a:lnTo>
                  <a:pt x="24083" y="52873"/>
                </a:lnTo>
                <a:lnTo>
                  <a:pt x="21133" y="56885"/>
                </a:lnTo>
                <a:lnTo>
                  <a:pt x="18214" y="60513"/>
                </a:lnTo>
                <a:lnTo>
                  <a:pt x="15315" y="64837"/>
                </a:lnTo>
                <a:lnTo>
                  <a:pt x="12430" y="69624"/>
                </a:lnTo>
                <a:lnTo>
                  <a:pt x="9554" y="74721"/>
                </a:lnTo>
                <a:lnTo>
                  <a:pt x="3819" y="85464"/>
                </a:lnTo>
                <a:lnTo>
                  <a:pt x="956" y="90995"/>
                </a:lnTo>
                <a:lnTo>
                  <a:pt x="0" y="96588"/>
                </a:lnTo>
                <a:lnTo>
                  <a:pt x="315" y="102221"/>
                </a:lnTo>
                <a:lnTo>
                  <a:pt x="1477" y="107882"/>
                </a:lnTo>
                <a:lnTo>
                  <a:pt x="3205" y="111656"/>
                </a:lnTo>
                <a:lnTo>
                  <a:pt x="5309" y="114172"/>
                </a:lnTo>
                <a:lnTo>
                  <a:pt x="7664" y="115849"/>
                </a:lnTo>
                <a:lnTo>
                  <a:pt x="10187" y="116967"/>
                </a:lnTo>
                <a:lnTo>
                  <a:pt x="12822" y="117713"/>
                </a:lnTo>
                <a:lnTo>
                  <a:pt x="15530" y="118210"/>
                </a:lnTo>
                <a:lnTo>
                  <a:pt x="18289" y="118541"/>
                </a:lnTo>
                <a:lnTo>
                  <a:pt x="21080" y="118762"/>
                </a:lnTo>
                <a:lnTo>
                  <a:pt x="23893" y="118909"/>
                </a:lnTo>
                <a:lnTo>
                  <a:pt x="26721" y="118055"/>
                </a:lnTo>
                <a:lnTo>
                  <a:pt x="29559" y="116533"/>
                </a:lnTo>
                <a:lnTo>
                  <a:pt x="32404" y="114565"/>
                </a:lnTo>
                <a:lnTo>
                  <a:pt x="35253" y="112302"/>
                </a:lnTo>
                <a:lnTo>
                  <a:pt x="38104" y="109840"/>
                </a:lnTo>
                <a:lnTo>
                  <a:pt x="40958" y="107246"/>
                </a:lnTo>
                <a:lnTo>
                  <a:pt x="46669" y="101824"/>
                </a:lnTo>
                <a:lnTo>
                  <a:pt x="74049" y="74661"/>
                </a:lnTo>
                <a:lnTo>
                  <a:pt x="77304" y="70459"/>
                </a:lnTo>
                <a:lnTo>
                  <a:pt x="80425" y="65752"/>
                </a:lnTo>
                <a:lnTo>
                  <a:pt x="83460" y="60709"/>
                </a:lnTo>
                <a:lnTo>
                  <a:pt x="91911" y="47486"/>
                </a:lnTo>
                <a:lnTo>
                  <a:pt x="96831" y="39959"/>
                </a:lnTo>
                <a:lnTo>
                  <a:pt x="101064" y="33989"/>
                </a:lnTo>
                <a:lnTo>
                  <a:pt x="104839" y="29056"/>
                </a:lnTo>
                <a:lnTo>
                  <a:pt x="108307" y="24816"/>
                </a:lnTo>
                <a:lnTo>
                  <a:pt x="112161" y="17563"/>
                </a:lnTo>
                <a:lnTo>
                  <a:pt x="113875" y="11165"/>
                </a:lnTo>
                <a:lnTo>
                  <a:pt x="114636" y="5146"/>
                </a:lnTo>
                <a:lnTo>
                  <a:pt x="115792" y="4113"/>
                </a:lnTo>
                <a:lnTo>
                  <a:pt x="117514" y="4376"/>
                </a:lnTo>
                <a:lnTo>
                  <a:pt x="119616" y="5505"/>
                </a:lnTo>
                <a:lnTo>
                  <a:pt x="121969" y="7210"/>
                </a:lnTo>
                <a:lnTo>
                  <a:pt x="124490" y="9298"/>
                </a:lnTo>
                <a:lnTo>
                  <a:pt x="127123" y="11643"/>
                </a:lnTo>
                <a:lnTo>
                  <a:pt x="128879" y="14159"/>
                </a:lnTo>
                <a:lnTo>
                  <a:pt x="130830" y="19495"/>
                </a:lnTo>
                <a:lnTo>
                  <a:pt x="130397" y="25109"/>
                </a:lnTo>
                <a:lnTo>
                  <a:pt x="129157" y="32661"/>
                </a:lnTo>
                <a:lnTo>
                  <a:pt x="127377" y="41506"/>
                </a:lnTo>
                <a:lnTo>
                  <a:pt x="126190" y="49308"/>
                </a:lnTo>
                <a:lnTo>
                  <a:pt x="125400" y="56414"/>
                </a:lnTo>
                <a:lnTo>
                  <a:pt x="124872" y="63056"/>
                </a:lnTo>
                <a:lnTo>
                  <a:pt x="122615" y="77962"/>
                </a:lnTo>
                <a:lnTo>
                  <a:pt x="115028" y="122464"/>
                </a:lnTo>
                <a:lnTo>
                  <a:pt x="111291" y="141380"/>
                </a:lnTo>
                <a:lnTo>
                  <a:pt x="107846" y="156848"/>
                </a:lnTo>
                <a:lnTo>
                  <a:pt x="104597" y="170018"/>
                </a:lnTo>
                <a:lnTo>
                  <a:pt x="102432" y="180702"/>
                </a:lnTo>
                <a:lnTo>
                  <a:pt x="100988" y="189730"/>
                </a:lnTo>
                <a:lnTo>
                  <a:pt x="100025" y="197654"/>
                </a:lnTo>
                <a:lnTo>
                  <a:pt x="98431" y="203889"/>
                </a:lnTo>
                <a:lnTo>
                  <a:pt x="96416" y="208998"/>
                </a:lnTo>
                <a:lnTo>
                  <a:pt x="94119" y="213356"/>
                </a:lnTo>
                <a:lnTo>
                  <a:pt x="92589" y="218167"/>
                </a:lnTo>
                <a:lnTo>
                  <a:pt x="91569" y="223279"/>
                </a:lnTo>
                <a:lnTo>
                  <a:pt x="90888" y="228592"/>
                </a:lnTo>
                <a:lnTo>
                  <a:pt x="90435" y="233087"/>
                </a:lnTo>
                <a:lnTo>
                  <a:pt x="89930" y="240621"/>
                </a:lnTo>
                <a:lnTo>
                  <a:pt x="88844" y="243011"/>
                </a:lnTo>
                <a:lnTo>
                  <a:pt x="87167" y="244605"/>
                </a:lnTo>
                <a:lnTo>
                  <a:pt x="80955" y="2563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47"/>
          <p:cNvSpPr/>
          <p:nvPr/>
        </p:nvSpPr>
        <p:spPr>
          <a:xfrm>
            <a:off x="4854892" y="5177790"/>
            <a:ext cx="102871" cy="282893"/>
          </a:xfrm>
          <a:custGeom>
            <a:avLst/>
            <a:gdLst/>
            <a:ahLst/>
            <a:cxnLst/>
            <a:rect l="0" t="0" r="0" b="0"/>
            <a:pathLst>
              <a:path w="102871" h="282893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4551" y="24702"/>
                </a:lnTo>
                <a:lnTo>
                  <a:pt x="6844" y="28850"/>
                </a:lnTo>
                <a:lnTo>
                  <a:pt x="9325" y="32568"/>
                </a:lnTo>
                <a:lnTo>
                  <a:pt x="11932" y="35999"/>
                </a:lnTo>
                <a:lnTo>
                  <a:pt x="14622" y="39240"/>
                </a:lnTo>
                <a:lnTo>
                  <a:pt x="17368" y="42352"/>
                </a:lnTo>
                <a:lnTo>
                  <a:pt x="20151" y="45379"/>
                </a:lnTo>
                <a:lnTo>
                  <a:pt x="23912" y="50255"/>
                </a:lnTo>
                <a:lnTo>
                  <a:pt x="28324" y="56363"/>
                </a:lnTo>
                <a:lnTo>
                  <a:pt x="33170" y="63293"/>
                </a:lnTo>
                <a:lnTo>
                  <a:pt x="36401" y="68865"/>
                </a:lnTo>
                <a:lnTo>
                  <a:pt x="38555" y="73532"/>
                </a:lnTo>
                <a:lnTo>
                  <a:pt x="39991" y="77597"/>
                </a:lnTo>
                <a:lnTo>
                  <a:pt x="51113" y="106071"/>
                </a:lnTo>
                <a:lnTo>
                  <a:pt x="55031" y="115481"/>
                </a:lnTo>
                <a:lnTo>
                  <a:pt x="61923" y="131018"/>
                </a:lnTo>
                <a:lnTo>
                  <a:pt x="65095" y="139732"/>
                </a:lnTo>
                <a:lnTo>
                  <a:pt x="68161" y="149352"/>
                </a:lnTo>
                <a:lnTo>
                  <a:pt x="71158" y="159576"/>
                </a:lnTo>
                <a:lnTo>
                  <a:pt x="74109" y="167344"/>
                </a:lnTo>
                <a:lnTo>
                  <a:pt x="77029" y="173475"/>
                </a:lnTo>
                <a:lnTo>
                  <a:pt x="79927" y="178515"/>
                </a:lnTo>
                <a:lnTo>
                  <a:pt x="85688" y="189195"/>
                </a:lnTo>
                <a:lnTo>
                  <a:pt x="88558" y="194709"/>
                </a:lnTo>
                <a:lnTo>
                  <a:pt x="90471" y="200291"/>
                </a:lnTo>
                <a:lnTo>
                  <a:pt x="91747" y="205917"/>
                </a:lnTo>
                <a:lnTo>
                  <a:pt x="92597" y="211573"/>
                </a:lnTo>
                <a:lnTo>
                  <a:pt x="94116" y="217248"/>
                </a:lnTo>
                <a:lnTo>
                  <a:pt x="96082" y="222938"/>
                </a:lnTo>
                <a:lnTo>
                  <a:pt x="98345" y="228635"/>
                </a:lnTo>
                <a:lnTo>
                  <a:pt x="99853" y="233386"/>
                </a:lnTo>
                <a:lnTo>
                  <a:pt x="101529" y="241204"/>
                </a:lnTo>
                <a:lnTo>
                  <a:pt x="101976" y="245575"/>
                </a:lnTo>
                <a:lnTo>
                  <a:pt x="102274" y="250394"/>
                </a:lnTo>
                <a:lnTo>
                  <a:pt x="102605" y="259876"/>
                </a:lnTo>
                <a:lnTo>
                  <a:pt x="10287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48"/>
          <p:cNvSpPr/>
          <p:nvPr/>
        </p:nvSpPr>
        <p:spPr>
          <a:xfrm>
            <a:off x="4777740" y="5169217"/>
            <a:ext cx="231458" cy="265749"/>
          </a:xfrm>
          <a:custGeom>
            <a:avLst/>
            <a:gdLst/>
            <a:ahLst/>
            <a:cxnLst/>
            <a:rect l="0" t="0" r="0" b="0"/>
            <a:pathLst>
              <a:path w="231458" h="265749">
                <a:moveTo>
                  <a:pt x="231457" y="0"/>
                </a:moveTo>
                <a:lnTo>
                  <a:pt x="217805" y="9102"/>
                </a:lnTo>
                <a:lnTo>
                  <a:pt x="212830" y="12735"/>
                </a:lnTo>
                <a:lnTo>
                  <a:pt x="208562" y="16110"/>
                </a:lnTo>
                <a:lnTo>
                  <a:pt x="204764" y="19313"/>
                </a:lnTo>
                <a:lnTo>
                  <a:pt x="198003" y="25411"/>
                </a:lnTo>
                <a:lnTo>
                  <a:pt x="194867" y="28371"/>
                </a:lnTo>
                <a:lnTo>
                  <a:pt x="189919" y="34154"/>
                </a:lnTo>
                <a:lnTo>
                  <a:pt x="176800" y="50740"/>
                </a:lnTo>
                <a:lnTo>
                  <a:pt x="170254" y="58592"/>
                </a:lnTo>
                <a:lnTo>
                  <a:pt x="163985" y="65731"/>
                </a:lnTo>
                <a:lnTo>
                  <a:pt x="157901" y="72396"/>
                </a:lnTo>
                <a:lnTo>
                  <a:pt x="146061" y="84881"/>
                </a:lnTo>
                <a:lnTo>
                  <a:pt x="105746" y="125681"/>
                </a:lnTo>
                <a:lnTo>
                  <a:pt x="97167" y="135222"/>
                </a:lnTo>
                <a:lnTo>
                  <a:pt x="74935" y="161064"/>
                </a:lnTo>
                <a:lnTo>
                  <a:pt x="64244" y="175003"/>
                </a:lnTo>
                <a:lnTo>
                  <a:pt x="54260" y="189059"/>
                </a:lnTo>
                <a:lnTo>
                  <a:pt x="44745" y="203192"/>
                </a:lnTo>
                <a:lnTo>
                  <a:pt x="36497" y="213566"/>
                </a:lnTo>
                <a:lnTo>
                  <a:pt x="29094" y="221435"/>
                </a:lnTo>
                <a:lnTo>
                  <a:pt x="22253" y="227633"/>
                </a:lnTo>
                <a:lnTo>
                  <a:pt x="17693" y="232718"/>
                </a:lnTo>
                <a:lnTo>
                  <a:pt x="12626" y="240908"/>
                </a:lnTo>
                <a:lnTo>
                  <a:pt x="7834" y="247723"/>
                </a:lnTo>
                <a:lnTo>
                  <a:pt x="2321" y="25437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49"/>
          <p:cNvSpPr/>
          <p:nvPr/>
        </p:nvSpPr>
        <p:spPr>
          <a:xfrm>
            <a:off x="5146357" y="5169331"/>
            <a:ext cx="180023" cy="17032"/>
          </a:xfrm>
          <a:custGeom>
            <a:avLst/>
            <a:gdLst/>
            <a:ahLst/>
            <a:cxnLst/>
            <a:rect l="0" t="0" r="0" b="0"/>
            <a:pathLst>
              <a:path w="180023" h="17032">
                <a:moveTo>
                  <a:pt x="0" y="17031"/>
                </a:moveTo>
                <a:lnTo>
                  <a:pt x="25584" y="17031"/>
                </a:lnTo>
                <a:lnTo>
                  <a:pt x="34201" y="16079"/>
                </a:lnTo>
                <a:lnTo>
                  <a:pt x="42803" y="14491"/>
                </a:lnTo>
                <a:lnTo>
                  <a:pt x="51396" y="12481"/>
                </a:lnTo>
                <a:lnTo>
                  <a:pt x="59029" y="11139"/>
                </a:lnTo>
                <a:lnTo>
                  <a:pt x="66022" y="10246"/>
                </a:lnTo>
                <a:lnTo>
                  <a:pt x="72590" y="9650"/>
                </a:lnTo>
                <a:lnTo>
                  <a:pt x="78874" y="8301"/>
                </a:lnTo>
                <a:lnTo>
                  <a:pt x="84967" y="6448"/>
                </a:lnTo>
                <a:lnTo>
                  <a:pt x="90935" y="4261"/>
                </a:lnTo>
                <a:lnTo>
                  <a:pt x="96818" y="2802"/>
                </a:lnTo>
                <a:lnTo>
                  <a:pt x="102645" y="1830"/>
                </a:lnTo>
                <a:lnTo>
                  <a:pt x="108436" y="1183"/>
                </a:lnTo>
                <a:lnTo>
                  <a:pt x="114200" y="751"/>
                </a:lnTo>
                <a:lnTo>
                  <a:pt x="119949" y="462"/>
                </a:lnTo>
                <a:lnTo>
                  <a:pt x="131416" y="142"/>
                </a:lnTo>
                <a:lnTo>
                  <a:pt x="142862" y="0"/>
                </a:lnTo>
                <a:lnTo>
                  <a:pt x="148581" y="915"/>
                </a:lnTo>
                <a:lnTo>
                  <a:pt x="154299" y="2476"/>
                </a:lnTo>
                <a:lnTo>
                  <a:pt x="160017" y="4471"/>
                </a:lnTo>
                <a:lnTo>
                  <a:pt x="164780" y="5800"/>
                </a:lnTo>
                <a:lnTo>
                  <a:pt x="168908" y="6686"/>
                </a:lnTo>
                <a:lnTo>
                  <a:pt x="180022" y="8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50"/>
          <p:cNvSpPr/>
          <p:nvPr/>
        </p:nvSpPr>
        <p:spPr>
          <a:xfrm>
            <a:off x="5112067" y="5238191"/>
            <a:ext cx="291466" cy="25325"/>
          </a:xfrm>
          <a:custGeom>
            <a:avLst/>
            <a:gdLst/>
            <a:ahLst/>
            <a:cxnLst/>
            <a:rect l="0" t="0" r="0" b="0"/>
            <a:pathLst>
              <a:path w="291466" h="25325">
                <a:moveTo>
                  <a:pt x="0" y="25324"/>
                </a:moveTo>
                <a:lnTo>
                  <a:pt x="11932" y="25324"/>
                </a:lnTo>
                <a:lnTo>
                  <a:pt x="16527" y="24371"/>
                </a:lnTo>
                <a:lnTo>
                  <a:pt x="22448" y="22784"/>
                </a:lnTo>
                <a:lnTo>
                  <a:pt x="29253" y="20773"/>
                </a:lnTo>
                <a:lnTo>
                  <a:pt x="46974" y="15999"/>
                </a:lnTo>
                <a:lnTo>
                  <a:pt x="57034" y="13392"/>
                </a:lnTo>
                <a:lnTo>
                  <a:pt x="65645" y="11654"/>
                </a:lnTo>
                <a:lnTo>
                  <a:pt x="73290" y="10496"/>
                </a:lnTo>
                <a:lnTo>
                  <a:pt x="80293" y="9723"/>
                </a:lnTo>
                <a:lnTo>
                  <a:pt x="87819" y="8256"/>
                </a:lnTo>
                <a:lnTo>
                  <a:pt x="95693" y="6325"/>
                </a:lnTo>
                <a:lnTo>
                  <a:pt x="103800" y="4085"/>
                </a:lnTo>
                <a:lnTo>
                  <a:pt x="113968" y="2592"/>
                </a:lnTo>
                <a:lnTo>
                  <a:pt x="125509" y="1597"/>
                </a:lnTo>
                <a:lnTo>
                  <a:pt x="148174" y="491"/>
                </a:lnTo>
                <a:lnTo>
                  <a:pt x="164598" y="0"/>
                </a:lnTo>
                <a:lnTo>
                  <a:pt x="173549" y="821"/>
                </a:lnTo>
                <a:lnTo>
                  <a:pt x="183327" y="2321"/>
                </a:lnTo>
                <a:lnTo>
                  <a:pt x="193656" y="4273"/>
                </a:lnTo>
                <a:lnTo>
                  <a:pt x="202446" y="5575"/>
                </a:lnTo>
                <a:lnTo>
                  <a:pt x="210212" y="6443"/>
                </a:lnTo>
                <a:lnTo>
                  <a:pt x="217294" y="7022"/>
                </a:lnTo>
                <a:lnTo>
                  <a:pt x="223920" y="8360"/>
                </a:lnTo>
                <a:lnTo>
                  <a:pt x="230242" y="10204"/>
                </a:lnTo>
                <a:lnTo>
                  <a:pt x="236363" y="12387"/>
                </a:lnTo>
                <a:lnTo>
                  <a:pt x="242348" y="14794"/>
                </a:lnTo>
                <a:lnTo>
                  <a:pt x="248243" y="17351"/>
                </a:lnTo>
                <a:lnTo>
                  <a:pt x="254077" y="20009"/>
                </a:lnTo>
                <a:lnTo>
                  <a:pt x="258920" y="21780"/>
                </a:lnTo>
                <a:lnTo>
                  <a:pt x="263101" y="22962"/>
                </a:lnTo>
                <a:lnTo>
                  <a:pt x="266841" y="23749"/>
                </a:lnTo>
                <a:lnTo>
                  <a:pt x="270286" y="24274"/>
                </a:lnTo>
                <a:lnTo>
                  <a:pt x="276655" y="24857"/>
                </a:lnTo>
                <a:lnTo>
                  <a:pt x="282660" y="25116"/>
                </a:lnTo>
                <a:lnTo>
                  <a:pt x="291465" y="253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51"/>
          <p:cNvSpPr/>
          <p:nvPr/>
        </p:nvSpPr>
        <p:spPr>
          <a:xfrm>
            <a:off x="5506402" y="5186715"/>
            <a:ext cx="154306" cy="8221"/>
          </a:xfrm>
          <a:custGeom>
            <a:avLst/>
            <a:gdLst/>
            <a:ahLst/>
            <a:cxnLst/>
            <a:rect l="0" t="0" r="0" b="0"/>
            <a:pathLst>
              <a:path w="154306" h="8221">
                <a:moveTo>
                  <a:pt x="0" y="8220"/>
                </a:moveTo>
                <a:lnTo>
                  <a:pt x="66692" y="8220"/>
                </a:lnTo>
                <a:lnTo>
                  <a:pt x="71131" y="7267"/>
                </a:lnTo>
                <a:lnTo>
                  <a:pt x="75043" y="5680"/>
                </a:lnTo>
                <a:lnTo>
                  <a:pt x="78604" y="3669"/>
                </a:lnTo>
                <a:lnTo>
                  <a:pt x="84787" y="2328"/>
                </a:lnTo>
                <a:lnTo>
                  <a:pt x="92720" y="1434"/>
                </a:lnTo>
                <a:lnTo>
                  <a:pt x="108836" y="442"/>
                </a:lnTo>
                <a:lnTo>
                  <a:pt x="119174" y="0"/>
                </a:lnTo>
                <a:lnTo>
                  <a:pt x="124217" y="835"/>
                </a:lnTo>
                <a:lnTo>
                  <a:pt x="129484" y="2344"/>
                </a:lnTo>
                <a:lnTo>
                  <a:pt x="134900" y="4303"/>
                </a:lnTo>
                <a:lnTo>
                  <a:pt x="139463" y="5608"/>
                </a:lnTo>
                <a:lnTo>
                  <a:pt x="143458" y="6479"/>
                </a:lnTo>
                <a:lnTo>
                  <a:pt x="154305" y="8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52"/>
          <p:cNvSpPr/>
          <p:nvPr/>
        </p:nvSpPr>
        <p:spPr>
          <a:xfrm>
            <a:off x="5677852" y="5066390"/>
            <a:ext cx="194529" cy="282851"/>
          </a:xfrm>
          <a:custGeom>
            <a:avLst/>
            <a:gdLst/>
            <a:ahLst/>
            <a:cxnLst/>
            <a:rect l="0" t="0" r="0" b="0"/>
            <a:pathLst>
              <a:path w="194529" h="282851">
                <a:moveTo>
                  <a:pt x="8573" y="25675"/>
                </a:moveTo>
                <a:lnTo>
                  <a:pt x="20504" y="13743"/>
                </a:lnTo>
                <a:lnTo>
                  <a:pt x="25099" y="11053"/>
                </a:lnTo>
                <a:lnTo>
                  <a:pt x="31020" y="8307"/>
                </a:lnTo>
                <a:lnTo>
                  <a:pt x="37825" y="5524"/>
                </a:lnTo>
                <a:lnTo>
                  <a:pt x="43315" y="3668"/>
                </a:lnTo>
                <a:lnTo>
                  <a:pt x="47926" y="2432"/>
                </a:lnTo>
                <a:lnTo>
                  <a:pt x="51954" y="1606"/>
                </a:lnTo>
                <a:lnTo>
                  <a:pt x="58448" y="1056"/>
                </a:lnTo>
                <a:lnTo>
                  <a:pt x="66588" y="690"/>
                </a:lnTo>
                <a:lnTo>
                  <a:pt x="85792" y="283"/>
                </a:lnTo>
                <a:lnTo>
                  <a:pt x="126750" y="0"/>
                </a:lnTo>
                <a:lnTo>
                  <a:pt x="130220" y="938"/>
                </a:lnTo>
                <a:lnTo>
                  <a:pt x="132534" y="2516"/>
                </a:lnTo>
                <a:lnTo>
                  <a:pt x="134076" y="4521"/>
                </a:lnTo>
                <a:lnTo>
                  <a:pt x="136056" y="5857"/>
                </a:lnTo>
                <a:lnTo>
                  <a:pt x="140797" y="7342"/>
                </a:lnTo>
                <a:lnTo>
                  <a:pt x="142443" y="8690"/>
                </a:lnTo>
                <a:lnTo>
                  <a:pt x="143539" y="10542"/>
                </a:lnTo>
                <a:lnTo>
                  <a:pt x="144270" y="12729"/>
                </a:lnTo>
                <a:lnTo>
                  <a:pt x="143805" y="15139"/>
                </a:lnTo>
                <a:lnTo>
                  <a:pt x="138755" y="23311"/>
                </a:lnTo>
                <a:lnTo>
                  <a:pt x="136916" y="25577"/>
                </a:lnTo>
                <a:lnTo>
                  <a:pt x="132925" y="29759"/>
                </a:lnTo>
                <a:lnTo>
                  <a:pt x="130526" y="31255"/>
                </a:lnTo>
                <a:lnTo>
                  <a:pt x="125322" y="32917"/>
                </a:lnTo>
                <a:lnTo>
                  <a:pt x="119834" y="33656"/>
                </a:lnTo>
                <a:lnTo>
                  <a:pt x="117037" y="33853"/>
                </a:lnTo>
                <a:lnTo>
                  <a:pt x="113267" y="34937"/>
                </a:lnTo>
                <a:lnTo>
                  <a:pt x="108849" y="36612"/>
                </a:lnTo>
                <a:lnTo>
                  <a:pt x="103998" y="38681"/>
                </a:lnTo>
                <a:lnTo>
                  <a:pt x="99812" y="40061"/>
                </a:lnTo>
                <a:lnTo>
                  <a:pt x="96069" y="40980"/>
                </a:lnTo>
                <a:lnTo>
                  <a:pt x="92621" y="41593"/>
                </a:lnTo>
                <a:lnTo>
                  <a:pt x="89370" y="42955"/>
                </a:lnTo>
                <a:lnTo>
                  <a:pt x="86250" y="44815"/>
                </a:lnTo>
                <a:lnTo>
                  <a:pt x="83218" y="47007"/>
                </a:lnTo>
                <a:lnTo>
                  <a:pt x="77308" y="49444"/>
                </a:lnTo>
                <a:lnTo>
                  <a:pt x="74399" y="50093"/>
                </a:lnTo>
                <a:lnTo>
                  <a:pt x="70554" y="50526"/>
                </a:lnTo>
                <a:lnTo>
                  <a:pt x="66086" y="50815"/>
                </a:lnTo>
                <a:lnTo>
                  <a:pt x="52293" y="51358"/>
                </a:lnTo>
                <a:lnTo>
                  <a:pt x="56240" y="51382"/>
                </a:lnTo>
                <a:lnTo>
                  <a:pt x="81646" y="51389"/>
                </a:lnTo>
                <a:lnTo>
                  <a:pt x="92530" y="52343"/>
                </a:lnTo>
                <a:lnTo>
                  <a:pt x="103597" y="53931"/>
                </a:lnTo>
                <a:lnTo>
                  <a:pt x="114785" y="55942"/>
                </a:lnTo>
                <a:lnTo>
                  <a:pt x="123196" y="58235"/>
                </a:lnTo>
                <a:lnTo>
                  <a:pt x="129755" y="60717"/>
                </a:lnTo>
                <a:lnTo>
                  <a:pt x="135081" y="63324"/>
                </a:lnTo>
                <a:lnTo>
                  <a:pt x="139584" y="65062"/>
                </a:lnTo>
                <a:lnTo>
                  <a:pt x="143539" y="66220"/>
                </a:lnTo>
                <a:lnTo>
                  <a:pt x="147127" y="66993"/>
                </a:lnTo>
                <a:lnTo>
                  <a:pt x="150472" y="68460"/>
                </a:lnTo>
                <a:lnTo>
                  <a:pt x="153655" y="70391"/>
                </a:lnTo>
                <a:lnTo>
                  <a:pt x="156729" y="72630"/>
                </a:lnTo>
                <a:lnTo>
                  <a:pt x="160684" y="75076"/>
                </a:lnTo>
                <a:lnTo>
                  <a:pt x="165225" y="77659"/>
                </a:lnTo>
                <a:lnTo>
                  <a:pt x="170158" y="80333"/>
                </a:lnTo>
                <a:lnTo>
                  <a:pt x="173445" y="83068"/>
                </a:lnTo>
                <a:lnTo>
                  <a:pt x="175638" y="85845"/>
                </a:lnTo>
                <a:lnTo>
                  <a:pt x="179979" y="93374"/>
                </a:lnTo>
                <a:lnTo>
                  <a:pt x="188258" y="106246"/>
                </a:lnTo>
                <a:lnTo>
                  <a:pt x="191228" y="111774"/>
                </a:lnTo>
                <a:lnTo>
                  <a:pt x="194528" y="120456"/>
                </a:lnTo>
                <a:lnTo>
                  <a:pt x="194455" y="126010"/>
                </a:lnTo>
                <a:lnTo>
                  <a:pt x="193454" y="132570"/>
                </a:lnTo>
                <a:lnTo>
                  <a:pt x="191835" y="139800"/>
                </a:lnTo>
                <a:lnTo>
                  <a:pt x="188850" y="148431"/>
                </a:lnTo>
                <a:lnTo>
                  <a:pt x="184955" y="157995"/>
                </a:lnTo>
                <a:lnTo>
                  <a:pt x="180453" y="168181"/>
                </a:lnTo>
                <a:lnTo>
                  <a:pt x="175547" y="176876"/>
                </a:lnTo>
                <a:lnTo>
                  <a:pt x="170372" y="184578"/>
                </a:lnTo>
                <a:lnTo>
                  <a:pt x="165016" y="191618"/>
                </a:lnTo>
                <a:lnTo>
                  <a:pt x="159541" y="197263"/>
                </a:lnTo>
                <a:lnTo>
                  <a:pt x="153985" y="201979"/>
                </a:lnTo>
                <a:lnTo>
                  <a:pt x="148377" y="206076"/>
                </a:lnTo>
                <a:lnTo>
                  <a:pt x="142733" y="210712"/>
                </a:lnTo>
                <a:lnTo>
                  <a:pt x="137065" y="215708"/>
                </a:lnTo>
                <a:lnTo>
                  <a:pt x="131382" y="220944"/>
                </a:lnTo>
                <a:lnTo>
                  <a:pt x="125688" y="225386"/>
                </a:lnTo>
                <a:lnTo>
                  <a:pt x="119987" y="229301"/>
                </a:lnTo>
                <a:lnTo>
                  <a:pt x="114282" y="232863"/>
                </a:lnTo>
                <a:lnTo>
                  <a:pt x="108573" y="236190"/>
                </a:lnTo>
                <a:lnTo>
                  <a:pt x="102862" y="239361"/>
                </a:lnTo>
                <a:lnTo>
                  <a:pt x="91436" y="245424"/>
                </a:lnTo>
                <a:lnTo>
                  <a:pt x="62865" y="259953"/>
                </a:lnTo>
                <a:lnTo>
                  <a:pt x="58102" y="262823"/>
                </a:lnTo>
                <a:lnTo>
                  <a:pt x="53975" y="265688"/>
                </a:lnTo>
                <a:lnTo>
                  <a:pt x="50271" y="268551"/>
                </a:lnTo>
                <a:lnTo>
                  <a:pt x="45896" y="270460"/>
                </a:lnTo>
                <a:lnTo>
                  <a:pt x="41075" y="271732"/>
                </a:lnTo>
                <a:lnTo>
                  <a:pt x="35956" y="272580"/>
                </a:lnTo>
                <a:lnTo>
                  <a:pt x="30639" y="274099"/>
                </a:lnTo>
                <a:lnTo>
                  <a:pt x="25188" y="276063"/>
                </a:lnTo>
                <a:lnTo>
                  <a:pt x="19649" y="278325"/>
                </a:lnTo>
                <a:lnTo>
                  <a:pt x="15005" y="279833"/>
                </a:lnTo>
                <a:lnTo>
                  <a:pt x="10956" y="280839"/>
                </a:lnTo>
                <a:lnTo>
                  <a:pt x="0" y="2828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53"/>
          <p:cNvSpPr/>
          <p:nvPr/>
        </p:nvSpPr>
        <p:spPr>
          <a:xfrm>
            <a:off x="4641917" y="4913451"/>
            <a:ext cx="1455850" cy="718567"/>
          </a:xfrm>
          <a:custGeom>
            <a:avLst/>
            <a:gdLst/>
            <a:ahLst/>
            <a:cxnLst/>
            <a:rect l="0" t="0" r="0" b="0"/>
            <a:pathLst>
              <a:path w="1455850" h="718567">
                <a:moveTo>
                  <a:pt x="101533" y="161469"/>
                </a:moveTo>
                <a:lnTo>
                  <a:pt x="95641" y="174204"/>
                </a:lnTo>
                <a:lnTo>
                  <a:pt x="90950" y="191959"/>
                </a:lnTo>
                <a:lnTo>
                  <a:pt x="87304" y="206453"/>
                </a:lnTo>
                <a:lnTo>
                  <a:pt x="85684" y="222419"/>
                </a:lnTo>
                <a:lnTo>
                  <a:pt x="84963" y="244120"/>
                </a:lnTo>
                <a:lnTo>
                  <a:pt x="84501" y="292306"/>
                </a:lnTo>
                <a:lnTo>
                  <a:pt x="81898" y="312964"/>
                </a:lnTo>
                <a:lnTo>
                  <a:pt x="79871" y="322473"/>
                </a:lnTo>
                <a:lnTo>
                  <a:pt x="63881" y="417180"/>
                </a:lnTo>
                <a:lnTo>
                  <a:pt x="60239" y="434813"/>
                </a:lnTo>
                <a:lnTo>
                  <a:pt x="56858" y="449425"/>
                </a:lnTo>
                <a:lnTo>
                  <a:pt x="54604" y="462025"/>
                </a:lnTo>
                <a:lnTo>
                  <a:pt x="52101" y="483644"/>
                </a:lnTo>
                <a:lnTo>
                  <a:pt x="48448" y="502778"/>
                </a:lnTo>
                <a:lnTo>
                  <a:pt x="43649" y="520807"/>
                </a:lnTo>
                <a:lnTo>
                  <a:pt x="38342" y="538345"/>
                </a:lnTo>
                <a:lnTo>
                  <a:pt x="33065" y="566043"/>
                </a:lnTo>
                <a:lnTo>
                  <a:pt x="26424" y="584026"/>
                </a:lnTo>
                <a:lnTo>
                  <a:pt x="18424" y="603324"/>
                </a:lnTo>
                <a:lnTo>
                  <a:pt x="12843" y="622009"/>
                </a:lnTo>
                <a:lnTo>
                  <a:pt x="9728" y="637933"/>
                </a:lnTo>
                <a:lnTo>
                  <a:pt x="7390" y="651360"/>
                </a:lnTo>
                <a:lnTo>
                  <a:pt x="669" y="672963"/>
                </a:lnTo>
                <a:lnTo>
                  <a:pt x="0" y="676772"/>
                </a:lnTo>
                <a:lnTo>
                  <a:pt x="507" y="680264"/>
                </a:lnTo>
                <a:lnTo>
                  <a:pt x="1797" y="683545"/>
                </a:lnTo>
                <a:lnTo>
                  <a:pt x="4818" y="689730"/>
                </a:lnTo>
                <a:lnTo>
                  <a:pt x="6917" y="699793"/>
                </a:lnTo>
                <a:lnTo>
                  <a:pt x="14588" y="708764"/>
                </a:lnTo>
                <a:lnTo>
                  <a:pt x="19997" y="714261"/>
                </a:lnTo>
                <a:lnTo>
                  <a:pt x="22411" y="715734"/>
                </a:lnTo>
                <a:lnTo>
                  <a:pt x="27632" y="717371"/>
                </a:lnTo>
                <a:lnTo>
                  <a:pt x="51798" y="718566"/>
                </a:lnTo>
                <a:lnTo>
                  <a:pt x="89627" y="711815"/>
                </a:lnTo>
                <a:lnTo>
                  <a:pt x="130833" y="703077"/>
                </a:lnTo>
                <a:lnTo>
                  <a:pt x="171388" y="694601"/>
                </a:lnTo>
                <a:lnTo>
                  <a:pt x="199537" y="688340"/>
                </a:lnTo>
                <a:lnTo>
                  <a:pt x="224971" y="683214"/>
                </a:lnTo>
                <a:lnTo>
                  <a:pt x="289766" y="671448"/>
                </a:lnTo>
                <a:lnTo>
                  <a:pt x="334364" y="662882"/>
                </a:lnTo>
                <a:lnTo>
                  <a:pt x="372661" y="658968"/>
                </a:lnTo>
                <a:lnTo>
                  <a:pt x="412795" y="653151"/>
                </a:lnTo>
                <a:lnTo>
                  <a:pt x="437357" y="651457"/>
                </a:lnTo>
                <a:lnTo>
                  <a:pt x="458765" y="649100"/>
                </a:lnTo>
                <a:lnTo>
                  <a:pt x="518113" y="641401"/>
                </a:lnTo>
                <a:lnTo>
                  <a:pt x="566079" y="634170"/>
                </a:lnTo>
                <a:lnTo>
                  <a:pt x="602321" y="628733"/>
                </a:lnTo>
                <a:lnTo>
                  <a:pt x="696071" y="620406"/>
                </a:lnTo>
                <a:lnTo>
                  <a:pt x="735659" y="615313"/>
                </a:lnTo>
                <a:lnTo>
                  <a:pt x="769129" y="609875"/>
                </a:lnTo>
                <a:lnTo>
                  <a:pt x="813794" y="602411"/>
                </a:lnTo>
                <a:lnTo>
                  <a:pt x="851582" y="598823"/>
                </a:lnTo>
                <a:lnTo>
                  <a:pt x="887861" y="592151"/>
                </a:lnTo>
                <a:lnTo>
                  <a:pt x="931207" y="585094"/>
                </a:lnTo>
                <a:lnTo>
                  <a:pt x="970022" y="583109"/>
                </a:lnTo>
                <a:lnTo>
                  <a:pt x="1002513" y="579687"/>
                </a:lnTo>
                <a:lnTo>
                  <a:pt x="1042225" y="574945"/>
                </a:lnTo>
                <a:lnTo>
                  <a:pt x="1078121" y="573540"/>
                </a:lnTo>
                <a:lnTo>
                  <a:pt x="1135747" y="573124"/>
                </a:lnTo>
                <a:lnTo>
                  <a:pt x="1264231" y="572959"/>
                </a:lnTo>
                <a:lnTo>
                  <a:pt x="1285355" y="575493"/>
                </a:lnTo>
                <a:lnTo>
                  <a:pt x="1310497" y="579735"/>
                </a:lnTo>
                <a:lnTo>
                  <a:pt x="1346413" y="581417"/>
                </a:lnTo>
                <a:lnTo>
                  <a:pt x="1349601" y="580499"/>
                </a:lnTo>
                <a:lnTo>
                  <a:pt x="1355682" y="576939"/>
                </a:lnTo>
                <a:lnTo>
                  <a:pt x="1364461" y="569580"/>
                </a:lnTo>
                <a:lnTo>
                  <a:pt x="1373094" y="556816"/>
                </a:lnTo>
                <a:lnTo>
                  <a:pt x="1381685" y="540970"/>
                </a:lnTo>
                <a:lnTo>
                  <a:pt x="1384864" y="529843"/>
                </a:lnTo>
                <a:lnTo>
                  <a:pt x="1389194" y="510329"/>
                </a:lnTo>
                <a:lnTo>
                  <a:pt x="1393969" y="488990"/>
                </a:lnTo>
                <a:lnTo>
                  <a:pt x="1397924" y="468062"/>
                </a:lnTo>
                <a:lnTo>
                  <a:pt x="1402560" y="451085"/>
                </a:lnTo>
                <a:lnTo>
                  <a:pt x="1407794" y="430839"/>
                </a:lnTo>
                <a:lnTo>
                  <a:pt x="1410756" y="411682"/>
                </a:lnTo>
                <a:lnTo>
                  <a:pt x="1413025" y="389832"/>
                </a:lnTo>
                <a:lnTo>
                  <a:pt x="1417208" y="357896"/>
                </a:lnTo>
                <a:lnTo>
                  <a:pt x="1419657" y="343855"/>
                </a:lnTo>
                <a:lnTo>
                  <a:pt x="1422242" y="331637"/>
                </a:lnTo>
                <a:lnTo>
                  <a:pt x="1426702" y="309489"/>
                </a:lnTo>
                <a:lnTo>
                  <a:pt x="1427891" y="298249"/>
                </a:lnTo>
                <a:lnTo>
                  <a:pt x="1428684" y="286945"/>
                </a:lnTo>
                <a:lnTo>
                  <a:pt x="1430165" y="275600"/>
                </a:lnTo>
                <a:lnTo>
                  <a:pt x="1432106" y="264226"/>
                </a:lnTo>
                <a:lnTo>
                  <a:pt x="1435848" y="242381"/>
                </a:lnTo>
                <a:lnTo>
                  <a:pt x="1437512" y="223147"/>
                </a:lnTo>
                <a:lnTo>
                  <a:pt x="1440791" y="205074"/>
                </a:lnTo>
                <a:lnTo>
                  <a:pt x="1445424" y="187516"/>
                </a:lnTo>
                <a:lnTo>
                  <a:pt x="1450658" y="170187"/>
                </a:lnTo>
                <a:lnTo>
                  <a:pt x="1453619" y="152961"/>
                </a:lnTo>
                <a:lnTo>
                  <a:pt x="1454935" y="133875"/>
                </a:lnTo>
                <a:lnTo>
                  <a:pt x="1455520" y="109517"/>
                </a:lnTo>
                <a:lnTo>
                  <a:pt x="1455849" y="59927"/>
                </a:lnTo>
                <a:lnTo>
                  <a:pt x="1453386" y="37599"/>
                </a:lnTo>
                <a:lnTo>
                  <a:pt x="1451396" y="30311"/>
                </a:lnTo>
                <a:lnTo>
                  <a:pt x="1448164" y="24501"/>
                </a:lnTo>
                <a:lnTo>
                  <a:pt x="1439493" y="15504"/>
                </a:lnTo>
                <a:lnTo>
                  <a:pt x="1434513" y="12724"/>
                </a:lnTo>
                <a:lnTo>
                  <a:pt x="1398434" y="704"/>
                </a:lnTo>
                <a:lnTo>
                  <a:pt x="1394758" y="0"/>
                </a:lnTo>
                <a:lnTo>
                  <a:pt x="1365275" y="1757"/>
                </a:lnTo>
                <a:lnTo>
                  <a:pt x="1323278" y="4760"/>
                </a:lnTo>
                <a:lnTo>
                  <a:pt x="1282388" y="6096"/>
                </a:lnTo>
                <a:lnTo>
                  <a:pt x="1235535" y="6847"/>
                </a:lnTo>
                <a:lnTo>
                  <a:pt x="1197522" y="11621"/>
                </a:lnTo>
                <a:lnTo>
                  <a:pt x="1116621" y="23618"/>
                </a:lnTo>
                <a:lnTo>
                  <a:pt x="1071161" y="28764"/>
                </a:lnTo>
                <a:lnTo>
                  <a:pt x="1026688" y="34202"/>
                </a:lnTo>
                <a:lnTo>
                  <a:pt x="1000392" y="38230"/>
                </a:lnTo>
                <a:lnTo>
                  <a:pt x="963306" y="40021"/>
                </a:lnTo>
                <a:lnTo>
                  <a:pt x="931583" y="43357"/>
                </a:lnTo>
                <a:lnTo>
                  <a:pt x="894843" y="48050"/>
                </a:lnTo>
                <a:lnTo>
                  <a:pt x="853160" y="51981"/>
                </a:lnTo>
                <a:lnTo>
                  <a:pt x="816589" y="55657"/>
                </a:lnTo>
                <a:lnTo>
                  <a:pt x="671335" y="62762"/>
                </a:lnTo>
                <a:lnTo>
                  <a:pt x="589980" y="65865"/>
                </a:lnTo>
                <a:lnTo>
                  <a:pt x="523541" y="66784"/>
                </a:lnTo>
                <a:lnTo>
                  <a:pt x="455462" y="69539"/>
                </a:lnTo>
                <a:lnTo>
                  <a:pt x="382659" y="72986"/>
                </a:lnTo>
                <a:lnTo>
                  <a:pt x="334428" y="74518"/>
                </a:lnTo>
                <a:lnTo>
                  <a:pt x="299656" y="77739"/>
                </a:lnTo>
                <a:lnTo>
                  <a:pt x="267693" y="82346"/>
                </a:lnTo>
                <a:lnTo>
                  <a:pt x="228087" y="87568"/>
                </a:lnTo>
                <a:lnTo>
                  <a:pt x="195244" y="95604"/>
                </a:lnTo>
                <a:lnTo>
                  <a:pt x="155334" y="108298"/>
                </a:lnTo>
                <a:lnTo>
                  <a:pt x="112266" y="121121"/>
                </a:lnTo>
                <a:lnTo>
                  <a:pt x="71375" y="139036"/>
                </a:lnTo>
                <a:lnTo>
                  <a:pt x="47171" y="151816"/>
                </a:lnTo>
                <a:lnTo>
                  <a:pt x="15808" y="17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54"/>
          <p:cNvSpPr/>
          <p:nvPr/>
        </p:nvSpPr>
        <p:spPr>
          <a:xfrm>
            <a:off x="200024" y="4037647"/>
            <a:ext cx="351474" cy="25719"/>
          </a:xfrm>
          <a:custGeom>
            <a:avLst/>
            <a:gdLst/>
            <a:ahLst/>
            <a:cxnLst/>
            <a:rect l="0" t="0" r="0" b="0"/>
            <a:pathLst>
              <a:path w="351474" h="25719">
                <a:moveTo>
                  <a:pt x="0" y="25718"/>
                </a:moveTo>
                <a:lnTo>
                  <a:pt x="18204" y="25718"/>
                </a:lnTo>
                <a:lnTo>
                  <a:pt x="24518" y="24765"/>
                </a:lnTo>
                <a:lnTo>
                  <a:pt x="29681" y="23178"/>
                </a:lnTo>
                <a:lnTo>
                  <a:pt x="34075" y="21167"/>
                </a:lnTo>
                <a:lnTo>
                  <a:pt x="38909" y="19826"/>
                </a:lnTo>
                <a:lnTo>
                  <a:pt x="44037" y="18933"/>
                </a:lnTo>
                <a:lnTo>
                  <a:pt x="49361" y="18337"/>
                </a:lnTo>
                <a:lnTo>
                  <a:pt x="54815" y="17939"/>
                </a:lnTo>
                <a:lnTo>
                  <a:pt x="60356" y="17675"/>
                </a:lnTo>
                <a:lnTo>
                  <a:pt x="65955" y="17498"/>
                </a:lnTo>
                <a:lnTo>
                  <a:pt x="74450" y="16428"/>
                </a:lnTo>
                <a:lnTo>
                  <a:pt x="84876" y="14762"/>
                </a:lnTo>
                <a:lnTo>
                  <a:pt x="96589" y="12699"/>
                </a:lnTo>
                <a:lnTo>
                  <a:pt x="109160" y="11324"/>
                </a:lnTo>
                <a:lnTo>
                  <a:pt x="122304" y="10407"/>
                </a:lnTo>
                <a:lnTo>
                  <a:pt x="135829" y="9795"/>
                </a:lnTo>
                <a:lnTo>
                  <a:pt x="149608" y="8435"/>
                </a:lnTo>
                <a:lnTo>
                  <a:pt x="163556" y="6576"/>
                </a:lnTo>
                <a:lnTo>
                  <a:pt x="177617" y="4384"/>
                </a:lnTo>
                <a:lnTo>
                  <a:pt x="189849" y="2923"/>
                </a:lnTo>
                <a:lnTo>
                  <a:pt x="200861" y="1949"/>
                </a:lnTo>
                <a:lnTo>
                  <a:pt x="219764" y="866"/>
                </a:lnTo>
                <a:lnTo>
                  <a:pt x="234516" y="385"/>
                </a:lnTo>
                <a:lnTo>
                  <a:pt x="253531" y="114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55"/>
          <p:cNvSpPr/>
          <p:nvPr/>
        </p:nvSpPr>
        <p:spPr>
          <a:xfrm>
            <a:off x="611504" y="3917632"/>
            <a:ext cx="248604" cy="127356"/>
          </a:xfrm>
          <a:custGeom>
            <a:avLst/>
            <a:gdLst/>
            <a:ahLst/>
            <a:cxnLst/>
            <a:rect l="0" t="0" r="0" b="0"/>
            <a:pathLst>
              <a:path w="248604" h="12735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1" y="9325"/>
                </a:lnTo>
                <a:lnTo>
                  <a:pt x="14762" y="11932"/>
                </a:lnTo>
                <a:lnTo>
                  <a:pt x="16509" y="14622"/>
                </a:lnTo>
                <a:lnTo>
                  <a:pt x="18626" y="17368"/>
                </a:lnTo>
                <a:lnTo>
                  <a:pt x="20990" y="20151"/>
                </a:lnTo>
                <a:lnTo>
                  <a:pt x="22566" y="22959"/>
                </a:lnTo>
                <a:lnTo>
                  <a:pt x="23617" y="25784"/>
                </a:lnTo>
                <a:lnTo>
                  <a:pt x="24317" y="28619"/>
                </a:lnTo>
                <a:lnTo>
                  <a:pt x="24784" y="31462"/>
                </a:lnTo>
                <a:lnTo>
                  <a:pt x="25095" y="34310"/>
                </a:lnTo>
                <a:lnTo>
                  <a:pt x="25303" y="37161"/>
                </a:lnTo>
                <a:lnTo>
                  <a:pt x="25533" y="50488"/>
                </a:lnTo>
                <a:lnTo>
                  <a:pt x="25682" y="76436"/>
                </a:lnTo>
                <a:lnTo>
                  <a:pt x="24741" y="80485"/>
                </a:lnTo>
                <a:lnTo>
                  <a:pt x="23162" y="84137"/>
                </a:lnTo>
                <a:lnTo>
                  <a:pt x="21156" y="87524"/>
                </a:lnTo>
                <a:lnTo>
                  <a:pt x="19819" y="90734"/>
                </a:lnTo>
                <a:lnTo>
                  <a:pt x="18928" y="93827"/>
                </a:lnTo>
                <a:lnTo>
                  <a:pt x="17498" y="101084"/>
                </a:lnTo>
                <a:lnTo>
                  <a:pt x="17302" y="104616"/>
                </a:lnTo>
                <a:lnTo>
                  <a:pt x="17192" y="111960"/>
                </a:lnTo>
                <a:lnTo>
                  <a:pt x="17155" y="118424"/>
                </a:lnTo>
                <a:lnTo>
                  <a:pt x="18104" y="118954"/>
                </a:lnTo>
                <a:lnTo>
                  <a:pt x="21699" y="119544"/>
                </a:lnTo>
                <a:lnTo>
                  <a:pt x="23991" y="120653"/>
                </a:lnTo>
                <a:lnTo>
                  <a:pt x="29078" y="124426"/>
                </a:lnTo>
                <a:lnTo>
                  <a:pt x="32720" y="125813"/>
                </a:lnTo>
                <a:lnTo>
                  <a:pt x="37054" y="126738"/>
                </a:lnTo>
                <a:lnTo>
                  <a:pt x="41848" y="127355"/>
                </a:lnTo>
                <a:lnTo>
                  <a:pt x="45996" y="126813"/>
                </a:lnTo>
                <a:lnTo>
                  <a:pt x="49714" y="125499"/>
                </a:lnTo>
                <a:lnTo>
                  <a:pt x="56385" y="122453"/>
                </a:lnTo>
                <a:lnTo>
                  <a:pt x="62525" y="121098"/>
                </a:lnTo>
                <a:lnTo>
                  <a:pt x="94091" y="115785"/>
                </a:lnTo>
                <a:lnTo>
                  <a:pt x="103685" y="114338"/>
                </a:lnTo>
                <a:lnTo>
                  <a:pt x="111034" y="113373"/>
                </a:lnTo>
                <a:lnTo>
                  <a:pt x="116885" y="112730"/>
                </a:lnTo>
                <a:lnTo>
                  <a:pt x="122691" y="112301"/>
                </a:lnTo>
                <a:lnTo>
                  <a:pt x="128467" y="112015"/>
                </a:lnTo>
                <a:lnTo>
                  <a:pt x="134222" y="111824"/>
                </a:lnTo>
                <a:lnTo>
                  <a:pt x="178977" y="111493"/>
                </a:lnTo>
                <a:lnTo>
                  <a:pt x="187898" y="111476"/>
                </a:lnTo>
                <a:lnTo>
                  <a:pt x="195751" y="112417"/>
                </a:lnTo>
                <a:lnTo>
                  <a:pt x="202891" y="113997"/>
                </a:lnTo>
                <a:lnTo>
                  <a:pt x="209556" y="116003"/>
                </a:lnTo>
                <a:lnTo>
                  <a:pt x="214951" y="117341"/>
                </a:lnTo>
                <a:lnTo>
                  <a:pt x="219501" y="118232"/>
                </a:lnTo>
                <a:lnTo>
                  <a:pt x="248603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56"/>
          <p:cNvSpPr/>
          <p:nvPr/>
        </p:nvSpPr>
        <p:spPr>
          <a:xfrm>
            <a:off x="774841" y="3891915"/>
            <a:ext cx="59549" cy="325756"/>
          </a:xfrm>
          <a:custGeom>
            <a:avLst/>
            <a:gdLst/>
            <a:ahLst/>
            <a:cxnLst/>
            <a:rect l="0" t="0" r="0" b="0"/>
            <a:pathLst>
              <a:path w="59549" h="325756">
                <a:moveTo>
                  <a:pt x="59548" y="0"/>
                </a:moveTo>
                <a:lnTo>
                  <a:pt x="47617" y="0"/>
                </a:lnTo>
                <a:lnTo>
                  <a:pt x="45879" y="952"/>
                </a:lnTo>
                <a:lnTo>
                  <a:pt x="44720" y="2539"/>
                </a:lnTo>
                <a:lnTo>
                  <a:pt x="43948" y="4551"/>
                </a:lnTo>
                <a:lnTo>
                  <a:pt x="43090" y="11865"/>
                </a:lnTo>
                <a:lnTo>
                  <a:pt x="42861" y="16482"/>
                </a:lnTo>
                <a:lnTo>
                  <a:pt x="41756" y="23371"/>
                </a:lnTo>
                <a:lnTo>
                  <a:pt x="40067" y="31773"/>
                </a:lnTo>
                <a:lnTo>
                  <a:pt x="37988" y="41184"/>
                </a:lnTo>
                <a:lnTo>
                  <a:pt x="36602" y="49364"/>
                </a:lnTo>
                <a:lnTo>
                  <a:pt x="35679" y="56721"/>
                </a:lnTo>
                <a:lnTo>
                  <a:pt x="35063" y="63531"/>
                </a:lnTo>
                <a:lnTo>
                  <a:pt x="33700" y="71882"/>
                </a:lnTo>
                <a:lnTo>
                  <a:pt x="31838" y="81259"/>
                </a:lnTo>
                <a:lnTo>
                  <a:pt x="22007" y="128234"/>
                </a:lnTo>
                <a:lnTo>
                  <a:pt x="20234" y="138829"/>
                </a:lnTo>
                <a:lnTo>
                  <a:pt x="19051" y="147798"/>
                </a:lnTo>
                <a:lnTo>
                  <a:pt x="18263" y="155682"/>
                </a:lnTo>
                <a:lnTo>
                  <a:pt x="17737" y="163795"/>
                </a:lnTo>
                <a:lnTo>
                  <a:pt x="17387" y="172062"/>
                </a:lnTo>
                <a:lnTo>
                  <a:pt x="16894" y="194808"/>
                </a:lnTo>
                <a:lnTo>
                  <a:pt x="16824" y="201310"/>
                </a:lnTo>
                <a:lnTo>
                  <a:pt x="15826" y="207549"/>
                </a:lnTo>
                <a:lnTo>
                  <a:pt x="14208" y="213613"/>
                </a:lnTo>
                <a:lnTo>
                  <a:pt x="12176" y="219561"/>
                </a:lnTo>
                <a:lnTo>
                  <a:pt x="9869" y="225432"/>
                </a:lnTo>
                <a:lnTo>
                  <a:pt x="7379" y="231250"/>
                </a:lnTo>
                <a:lnTo>
                  <a:pt x="4766" y="237034"/>
                </a:lnTo>
                <a:lnTo>
                  <a:pt x="3025" y="246605"/>
                </a:lnTo>
                <a:lnTo>
                  <a:pt x="1863" y="258701"/>
                </a:lnTo>
                <a:lnTo>
                  <a:pt x="229" y="290330"/>
                </a:lnTo>
                <a:lnTo>
                  <a:pt x="0" y="296423"/>
                </a:lnTo>
                <a:lnTo>
                  <a:pt x="799" y="302390"/>
                </a:lnTo>
                <a:lnTo>
                  <a:pt x="2285" y="308273"/>
                </a:lnTo>
                <a:lnTo>
                  <a:pt x="8113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57"/>
          <p:cNvSpPr/>
          <p:nvPr/>
        </p:nvSpPr>
        <p:spPr>
          <a:xfrm>
            <a:off x="920158" y="3849052"/>
            <a:ext cx="154262" cy="385764"/>
          </a:xfrm>
          <a:custGeom>
            <a:avLst/>
            <a:gdLst/>
            <a:ahLst/>
            <a:cxnLst/>
            <a:rect l="0" t="0" r="0" b="0"/>
            <a:pathLst>
              <a:path w="154262" h="385764">
                <a:moveTo>
                  <a:pt x="154261" y="0"/>
                </a:moveTo>
                <a:lnTo>
                  <a:pt x="149710" y="0"/>
                </a:lnTo>
                <a:lnTo>
                  <a:pt x="147418" y="952"/>
                </a:lnTo>
                <a:lnTo>
                  <a:pt x="144936" y="2540"/>
                </a:lnTo>
                <a:lnTo>
                  <a:pt x="142330" y="4551"/>
                </a:lnTo>
                <a:lnTo>
                  <a:pt x="139640" y="7797"/>
                </a:lnTo>
                <a:lnTo>
                  <a:pt x="136894" y="11865"/>
                </a:lnTo>
                <a:lnTo>
                  <a:pt x="134110" y="16482"/>
                </a:lnTo>
                <a:lnTo>
                  <a:pt x="130350" y="20514"/>
                </a:lnTo>
                <a:lnTo>
                  <a:pt x="125938" y="24153"/>
                </a:lnTo>
                <a:lnTo>
                  <a:pt x="121092" y="27532"/>
                </a:lnTo>
                <a:lnTo>
                  <a:pt x="116908" y="30737"/>
                </a:lnTo>
                <a:lnTo>
                  <a:pt x="113167" y="33827"/>
                </a:lnTo>
                <a:lnTo>
                  <a:pt x="109720" y="36839"/>
                </a:lnTo>
                <a:lnTo>
                  <a:pt x="106470" y="40752"/>
                </a:lnTo>
                <a:lnTo>
                  <a:pt x="103350" y="45265"/>
                </a:lnTo>
                <a:lnTo>
                  <a:pt x="100318" y="50179"/>
                </a:lnTo>
                <a:lnTo>
                  <a:pt x="97344" y="54408"/>
                </a:lnTo>
                <a:lnTo>
                  <a:pt x="94409" y="58180"/>
                </a:lnTo>
                <a:lnTo>
                  <a:pt x="91500" y="61646"/>
                </a:lnTo>
                <a:lnTo>
                  <a:pt x="86703" y="66815"/>
                </a:lnTo>
                <a:lnTo>
                  <a:pt x="73753" y="80178"/>
                </a:lnTo>
                <a:lnTo>
                  <a:pt x="68204" y="86789"/>
                </a:lnTo>
                <a:lnTo>
                  <a:pt x="63552" y="93102"/>
                </a:lnTo>
                <a:lnTo>
                  <a:pt x="59499" y="99216"/>
                </a:lnTo>
                <a:lnTo>
                  <a:pt x="44835" y="123789"/>
                </a:lnTo>
                <a:lnTo>
                  <a:pt x="35590" y="139676"/>
                </a:lnTo>
                <a:lnTo>
                  <a:pt x="29427" y="152172"/>
                </a:lnTo>
                <a:lnTo>
                  <a:pt x="25319" y="162408"/>
                </a:lnTo>
                <a:lnTo>
                  <a:pt x="22580" y="171137"/>
                </a:lnTo>
                <a:lnTo>
                  <a:pt x="19801" y="178862"/>
                </a:lnTo>
                <a:lnTo>
                  <a:pt x="16996" y="185916"/>
                </a:lnTo>
                <a:lnTo>
                  <a:pt x="14174" y="192524"/>
                </a:lnTo>
                <a:lnTo>
                  <a:pt x="8498" y="204946"/>
                </a:lnTo>
                <a:lnTo>
                  <a:pt x="3753" y="216817"/>
                </a:lnTo>
                <a:lnTo>
                  <a:pt x="1644" y="228443"/>
                </a:lnTo>
                <a:lnTo>
                  <a:pt x="706" y="237421"/>
                </a:lnTo>
                <a:lnTo>
                  <a:pt x="290" y="247443"/>
                </a:lnTo>
                <a:lnTo>
                  <a:pt x="0" y="282022"/>
                </a:lnTo>
                <a:lnTo>
                  <a:pt x="938" y="286123"/>
                </a:lnTo>
                <a:lnTo>
                  <a:pt x="4520" y="293218"/>
                </a:lnTo>
                <a:lnTo>
                  <a:pt x="6747" y="302087"/>
                </a:lnTo>
                <a:lnTo>
                  <a:pt x="7341" y="307119"/>
                </a:lnTo>
                <a:lnTo>
                  <a:pt x="9642" y="312378"/>
                </a:lnTo>
                <a:lnTo>
                  <a:pt x="13081" y="317790"/>
                </a:lnTo>
                <a:lnTo>
                  <a:pt x="17279" y="323303"/>
                </a:lnTo>
                <a:lnTo>
                  <a:pt x="21030" y="327930"/>
                </a:lnTo>
                <a:lnTo>
                  <a:pt x="24483" y="331967"/>
                </a:lnTo>
                <a:lnTo>
                  <a:pt x="27737" y="335612"/>
                </a:lnTo>
                <a:lnTo>
                  <a:pt x="33894" y="342201"/>
                </a:lnTo>
                <a:lnTo>
                  <a:pt x="45607" y="354192"/>
                </a:lnTo>
                <a:lnTo>
                  <a:pt x="47535" y="357096"/>
                </a:lnTo>
                <a:lnTo>
                  <a:pt x="49677" y="362862"/>
                </a:lnTo>
                <a:lnTo>
                  <a:pt x="52154" y="364780"/>
                </a:lnTo>
                <a:lnTo>
                  <a:pt x="55710" y="366060"/>
                </a:lnTo>
                <a:lnTo>
                  <a:pt x="59985" y="366912"/>
                </a:lnTo>
                <a:lnTo>
                  <a:pt x="65693" y="368433"/>
                </a:lnTo>
                <a:lnTo>
                  <a:pt x="79655" y="372663"/>
                </a:lnTo>
                <a:lnTo>
                  <a:pt x="85474" y="375125"/>
                </a:lnTo>
                <a:lnTo>
                  <a:pt x="90306" y="377718"/>
                </a:lnTo>
                <a:lnTo>
                  <a:pt x="94479" y="380399"/>
                </a:lnTo>
                <a:lnTo>
                  <a:pt x="98214" y="382187"/>
                </a:lnTo>
                <a:lnTo>
                  <a:pt x="101657" y="383379"/>
                </a:lnTo>
                <a:lnTo>
                  <a:pt x="104904" y="384174"/>
                </a:lnTo>
                <a:lnTo>
                  <a:pt x="108021" y="384703"/>
                </a:lnTo>
                <a:lnTo>
                  <a:pt x="111052" y="385056"/>
                </a:lnTo>
                <a:lnTo>
                  <a:pt x="119971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58"/>
          <p:cNvSpPr/>
          <p:nvPr/>
        </p:nvSpPr>
        <p:spPr>
          <a:xfrm>
            <a:off x="1082992" y="4054792"/>
            <a:ext cx="162878" cy="17042"/>
          </a:xfrm>
          <a:custGeom>
            <a:avLst/>
            <a:gdLst/>
            <a:ahLst/>
            <a:cxnLst/>
            <a:rect l="0" t="0" r="0" b="0"/>
            <a:pathLst>
              <a:path w="162878" h="17042">
                <a:moveTo>
                  <a:pt x="0" y="8573"/>
                </a:moveTo>
                <a:lnTo>
                  <a:pt x="4551" y="13123"/>
                </a:lnTo>
                <a:lnTo>
                  <a:pt x="6844" y="14464"/>
                </a:lnTo>
                <a:lnTo>
                  <a:pt x="9325" y="15358"/>
                </a:lnTo>
                <a:lnTo>
                  <a:pt x="11932" y="15954"/>
                </a:lnTo>
                <a:lnTo>
                  <a:pt x="14622" y="16351"/>
                </a:lnTo>
                <a:lnTo>
                  <a:pt x="17368" y="16616"/>
                </a:lnTo>
                <a:lnTo>
                  <a:pt x="20151" y="16792"/>
                </a:lnTo>
                <a:lnTo>
                  <a:pt x="25783" y="16988"/>
                </a:lnTo>
                <a:lnTo>
                  <a:pt x="28619" y="17041"/>
                </a:lnTo>
                <a:lnTo>
                  <a:pt x="33367" y="16123"/>
                </a:lnTo>
                <a:lnTo>
                  <a:pt x="39389" y="14559"/>
                </a:lnTo>
                <a:lnTo>
                  <a:pt x="46262" y="12563"/>
                </a:lnTo>
                <a:lnTo>
                  <a:pt x="52749" y="11233"/>
                </a:lnTo>
                <a:lnTo>
                  <a:pt x="58978" y="10346"/>
                </a:lnTo>
                <a:lnTo>
                  <a:pt x="65036" y="9755"/>
                </a:lnTo>
                <a:lnTo>
                  <a:pt x="70980" y="8409"/>
                </a:lnTo>
                <a:lnTo>
                  <a:pt x="76847" y="6558"/>
                </a:lnTo>
                <a:lnTo>
                  <a:pt x="82664" y="4372"/>
                </a:lnTo>
                <a:lnTo>
                  <a:pt x="91304" y="2915"/>
                </a:lnTo>
                <a:lnTo>
                  <a:pt x="101827" y="1943"/>
                </a:lnTo>
                <a:lnTo>
                  <a:pt x="129231" y="576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59"/>
          <p:cNvSpPr/>
          <p:nvPr/>
        </p:nvSpPr>
        <p:spPr>
          <a:xfrm>
            <a:off x="1280159" y="3926238"/>
            <a:ext cx="213704" cy="239998"/>
          </a:xfrm>
          <a:custGeom>
            <a:avLst/>
            <a:gdLst/>
            <a:ahLst/>
            <a:cxnLst/>
            <a:rect l="0" t="0" r="0" b="0"/>
            <a:pathLst>
              <a:path w="213704" h="239998">
                <a:moveTo>
                  <a:pt x="8573" y="17112"/>
                </a:moveTo>
                <a:lnTo>
                  <a:pt x="17675" y="12561"/>
                </a:lnTo>
                <a:lnTo>
                  <a:pt x="21308" y="11220"/>
                </a:lnTo>
                <a:lnTo>
                  <a:pt x="27886" y="9731"/>
                </a:lnTo>
                <a:lnTo>
                  <a:pt x="30020" y="8381"/>
                </a:lnTo>
                <a:lnTo>
                  <a:pt x="31444" y="6528"/>
                </a:lnTo>
                <a:lnTo>
                  <a:pt x="32393" y="4341"/>
                </a:lnTo>
                <a:lnTo>
                  <a:pt x="34930" y="2883"/>
                </a:lnTo>
                <a:lnTo>
                  <a:pt x="38527" y="1911"/>
                </a:lnTo>
                <a:lnTo>
                  <a:pt x="42830" y="1263"/>
                </a:lnTo>
                <a:lnTo>
                  <a:pt x="50461" y="831"/>
                </a:lnTo>
                <a:lnTo>
                  <a:pt x="71640" y="351"/>
                </a:lnTo>
                <a:lnTo>
                  <a:pt x="111621" y="0"/>
                </a:lnTo>
                <a:lnTo>
                  <a:pt x="115372" y="942"/>
                </a:lnTo>
                <a:lnTo>
                  <a:pt x="118825" y="2522"/>
                </a:lnTo>
                <a:lnTo>
                  <a:pt x="125201" y="6817"/>
                </a:lnTo>
                <a:lnTo>
                  <a:pt x="131210" y="11901"/>
                </a:lnTo>
                <a:lnTo>
                  <a:pt x="137056" y="17336"/>
                </a:lnTo>
                <a:lnTo>
                  <a:pt x="148570" y="28586"/>
                </a:lnTo>
                <a:lnTo>
                  <a:pt x="150482" y="32381"/>
                </a:lnTo>
                <a:lnTo>
                  <a:pt x="151756" y="36816"/>
                </a:lnTo>
                <a:lnTo>
                  <a:pt x="152606" y="41678"/>
                </a:lnTo>
                <a:lnTo>
                  <a:pt x="152220" y="46824"/>
                </a:lnTo>
                <a:lnTo>
                  <a:pt x="151010" y="52160"/>
                </a:lnTo>
                <a:lnTo>
                  <a:pt x="149251" y="57622"/>
                </a:lnTo>
                <a:lnTo>
                  <a:pt x="147126" y="62216"/>
                </a:lnTo>
                <a:lnTo>
                  <a:pt x="144757" y="66231"/>
                </a:lnTo>
                <a:lnTo>
                  <a:pt x="142224" y="69861"/>
                </a:lnTo>
                <a:lnTo>
                  <a:pt x="138631" y="74185"/>
                </a:lnTo>
                <a:lnTo>
                  <a:pt x="134331" y="78973"/>
                </a:lnTo>
                <a:lnTo>
                  <a:pt x="129559" y="84070"/>
                </a:lnTo>
                <a:lnTo>
                  <a:pt x="125426" y="89373"/>
                </a:lnTo>
                <a:lnTo>
                  <a:pt x="121717" y="94813"/>
                </a:lnTo>
                <a:lnTo>
                  <a:pt x="118292" y="100345"/>
                </a:lnTo>
                <a:lnTo>
                  <a:pt x="114104" y="105938"/>
                </a:lnTo>
                <a:lnTo>
                  <a:pt x="109407" y="111572"/>
                </a:lnTo>
                <a:lnTo>
                  <a:pt x="104371" y="117233"/>
                </a:lnTo>
                <a:lnTo>
                  <a:pt x="99108" y="121959"/>
                </a:lnTo>
                <a:lnTo>
                  <a:pt x="93695" y="126063"/>
                </a:lnTo>
                <a:lnTo>
                  <a:pt x="88181" y="129750"/>
                </a:lnTo>
                <a:lnTo>
                  <a:pt x="81647" y="133161"/>
                </a:lnTo>
                <a:lnTo>
                  <a:pt x="74434" y="136388"/>
                </a:lnTo>
                <a:lnTo>
                  <a:pt x="66768" y="139492"/>
                </a:lnTo>
                <a:lnTo>
                  <a:pt x="60705" y="142514"/>
                </a:lnTo>
                <a:lnTo>
                  <a:pt x="55710" y="145480"/>
                </a:lnTo>
                <a:lnTo>
                  <a:pt x="51428" y="148411"/>
                </a:lnTo>
                <a:lnTo>
                  <a:pt x="48573" y="149412"/>
                </a:lnTo>
                <a:lnTo>
                  <a:pt x="46669" y="149127"/>
                </a:lnTo>
                <a:lnTo>
                  <a:pt x="45401" y="147984"/>
                </a:lnTo>
                <a:lnTo>
                  <a:pt x="45507" y="147223"/>
                </a:lnTo>
                <a:lnTo>
                  <a:pt x="46531" y="146715"/>
                </a:lnTo>
                <a:lnTo>
                  <a:pt x="48166" y="146376"/>
                </a:lnTo>
                <a:lnTo>
                  <a:pt x="52522" y="143460"/>
                </a:lnTo>
                <a:lnTo>
                  <a:pt x="58586" y="138989"/>
                </a:lnTo>
                <a:lnTo>
                  <a:pt x="62870" y="136463"/>
                </a:lnTo>
                <a:lnTo>
                  <a:pt x="67631" y="133827"/>
                </a:lnTo>
                <a:lnTo>
                  <a:pt x="71757" y="131117"/>
                </a:lnTo>
                <a:lnTo>
                  <a:pt x="75461" y="128357"/>
                </a:lnTo>
                <a:lnTo>
                  <a:pt x="78882" y="125566"/>
                </a:lnTo>
                <a:lnTo>
                  <a:pt x="84021" y="123704"/>
                </a:lnTo>
                <a:lnTo>
                  <a:pt x="90304" y="122464"/>
                </a:lnTo>
                <a:lnTo>
                  <a:pt x="97350" y="121636"/>
                </a:lnTo>
                <a:lnTo>
                  <a:pt x="103000" y="121085"/>
                </a:lnTo>
                <a:lnTo>
                  <a:pt x="107720" y="120717"/>
                </a:lnTo>
                <a:lnTo>
                  <a:pt x="111818" y="120472"/>
                </a:lnTo>
                <a:lnTo>
                  <a:pt x="117408" y="119356"/>
                </a:lnTo>
                <a:lnTo>
                  <a:pt x="123992" y="117660"/>
                </a:lnTo>
                <a:lnTo>
                  <a:pt x="131239" y="115576"/>
                </a:lnTo>
                <a:lnTo>
                  <a:pt x="137975" y="115139"/>
                </a:lnTo>
                <a:lnTo>
                  <a:pt x="144371" y="115801"/>
                </a:lnTo>
                <a:lnTo>
                  <a:pt x="150540" y="117195"/>
                </a:lnTo>
                <a:lnTo>
                  <a:pt x="158463" y="118124"/>
                </a:lnTo>
                <a:lnTo>
                  <a:pt x="167554" y="118743"/>
                </a:lnTo>
                <a:lnTo>
                  <a:pt x="177426" y="119156"/>
                </a:lnTo>
                <a:lnTo>
                  <a:pt x="184959" y="120383"/>
                </a:lnTo>
                <a:lnTo>
                  <a:pt x="190933" y="122155"/>
                </a:lnTo>
                <a:lnTo>
                  <a:pt x="195869" y="124288"/>
                </a:lnTo>
                <a:lnTo>
                  <a:pt x="200112" y="127615"/>
                </a:lnTo>
                <a:lnTo>
                  <a:pt x="203893" y="131738"/>
                </a:lnTo>
                <a:lnTo>
                  <a:pt x="207367" y="136392"/>
                </a:lnTo>
                <a:lnTo>
                  <a:pt x="209682" y="140447"/>
                </a:lnTo>
                <a:lnTo>
                  <a:pt x="212255" y="147492"/>
                </a:lnTo>
                <a:lnTo>
                  <a:pt x="212941" y="151657"/>
                </a:lnTo>
                <a:lnTo>
                  <a:pt x="213398" y="156339"/>
                </a:lnTo>
                <a:lnTo>
                  <a:pt x="213703" y="161364"/>
                </a:lnTo>
                <a:lnTo>
                  <a:pt x="212954" y="165668"/>
                </a:lnTo>
                <a:lnTo>
                  <a:pt x="209581" y="172989"/>
                </a:lnTo>
                <a:lnTo>
                  <a:pt x="204907" y="179418"/>
                </a:lnTo>
                <a:lnTo>
                  <a:pt x="198703" y="186403"/>
                </a:lnTo>
                <a:lnTo>
                  <a:pt x="189595" y="195858"/>
                </a:lnTo>
                <a:lnTo>
                  <a:pt x="184499" y="200093"/>
                </a:lnTo>
                <a:lnTo>
                  <a:pt x="179197" y="203869"/>
                </a:lnTo>
                <a:lnTo>
                  <a:pt x="173757" y="207339"/>
                </a:lnTo>
                <a:lnTo>
                  <a:pt x="167274" y="210605"/>
                </a:lnTo>
                <a:lnTo>
                  <a:pt x="160093" y="213735"/>
                </a:lnTo>
                <a:lnTo>
                  <a:pt x="152449" y="216774"/>
                </a:lnTo>
                <a:lnTo>
                  <a:pt x="145448" y="219752"/>
                </a:lnTo>
                <a:lnTo>
                  <a:pt x="132589" y="225601"/>
                </a:lnTo>
                <a:lnTo>
                  <a:pt x="125540" y="227542"/>
                </a:lnTo>
                <a:lnTo>
                  <a:pt x="117983" y="228836"/>
                </a:lnTo>
                <a:lnTo>
                  <a:pt x="110089" y="229699"/>
                </a:lnTo>
                <a:lnTo>
                  <a:pt x="102920" y="231227"/>
                </a:lnTo>
                <a:lnTo>
                  <a:pt x="96236" y="233197"/>
                </a:lnTo>
                <a:lnTo>
                  <a:pt x="89875" y="235464"/>
                </a:lnTo>
                <a:lnTo>
                  <a:pt x="83729" y="236975"/>
                </a:lnTo>
                <a:lnTo>
                  <a:pt x="77727" y="237982"/>
                </a:lnTo>
                <a:lnTo>
                  <a:pt x="71821" y="238654"/>
                </a:lnTo>
                <a:lnTo>
                  <a:pt x="64073" y="239101"/>
                </a:lnTo>
                <a:lnTo>
                  <a:pt x="55098" y="239400"/>
                </a:lnTo>
                <a:lnTo>
                  <a:pt x="0" y="2399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60"/>
          <p:cNvSpPr/>
          <p:nvPr/>
        </p:nvSpPr>
        <p:spPr>
          <a:xfrm>
            <a:off x="1528762" y="3806542"/>
            <a:ext cx="170914" cy="453991"/>
          </a:xfrm>
          <a:custGeom>
            <a:avLst/>
            <a:gdLst/>
            <a:ahLst/>
            <a:cxnLst/>
            <a:rect l="0" t="0" r="0" b="0"/>
            <a:pathLst>
              <a:path w="170914" h="453991">
                <a:moveTo>
                  <a:pt x="0" y="8220"/>
                </a:moveTo>
                <a:lnTo>
                  <a:pt x="4551" y="3670"/>
                </a:lnTo>
                <a:lnTo>
                  <a:pt x="7797" y="2328"/>
                </a:lnTo>
                <a:lnTo>
                  <a:pt x="11865" y="1435"/>
                </a:lnTo>
                <a:lnTo>
                  <a:pt x="16483" y="839"/>
                </a:lnTo>
                <a:lnTo>
                  <a:pt x="22418" y="442"/>
                </a:lnTo>
                <a:lnTo>
                  <a:pt x="29233" y="177"/>
                </a:lnTo>
                <a:lnTo>
                  <a:pt x="36634" y="0"/>
                </a:lnTo>
                <a:lnTo>
                  <a:pt x="44425" y="836"/>
                </a:lnTo>
                <a:lnTo>
                  <a:pt x="52477" y="2344"/>
                </a:lnTo>
                <a:lnTo>
                  <a:pt x="60702" y="4303"/>
                </a:lnTo>
                <a:lnTo>
                  <a:pt x="67138" y="6561"/>
                </a:lnTo>
                <a:lnTo>
                  <a:pt x="72381" y="9019"/>
                </a:lnTo>
                <a:lnTo>
                  <a:pt x="76829" y="11610"/>
                </a:lnTo>
                <a:lnTo>
                  <a:pt x="82652" y="14290"/>
                </a:lnTo>
                <a:lnTo>
                  <a:pt x="89391" y="17029"/>
                </a:lnTo>
                <a:lnTo>
                  <a:pt x="96742" y="19808"/>
                </a:lnTo>
                <a:lnTo>
                  <a:pt x="103547" y="22613"/>
                </a:lnTo>
                <a:lnTo>
                  <a:pt x="109989" y="25435"/>
                </a:lnTo>
                <a:lnTo>
                  <a:pt x="116188" y="28270"/>
                </a:lnTo>
                <a:lnTo>
                  <a:pt x="121274" y="31111"/>
                </a:lnTo>
                <a:lnTo>
                  <a:pt x="125617" y="33958"/>
                </a:lnTo>
                <a:lnTo>
                  <a:pt x="129464" y="36809"/>
                </a:lnTo>
                <a:lnTo>
                  <a:pt x="133934" y="40615"/>
                </a:lnTo>
                <a:lnTo>
                  <a:pt x="138820" y="45057"/>
                </a:lnTo>
                <a:lnTo>
                  <a:pt x="143982" y="49922"/>
                </a:lnTo>
                <a:lnTo>
                  <a:pt x="148375" y="55072"/>
                </a:lnTo>
                <a:lnTo>
                  <a:pt x="152257" y="60409"/>
                </a:lnTo>
                <a:lnTo>
                  <a:pt x="155797" y="65873"/>
                </a:lnTo>
                <a:lnTo>
                  <a:pt x="159110" y="71420"/>
                </a:lnTo>
                <a:lnTo>
                  <a:pt x="162271" y="77024"/>
                </a:lnTo>
                <a:lnTo>
                  <a:pt x="165330" y="82664"/>
                </a:lnTo>
                <a:lnTo>
                  <a:pt x="167370" y="91187"/>
                </a:lnTo>
                <a:lnTo>
                  <a:pt x="168730" y="101631"/>
                </a:lnTo>
                <a:lnTo>
                  <a:pt x="169637" y="113357"/>
                </a:lnTo>
                <a:lnTo>
                  <a:pt x="170241" y="126889"/>
                </a:lnTo>
                <a:lnTo>
                  <a:pt x="170913" y="157164"/>
                </a:lnTo>
                <a:lnTo>
                  <a:pt x="170139" y="169429"/>
                </a:lnTo>
                <a:lnTo>
                  <a:pt x="168671" y="179510"/>
                </a:lnTo>
                <a:lnTo>
                  <a:pt x="166740" y="188136"/>
                </a:lnTo>
                <a:lnTo>
                  <a:pt x="165452" y="196744"/>
                </a:lnTo>
                <a:lnTo>
                  <a:pt x="164594" y="205340"/>
                </a:lnTo>
                <a:lnTo>
                  <a:pt x="164022" y="213928"/>
                </a:lnTo>
                <a:lnTo>
                  <a:pt x="162688" y="221559"/>
                </a:lnTo>
                <a:lnTo>
                  <a:pt x="158666" y="235118"/>
                </a:lnTo>
                <a:lnTo>
                  <a:pt x="151046" y="258011"/>
                </a:lnTo>
                <a:lnTo>
                  <a:pt x="143014" y="279576"/>
                </a:lnTo>
                <a:lnTo>
                  <a:pt x="134047" y="303130"/>
                </a:lnTo>
                <a:lnTo>
                  <a:pt x="123643" y="332456"/>
                </a:lnTo>
                <a:lnTo>
                  <a:pt x="117500" y="350445"/>
                </a:lnTo>
                <a:lnTo>
                  <a:pt x="113576" y="358290"/>
                </a:lnTo>
                <a:lnTo>
                  <a:pt x="109055" y="365425"/>
                </a:lnTo>
                <a:lnTo>
                  <a:pt x="104136" y="372087"/>
                </a:lnTo>
                <a:lnTo>
                  <a:pt x="98951" y="381290"/>
                </a:lnTo>
                <a:lnTo>
                  <a:pt x="93590" y="392188"/>
                </a:lnTo>
                <a:lnTo>
                  <a:pt x="88111" y="404217"/>
                </a:lnTo>
                <a:lnTo>
                  <a:pt x="82553" y="413188"/>
                </a:lnTo>
                <a:lnTo>
                  <a:pt x="76943" y="420121"/>
                </a:lnTo>
                <a:lnTo>
                  <a:pt x="54251" y="442643"/>
                </a:lnTo>
                <a:lnTo>
                  <a:pt x="49502" y="446425"/>
                </a:lnTo>
                <a:lnTo>
                  <a:pt x="45384" y="448947"/>
                </a:lnTo>
                <a:lnTo>
                  <a:pt x="34290" y="4539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61"/>
          <p:cNvSpPr/>
          <p:nvPr/>
        </p:nvSpPr>
        <p:spPr>
          <a:xfrm>
            <a:off x="1888807" y="3960495"/>
            <a:ext cx="25719" cy="214313"/>
          </a:xfrm>
          <a:custGeom>
            <a:avLst/>
            <a:gdLst/>
            <a:ahLst/>
            <a:cxnLst/>
            <a:rect l="0" t="0" r="0" b="0"/>
            <a:pathLst>
              <a:path w="25719" h="214313">
                <a:moveTo>
                  <a:pt x="0" y="0"/>
                </a:moveTo>
                <a:lnTo>
                  <a:pt x="4551" y="9101"/>
                </a:lnTo>
                <a:lnTo>
                  <a:pt x="4939" y="12735"/>
                </a:lnTo>
                <a:lnTo>
                  <a:pt x="4245" y="16110"/>
                </a:lnTo>
                <a:lnTo>
                  <a:pt x="2830" y="19312"/>
                </a:lnTo>
                <a:lnTo>
                  <a:pt x="2839" y="23352"/>
                </a:lnTo>
                <a:lnTo>
                  <a:pt x="3798" y="27951"/>
                </a:lnTo>
                <a:lnTo>
                  <a:pt x="5389" y="32921"/>
                </a:lnTo>
                <a:lnTo>
                  <a:pt x="6450" y="38140"/>
                </a:lnTo>
                <a:lnTo>
                  <a:pt x="7158" y="43524"/>
                </a:lnTo>
                <a:lnTo>
                  <a:pt x="7629" y="49018"/>
                </a:lnTo>
                <a:lnTo>
                  <a:pt x="7944" y="54586"/>
                </a:lnTo>
                <a:lnTo>
                  <a:pt x="8293" y="65853"/>
                </a:lnTo>
                <a:lnTo>
                  <a:pt x="8517" y="91465"/>
                </a:lnTo>
                <a:lnTo>
                  <a:pt x="8565" y="139303"/>
                </a:lnTo>
                <a:lnTo>
                  <a:pt x="9520" y="145256"/>
                </a:lnTo>
                <a:lnTo>
                  <a:pt x="11109" y="150177"/>
                </a:lnTo>
                <a:lnTo>
                  <a:pt x="13121" y="154411"/>
                </a:lnTo>
                <a:lnTo>
                  <a:pt x="14462" y="161995"/>
                </a:lnTo>
                <a:lnTo>
                  <a:pt x="15357" y="171814"/>
                </a:lnTo>
                <a:lnTo>
                  <a:pt x="25718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62"/>
          <p:cNvSpPr/>
          <p:nvPr/>
        </p:nvSpPr>
        <p:spPr>
          <a:xfrm>
            <a:off x="1785937" y="4029075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4551" y="38312"/>
                </a:lnTo>
                <a:lnTo>
                  <a:pt x="9701" y="36971"/>
                </a:lnTo>
                <a:lnTo>
                  <a:pt x="16945" y="36077"/>
                </a:lnTo>
                <a:lnTo>
                  <a:pt x="25584" y="35481"/>
                </a:lnTo>
                <a:lnTo>
                  <a:pt x="34201" y="34132"/>
                </a:lnTo>
                <a:lnTo>
                  <a:pt x="42803" y="32279"/>
                </a:lnTo>
                <a:lnTo>
                  <a:pt x="51396" y="30092"/>
                </a:lnTo>
                <a:lnTo>
                  <a:pt x="59029" y="27681"/>
                </a:lnTo>
                <a:lnTo>
                  <a:pt x="66022" y="25121"/>
                </a:lnTo>
                <a:lnTo>
                  <a:pt x="72590" y="22462"/>
                </a:lnTo>
                <a:lnTo>
                  <a:pt x="79826" y="20690"/>
                </a:lnTo>
                <a:lnTo>
                  <a:pt x="87507" y="19508"/>
                </a:lnTo>
                <a:lnTo>
                  <a:pt x="95486" y="18720"/>
                </a:lnTo>
                <a:lnTo>
                  <a:pt x="102710" y="17243"/>
                </a:lnTo>
                <a:lnTo>
                  <a:pt x="109431" y="15305"/>
                </a:lnTo>
                <a:lnTo>
                  <a:pt x="115816" y="13061"/>
                </a:lnTo>
                <a:lnTo>
                  <a:pt x="122931" y="11565"/>
                </a:lnTo>
                <a:lnTo>
                  <a:pt x="130531" y="10567"/>
                </a:lnTo>
                <a:lnTo>
                  <a:pt x="138456" y="9902"/>
                </a:lnTo>
                <a:lnTo>
                  <a:pt x="148501" y="8506"/>
                </a:lnTo>
                <a:lnTo>
                  <a:pt x="172363" y="4416"/>
                </a:lnTo>
                <a:lnTo>
                  <a:pt x="187299" y="2944"/>
                </a:lnTo>
                <a:lnTo>
                  <a:pt x="203923" y="196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63"/>
          <p:cNvSpPr/>
          <p:nvPr/>
        </p:nvSpPr>
        <p:spPr>
          <a:xfrm>
            <a:off x="2145982" y="3965929"/>
            <a:ext cx="153113" cy="378632"/>
          </a:xfrm>
          <a:custGeom>
            <a:avLst/>
            <a:gdLst/>
            <a:ahLst/>
            <a:cxnLst/>
            <a:rect l="0" t="0" r="0" b="0"/>
            <a:pathLst>
              <a:path w="153113" h="378632">
                <a:moveTo>
                  <a:pt x="8572" y="11711"/>
                </a:moveTo>
                <a:lnTo>
                  <a:pt x="8572" y="57402"/>
                </a:lnTo>
                <a:lnTo>
                  <a:pt x="9525" y="64079"/>
                </a:lnTo>
                <a:lnTo>
                  <a:pt x="11112" y="70436"/>
                </a:lnTo>
                <a:lnTo>
                  <a:pt x="14464" y="81626"/>
                </a:lnTo>
                <a:lnTo>
                  <a:pt x="15953" y="89774"/>
                </a:lnTo>
                <a:lnTo>
                  <a:pt x="19155" y="99110"/>
                </a:lnTo>
                <a:lnTo>
                  <a:pt x="22801" y="108657"/>
                </a:lnTo>
                <a:lnTo>
                  <a:pt x="24421" y="116076"/>
                </a:lnTo>
                <a:lnTo>
                  <a:pt x="25806" y="118435"/>
                </a:lnTo>
                <a:lnTo>
                  <a:pt x="27681" y="120008"/>
                </a:lnTo>
                <a:lnTo>
                  <a:pt x="29884" y="121056"/>
                </a:lnTo>
                <a:lnTo>
                  <a:pt x="32305" y="122707"/>
                </a:lnTo>
                <a:lnTo>
                  <a:pt x="34872" y="124761"/>
                </a:lnTo>
                <a:lnTo>
                  <a:pt x="37535" y="127083"/>
                </a:lnTo>
                <a:lnTo>
                  <a:pt x="40264" y="127678"/>
                </a:lnTo>
                <a:lnTo>
                  <a:pt x="43035" y="127122"/>
                </a:lnTo>
                <a:lnTo>
                  <a:pt x="45835" y="125799"/>
                </a:lnTo>
                <a:lnTo>
                  <a:pt x="48654" y="124917"/>
                </a:lnTo>
                <a:lnTo>
                  <a:pt x="51486" y="124329"/>
                </a:lnTo>
                <a:lnTo>
                  <a:pt x="54327" y="123937"/>
                </a:lnTo>
                <a:lnTo>
                  <a:pt x="57173" y="122723"/>
                </a:lnTo>
                <a:lnTo>
                  <a:pt x="60023" y="120962"/>
                </a:lnTo>
                <a:lnTo>
                  <a:pt x="62875" y="118835"/>
                </a:lnTo>
                <a:lnTo>
                  <a:pt x="65729" y="116464"/>
                </a:lnTo>
                <a:lnTo>
                  <a:pt x="68584" y="113931"/>
                </a:lnTo>
                <a:lnTo>
                  <a:pt x="74297" y="108577"/>
                </a:lnTo>
                <a:lnTo>
                  <a:pt x="80011" y="103022"/>
                </a:lnTo>
                <a:lnTo>
                  <a:pt x="83821" y="97350"/>
                </a:lnTo>
                <a:lnTo>
                  <a:pt x="88265" y="89759"/>
                </a:lnTo>
                <a:lnTo>
                  <a:pt x="93134" y="80887"/>
                </a:lnTo>
                <a:lnTo>
                  <a:pt x="98284" y="72116"/>
                </a:lnTo>
                <a:lnTo>
                  <a:pt x="109087" y="54750"/>
                </a:lnTo>
                <a:lnTo>
                  <a:pt x="113682" y="46118"/>
                </a:lnTo>
                <a:lnTo>
                  <a:pt x="117698" y="37506"/>
                </a:lnTo>
                <a:lnTo>
                  <a:pt x="121328" y="28908"/>
                </a:lnTo>
                <a:lnTo>
                  <a:pt x="123748" y="22223"/>
                </a:lnTo>
                <a:lnTo>
                  <a:pt x="126437" y="12255"/>
                </a:lnTo>
                <a:lnTo>
                  <a:pt x="130171" y="4650"/>
                </a:lnTo>
                <a:lnTo>
                  <a:pt x="132501" y="1288"/>
                </a:lnTo>
                <a:lnTo>
                  <a:pt x="134054" y="0"/>
                </a:lnTo>
                <a:lnTo>
                  <a:pt x="135089" y="94"/>
                </a:lnTo>
                <a:lnTo>
                  <a:pt x="135780" y="1109"/>
                </a:lnTo>
                <a:lnTo>
                  <a:pt x="136546" y="4776"/>
                </a:lnTo>
                <a:lnTo>
                  <a:pt x="136751" y="7088"/>
                </a:lnTo>
                <a:lnTo>
                  <a:pt x="137840" y="9581"/>
                </a:lnTo>
                <a:lnTo>
                  <a:pt x="141589" y="14892"/>
                </a:lnTo>
                <a:lnTo>
                  <a:pt x="142971" y="18594"/>
                </a:lnTo>
                <a:lnTo>
                  <a:pt x="144505" y="27788"/>
                </a:lnTo>
                <a:lnTo>
                  <a:pt x="145187" y="38223"/>
                </a:lnTo>
                <a:lnTo>
                  <a:pt x="145490" y="49211"/>
                </a:lnTo>
                <a:lnTo>
                  <a:pt x="145723" y="116735"/>
                </a:lnTo>
                <a:lnTo>
                  <a:pt x="146679" y="124589"/>
                </a:lnTo>
                <a:lnTo>
                  <a:pt x="148268" y="132683"/>
                </a:lnTo>
                <a:lnTo>
                  <a:pt x="150281" y="140936"/>
                </a:lnTo>
                <a:lnTo>
                  <a:pt x="151622" y="149296"/>
                </a:lnTo>
                <a:lnTo>
                  <a:pt x="152516" y="157727"/>
                </a:lnTo>
                <a:lnTo>
                  <a:pt x="153112" y="166205"/>
                </a:lnTo>
                <a:lnTo>
                  <a:pt x="152558" y="173762"/>
                </a:lnTo>
                <a:lnTo>
                  <a:pt x="151235" y="180705"/>
                </a:lnTo>
                <a:lnTo>
                  <a:pt x="149401" y="187238"/>
                </a:lnTo>
                <a:lnTo>
                  <a:pt x="148178" y="194451"/>
                </a:lnTo>
                <a:lnTo>
                  <a:pt x="147363" y="202118"/>
                </a:lnTo>
                <a:lnTo>
                  <a:pt x="146819" y="210087"/>
                </a:lnTo>
                <a:lnTo>
                  <a:pt x="146457" y="218256"/>
                </a:lnTo>
                <a:lnTo>
                  <a:pt x="146055" y="234954"/>
                </a:lnTo>
                <a:lnTo>
                  <a:pt x="144995" y="244360"/>
                </a:lnTo>
                <a:lnTo>
                  <a:pt x="143336" y="254440"/>
                </a:lnTo>
                <a:lnTo>
                  <a:pt x="141277" y="264970"/>
                </a:lnTo>
                <a:lnTo>
                  <a:pt x="138952" y="274848"/>
                </a:lnTo>
                <a:lnTo>
                  <a:pt x="136450" y="284290"/>
                </a:lnTo>
                <a:lnTo>
                  <a:pt x="133829" y="293443"/>
                </a:lnTo>
                <a:lnTo>
                  <a:pt x="131129" y="300497"/>
                </a:lnTo>
                <a:lnTo>
                  <a:pt x="128377" y="306152"/>
                </a:lnTo>
                <a:lnTo>
                  <a:pt x="125590" y="310875"/>
                </a:lnTo>
                <a:lnTo>
                  <a:pt x="122779" y="315929"/>
                </a:lnTo>
                <a:lnTo>
                  <a:pt x="117116" y="326624"/>
                </a:lnTo>
                <a:lnTo>
                  <a:pt x="114272" y="331190"/>
                </a:lnTo>
                <a:lnTo>
                  <a:pt x="111424" y="335187"/>
                </a:lnTo>
                <a:lnTo>
                  <a:pt x="108573" y="338804"/>
                </a:lnTo>
                <a:lnTo>
                  <a:pt x="104767" y="342168"/>
                </a:lnTo>
                <a:lnTo>
                  <a:pt x="100324" y="345363"/>
                </a:lnTo>
                <a:lnTo>
                  <a:pt x="95458" y="348446"/>
                </a:lnTo>
                <a:lnTo>
                  <a:pt x="92214" y="351453"/>
                </a:lnTo>
                <a:lnTo>
                  <a:pt x="90051" y="354411"/>
                </a:lnTo>
                <a:lnTo>
                  <a:pt x="88609" y="357335"/>
                </a:lnTo>
                <a:lnTo>
                  <a:pt x="85743" y="360237"/>
                </a:lnTo>
                <a:lnTo>
                  <a:pt x="81927" y="363124"/>
                </a:lnTo>
                <a:lnTo>
                  <a:pt x="77478" y="366001"/>
                </a:lnTo>
                <a:lnTo>
                  <a:pt x="71654" y="368872"/>
                </a:lnTo>
                <a:lnTo>
                  <a:pt x="64915" y="371738"/>
                </a:lnTo>
                <a:lnTo>
                  <a:pt x="57564" y="374601"/>
                </a:lnTo>
                <a:lnTo>
                  <a:pt x="51711" y="376510"/>
                </a:lnTo>
                <a:lnTo>
                  <a:pt x="46857" y="377783"/>
                </a:lnTo>
                <a:lnTo>
                  <a:pt x="42667" y="378631"/>
                </a:lnTo>
                <a:lnTo>
                  <a:pt x="37970" y="378244"/>
                </a:lnTo>
                <a:lnTo>
                  <a:pt x="32934" y="377034"/>
                </a:lnTo>
                <a:lnTo>
                  <a:pt x="27671" y="375275"/>
                </a:lnTo>
                <a:lnTo>
                  <a:pt x="23210" y="374101"/>
                </a:lnTo>
                <a:lnTo>
                  <a:pt x="19283" y="373320"/>
                </a:lnTo>
                <a:lnTo>
                  <a:pt x="0" y="371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64"/>
          <p:cNvSpPr/>
          <p:nvPr/>
        </p:nvSpPr>
        <p:spPr>
          <a:xfrm>
            <a:off x="2480309" y="3970271"/>
            <a:ext cx="197169" cy="24515"/>
          </a:xfrm>
          <a:custGeom>
            <a:avLst/>
            <a:gdLst/>
            <a:ahLst/>
            <a:cxnLst/>
            <a:rect l="0" t="0" r="0" b="0"/>
            <a:pathLst>
              <a:path w="197169" h="24515">
                <a:moveTo>
                  <a:pt x="0" y="24514"/>
                </a:moveTo>
                <a:lnTo>
                  <a:pt x="9102" y="24514"/>
                </a:lnTo>
                <a:lnTo>
                  <a:pt x="14641" y="23561"/>
                </a:lnTo>
                <a:lnTo>
                  <a:pt x="21191" y="21974"/>
                </a:lnTo>
                <a:lnTo>
                  <a:pt x="28415" y="19963"/>
                </a:lnTo>
                <a:lnTo>
                  <a:pt x="44062" y="15189"/>
                </a:lnTo>
                <a:lnTo>
                  <a:pt x="52234" y="12582"/>
                </a:lnTo>
                <a:lnTo>
                  <a:pt x="59588" y="10844"/>
                </a:lnTo>
                <a:lnTo>
                  <a:pt x="66396" y="9686"/>
                </a:lnTo>
                <a:lnTo>
                  <a:pt x="72839" y="8914"/>
                </a:lnTo>
                <a:lnTo>
                  <a:pt x="79992" y="8398"/>
                </a:lnTo>
                <a:lnTo>
                  <a:pt x="87618" y="8055"/>
                </a:lnTo>
                <a:lnTo>
                  <a:pt x="109464" y="7572"/>
                </a:lnTo>
                <a:lnTo>
                  <a:pt x="115839" y="7504"/>
                </a:lnTo>
                <a:lnTo>
                  <a:pt x="125803" y="6507"/>
                </a:lnTo>
                <a:lnTo>
                  <a:pt x="138162" y="4889"/>
                </a:lnTo>
                <a:lnTo>
                  <a:pt x="162370" y="1504"/>
                </a:lnTo>
                <a:lnTo>
                  <a:pt x="170160" y="602"/>
                </a:lnTo>
                <a:lnTo>
                  <a:pt x="176305" y="0"/>
                </a:lnTo>
                <a:lnTo>
                  <a:pt x="181354" y="551"/>
                </a:lnTo>
                <a:lnTo>
                  <a:pt x="185673" y="1871"/>
                </a:lnTo>
                <a:lnTo>
                  <a:pt x="197168" y="7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65"/>
          <p:cNvSpPr/>
          <p:nvPr/>
        </p:nvSpPr>
        <p:spPr>
          <a:xfrm>
            <a:off x="2488882" y="406336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22754" y="4022"/>
                </a:lnTo>
                <a:lnTo>
                  <a:pt x="31362" y="2681"/>
                </a:lnTo>
                <a:lnTo>
                  <a:pt x="39005" y="1787"/>
                </a:lnTo>
                <a:lnTo>
                  <a:pt x="46006" y="1191"/>
                </a:lnTo>
                <a:lnTo>
                  <a:pt x="52578" y="794"/>
                </a:lnTo>
                <a:lnTo>
                  <a:pt x="64960" y="353"/>
                </a:lnTo>
                <a:lnTo>
                  <a:pt x="130627" y="4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66"/>
          <p:cNvSpPr/>
          <p:nvPr/>
        </p:nvSpPr>
        <p:spPr>
          <a:xfrm>
            <a:off x="2857648" y="3849052"/>
            <a:ext cx="246114" cy="317184"/>
          </a:xfrm>
          <a:custGeom>
            <a:avLst/>
            <a:gdLst/>
            <a:ahLst/>
            <a:cxnLst/>
            <a:rect l="0" t="0" r="0" b="0"/>
            <a:pathLst>
              <a:path w="246114" h="317184">
                <a:moveTo>
                  <a:pt x="51287" y="0"/>
                </a:moveTo>
                <a:lnTo>
                  <a:pt x="46736" y="4551"/>
                </a:lnTo>
                <a:lnTo>
                  <a:pt x="45395" y="7797"/>
                </a:lnTo>
                <a:lnTo>
                  <a:pt x="43906" y="16482"/>
                </a:lnTo>
                <a:lnTo>
                  <a:pt x="42556" y="20514"/>
                </a:lnTo>
                <a:lnTo>
                  <a:pt x="38516" y="27532"/>
                </a:lnTo>
                <a:lnTo>
                  <a:pt x="33546" y="36367"/>
                </a:lnTo>
                <a:lnTo>
                  <a:pt x="30887" y="41389"/>
                </a:lnTo>
                <a:lnTo>
                  <a:pt x="28162" y="47596"/>
                </a:lnTo>
                <a:lnTo>
                  <a:pt x="25393" y="54590"/>
                </a:lnTo>
                <a:lnTo>
                  <a:pt x="22594" y="62111"/>
                </a:lnTo>
                <a:lnTo>
                  <a:pt x="19775" y="68077"/>
                </a:lnTo>
                <a:lnTo>
                  <a:pt x="14104" y="77247"/>
                </a:lnTo>
                <a:lnTo>
                  <a:pt x="11258" y="83883"/>
                </a:lnTo>
                <a:lnTo>
                  <a:pt x="8409" y="92117"/>
                </a:lnTo>
                <a:lnTo>
                  <a:pt x="5556" y="101416"/>
                </a:lnTo>
                <a:lnTo>
                  <a:pt x="3655" y="109521"/>
                </a:lnTo>
                <a:lnTo>
                  <a:pt x="2387" y="116829"/>
                </a:lnTo>
                <a:lnTo>
                  <a:pt x="1542" y="123606"/>
                </a:lnTo>
                <a:lnTo>
                  <a:pt x="978" y="130982"/>
                </a:lnTo>
                <a:lnTo>
                  <a:pt x="603" y="138756"/>
                </a:lnTo>
                <a:lnTo>
                  <a:pt x="186" y="155967"/>
                </a:lnTo>
                <a:lnTo>
                  <a:pt x="0" y="176316"/>
                </a:lnTo>
                <a:lnTo>
                  <a:pt x="903" y="187077"/>
                </a:lnTo>
                <a:lnTo>
                  <a:pt x="2457" y="198061"/>
                </a:lnTo>
                <a:lnTo>
                  <a:pt x="4446" y="209192"/>
                </a:lnTo>
                <a:lnTo>
                  <a:pt x="6725" y="217567"/>
                </a:lnTo>
                <a:lnTo>
                  <a:pt x="9196" y="224102"/>
                </a:lnTo>
                <a:lnTo>
                  <a:pt x="11796" y="229411"/>
                </a:lnTo>
                <a:lnTo>
                  <a:pt x="15435" y="234856"/>
                </a:lnTo>
                <a:lnTo>
                  <a:pt x="19765" y="240391"/>
                </a:lnTo>
                <a:lnTo>
                  <a:pt x="24557" y="245986"/>
                </a:lnTo>
                <a:lnTo>
                  <a:pt x="29882" y="254742"/>
                </a:lnTo>
                <a:lnTo>
                  <a:pt x="31302" y="258410"/>
                </a:lnTo>
                <a:lnTo>
                  <a:pt x="34153" y="261809"/>
                </a:lnTo>
                <a:lnTo>
                  <a:pt x="37959" y="265027"/>
                </a:lnTo>
                <a:lnTo>
                  <a:pt x="42402" y="268124"/>
                </a:lnTo>
                <a:lnTo>
                  <a:pt x="49878" y="271567"/>
                </a:lnTo>
                <a:lnTo>
                  <a:pt x="57328" y="273096"/>
                </a:lnTo>
                <a:lnTo>
                  <a:pt x="61982" y="273504"/>
                </a:lnTo>
                <a:lnTo>
                  <a:pt x="71280" y="273957"/>
                </a:lnTo>
                <a:lnTo>
                  <a:pt x="78587" y="274159"/>
                </a:lnTo>
                <a:lnTo>
                  <a:pt x="92607" y="274273"/>
                </a:lnTo>
                <a:lnTo>
                  <a:pt x="97884" y="273336"/>
                </a:lnTo>
                <a:lnTo>
                  <a:pt x="103306" y="271759"/>
                </a:lnTo>
                <a:lnTo>
                  <a:pt x="108826" y="269755"/>
                </a:lnTo>
                <a:lnTo>
                  <a:pt x="114411" y="267467"/>
                </a:lnTo>
                <a:lnTo>
                  <a:pt x="120040" y="264989"/>
                </a:lnTo>
                <a:lnTo>
                  <a:pt x="125697" y="262384"/>
                </a:lnTo>
                <a:lnTo>
                  <a:pt x="130421" y="259695"/>
                </a:lnTo>
                <a:lnTo>
                  <a:pt x="134523" y="256950"/>
                </a:lnTo>
                <a:lnTo>
                  <a:pt x="138210" y="254168"/>
                </a:lnTo>
                <a:lnTo>
                  <a:pt x="147336" y="248503"/>
                </a:lnTo>
                <a:lnTo>
                  <a:pt x="175255" y="232048"/>
                </a:lnTo>
                <a:lnTo>
                  <a:pt x="197189" y="219655"/>
                </a:lnTo>
                <a:lnTo>
                  <a:pt x="205705" y="215017"/>
                </a:lnTo>
                <a:lnTo>
                  <a:pt x="213287" y="210020"/>
                </a:lnTo>
                <a:lnTo>
                  <a:pt x="220247" y="204783"/>
                </a:lnTo>
                <a:lnTo>
                  <a:pt x="226792" y="199387"/>
                </a:lnTo>
                <a:lnTo>
                  <a:pt x="232107" y="194837"/>
                </a:lnTo>
                <a:lnTo>
                  <a:pt x="236604" y="190851"/>
                </a:lnTo>
                <a:lnTo>
                  <a:pt x="246113" y="182162"/>
                </a:lnTo>
                <a:lnTo>
                  <a:pt x="245941" y="180496"/>
                </a:lnTo>
                <a:lnTo>
                  <a:pt x="240868" y="172830"/>
                </a:lnTo>
                <a:lnTo>
                  <a:pt x="235623" y="167308"/>
                </a:lnTo>
                <a:lnTo>
                  <a:pt x="232280" y="165831"/>
                </a:lnTo>
                <a:lnTo>
                  <a:pt x="228146" y="164847"/>
                </a:lnTo>
                <a:lnTo>
                  <a:pt x="223486" y="164191"/>
                </a:lnTo>
                <a:lnTo>
                  <a:pt x="216569" y="164705"/>
                </a:lnTo>
                <a:lnTo>
                  <a:pt x="208147" y="166001"/>
                </a:lnTo>
                <a:lnTo>
                  <a:pt x="198723" y="167817"/>
                </a:lnTo>
                <a:lnTo>
                  <a:pt x="190535" y="169981"/>
                </a:lnTo>
                <a:lnTo>
                  <a:pt x="183171" y="172376"/>
                </a:lnTo>
                <a:lnTo>
                  <a:pt x="176357" y="174924"/>
                </a:lnTo>
                <a:lnTo>
                  <a:pt x="170862" y="177577"/>
                </a:lnTo>
                <a:lnTo>
                  <a:pt x="166246" y="180297"/>
                </a:lnTo>
                <a:lnTo>
                  <a:pt x="162216" y="183063"/>
                </a:lnTo>
                <a:lnTo>
                  <a:pt x="145039" y="193757"/>
                </a:lnTo>
                <a:lnTo>
                  <a:pt x="133790" y="200608"/>
                </a:lnTo>
                <a:lnTo>
                  <a:pt x="125339" y="206129"/>
                </a:lnTo>
                <a:lnTo>
                  <a:pt x="118752" y="210762"/>
                </a:lnTo>
                <a:lnTo>
                  <a:pt x="113409" y="214803"/>
                </a:lnTo>
                <a:lnTo>
                  <a:pt x="107941" y="219402"/>
                </a:lnTo>
                <a:lnTo>
                  <a:pt x="102391" y="224373"/>
                </a:lnTo>
                <a:lnTo>
                  <a:pt x="92097" y="234024"/>
                </a:lnTo>
                <a:lnTo>
                  <a:pt x="84347" y="241488"/>
                </a:lnTo>
                <a:lnTo>
                  <a:pt x="77728" y="250521"/>
                </a:lnTo>
                <a:lnTo>
                  <a:pt x="71610" y="259932"/>
                </a:lnTo>
                <a:lnTo>
                  <a:pt x="65717" y="267291"/>
                </a:lnTo>
                <a:lnTo>
                  <a:pt x="63764" y="271539"/>
                </a:lnTo>
                <a:lnTo>
                  <a:pt x="61595" y="281339"/>
                </a:lnTo>
                <a:lnTo>
                  <a:pt x="61016" y="286619"/>
                </a:lnTo>
                <a:lnTo>
                  <a:pt x="60630" y="292045"/>
                </a:lnTo>
                <a:lnTo>
                  <a:pt x="60202" y="302200"/>
                </a:lnTo>
                <a:lnTo>
                  <a:pt x="59859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67"/>
          <p:cNvSpPr/>
          <p:nvPr/>
        </p:nvSpPr>
        <p:spPr>
          <a:xfrm>
            <a:off x="623731" y="4397692"/>
            <a:ext cx="82072" cy="368619"/>
          </a:xfrm>
          <a:custGeom>
            <a:avLst/>
            <a:gdLst/>
            <a:ahLst/>
            <a:cxnLst/>
            <a:rect l="0" t="0" r="0" b="0"/>
            <a:pathLst>
              <a:path w="82072" h="368619">
                <a:moveTo>
                  <a:pt x="82071" y="0"/>
                </a:moveTo>
                <a:lnTo>
                  <a:pt x="73603" y="0"/>
                </a:lnTo>
                <a:lnTo>
                  <a:pt x="68979" y="4551"/>
                </a:lnTo>
                <a:lnTo>
                  <a:pt x="68580" y="5891"/>
                </a:lnTo>
                <a:lnTo>
                  <a:pt x="69267" y="6785"/>
                </a:lnTo>
                <a:lnTo>
                  <a:pt x="70678" y="7381"/>
                </a:lnTo>
                <a:lnTo>
                  <a:pt x="70665" y="7779"/>
                </a:lnTo>
                <a:lnTo>
                  <a:pt x="69705" y="8043"/>
                </a:lnTo>
                <a:lnTo>
                  <a:pt x="65870" y="8468"/>
                </a:lnTo>
                <a:lnTo>
                  <a:pt x="67886" y="8526"/>
                </a:lnTo>
                <a:lnTo>
                  <a:pt x="72390" y="8563"/>
                </a:lnTo>
                <a:lnTo>
                  <a:pt x="60717" y="8572"/>
                </a:lnTo>
                <a:lnTo>
                  <a:pt x="62420" y="8572"/>
                </a:lnTo>
                <a:lnTo>
                  <a:pt x="62303" y="9525"/>
                </a:lnTo>
                <a:lnTo>
                  <a:pt x="61272" y="11112"/>
                </a:lnTo>
                <a:lnTo>
                  <a:pt x="57325" y="15954"/>
                </a:lnTo>
                <a:lnTo>
                  <a:pt x="56785" y="19155"/>
                </a:lnTo>
                <a:lnTo>
                  <a:pt x="56641" y="21343"/>
                </a:lnTo>
                <a:lnTo>
                  <a:pt x="55593" y="23754"/>
                </a:lnTo>
                <a:lnTo>
                  <a:pt x="53941" y="26313"/>
                </a:lnTo>
                <a:lnTo>
                  <a:pt x="48998" y="32715"/>
                </a:lnTo>
                <a:lnTo>
                  <a:pt x="48322" y="36130"/>
                </a:lnTo>
                <a:lnTo>
                  <a:pt x="48142" y="38374"/>
                </a:lnTo>
                <a:lnTo>
                  <a:pt x="47069" y="39870"/>
                </a:lnTo>
                <a:lnTo>
                  <a:pt x="45401" y="40868"/>
                </a:lnTo>
                <a:lnTo>
                  <a:pt x="43337" y="41533"/>
                </a:lnTo>
                <a:lnTo>
                  <a:pt x="41961" y="42929"/>
                </a:lnTo>
                <a:lnTo>
                  <a:pt x="41043" y="44812"/>
                </a:lnTo>
                <a:lnTo>
                  <a:pt x="40024" y="49444"/>
                </a:lnTo>
                <a:lnTo>
                  <a:pt x="39370" y="60179"/>
                </a:lnTo>
                <a:lnTo>
                  <a:pt x="39223" y="70382"/>
                </a:lnTo>
                <a:lnTo>
                  <a:pt x="39218" y="72639"/>
                </a:lnTo>
                <a:lnTo>
                  <a:pt x="36673" y="80226"/>
                </a:lnTo>
                <a:lnTo>
                  <a:pt x="34660" y="84917"/>
                </a:lnTo>
                <a:lnTo>
                  <a:pt x="32425" y="92669"/>
                </a:lnTo>
                <a:lnTo>
                  <a:pt x="31431" y="103099"/>
                </a:lnTo>
                <a:lnTo>
                  <a:pt x="30871" y="131936"/>
                </a:lnTo>
                <a:lnTo>
                  <a:pt x="30741" y="143729"/>
                </a:lnTo>
                <a:lnTo>
                  <a:pt x="29753" y="150111"/>
                </a:lnTo>
                <a:lnTo>
                  <a:pt x="28142" y="157224"/>
                </a:lnTo>
                <a:lnTo>
                  <a:pt x="26116" y="164824"/>
                </a:lnTo>
                <a:lnTo>
                  <a:pt x="24765" y="171795"/>
                </a:lnTo>
                <a:lnTo>
                  <a:pt x="23865" y="178348"/>
                </a:lnTo>
                <a:lnTo>
                  <a:pt x="22864" y="189756"/>
                </a:lnTo>
                <a:lnTo>
                  <a:pt x="22419" y="198001"/>
                </a:lnTo>
                <a:lnTo>
                  <a:pt x="22222" y="207380"/>
                </a:lnTo>
                <a:lnTo>
                  <a:pt x="22169" y="212549"/>
                </a:lnTo>
                <a:lnTo>
                  <a:pt x="21181" y="219804"/>
                </a:lnTo>
                <a:lnTo>
                  <a:pt x="19570" y="228451"/>
                </a:lnTo>
                <a:lnTo>
                  <a:pt x="17544" y="238026"/>
                </a:lnTo>
                <a:lnTo>
                  <a:pt x="16193" y="245361"/>
                </a:lnTo>
                <a:lnTo>
                  <a:pt x="14692" y="256052"/>
                </a:lnTo>
                <a:lnTo>
                  <a:pt x="14025" y="266518"/>
                </a:lnTo>
                <a:lnTo>
                  <a:pt x="13649" y="280581"/>
                </a:lnTo>
                <a:lnTo>
                  <a:pt x="13500" y="302760"/>
                </a:lnTo>
                <a:lnTo>
                  <a:pt x="10955" y="311090"/>
                </a:lnTo>
                <a:lnTo>
                  <a:pt x="8943" y="315978"/>
                </a:lnTo>
                <a:lnTo>
                  <a:pt x="6707" y="323950"/>
                </a:lnTo>
                <a:lnTo>
                  <a:pt x="5713" y="331620"/>
                </a:lnTo>
                <a:lnTo>
                  <a:pt x="5272" y="341379"/>
                </a:lnTo>
                <a:lnTo>
                  <a:pt x="5023" y="348483"/>
                </a:lnTo>
                <a:lnTo>
                  <a:pt x="4036" y="350431"/>
                </a:lnTo>
                <a:lnTo>
                  <a:pt x="2425" y="352683"/>
                </a:lnTo>
                <a:lnTo>
                  <a:pt x="399" y="355138"/>
                </a:lnTo>
                <a:lnTo>
                  <a:pt x="0" y="356773"/>
                </a:lnTo>
                <a:lnTo>
                  <a:pt x="687" y="357864"/>
                </a:lnTo>
                <a:lnTo>
                  <a:pt x="2098" y="358591"/>
                </a:lnTo>
                <a:lnTo>
                  <a:pt x="3038" y="360028"/>
                </a:lnTo>
                <a:lnTo>
                  <a:pt x="4918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68"/>
          <p:cNvSpPr/>
          <p:nvPr/>
        </p:nvSpPr>
        <p:spPr>
          <a:xfrm>
            <a:off x="800254" y="4363904"/>
            <a:ext cx="308456" cy="390123"/>
          </a:xfrm>
          <a:custGeom>
            <a:avLst/>
            <a:gdLst/>
            <a:ahLst/>
            <a:cxnLst/>
            <a:rect l="0" t="0" r="0" b="0"/>
            <a:pathLst>
              <a:path w="308456" h="390123">
                <a:moveTo>
                  <a:pt x="16990" y="93796"/>
                </a:moveTo>
                <a:lnTo>
                  <a:pt x="31752" y="86415"/>
                </a:lnTo>
                <a:lnTo>
                  <a:pt x="32547" y="84112"/>
                </a:lnTo>
                <a:lnTo>
                  <a:pt x="33429" y="76474"/>
                </a:lnTo>
                <a:lnTo>
                  <a:pt x="34617" y="73675"/>
                </a:lnTo>
                <a:lnTo>
                  <a:pt x="36362" y="71810"/>
                </a:lnTo>
                <a:lnTo>
                  <a:pt x="38477" y="70566"/>
                </a:lnTo>
                <a:lnTo>
                  <a:pt x="39887" y="68785"/>
                </a:lnTo>
                <a:lnTo>
                  <a:pt x="40828" y="66644"/>
                </a:lnTo>
                <a:lnTo>
                  <a:pt x="41454" y="64264"/>
                </a:lnTo>
                <a:lnTo>
                  <a:pt x="47231" y="56540"/>
                </a:lnTo>
                <a:lnTo>
                  <a:pt x="55196" y="47711"/>
                </a:lnTo>
                <a:lnTo>
                  <a:pt x="61911" y="40611"/>
                </a:lnTo>
                <a:lnTo>
                  <a:pt x="71046" y="31259"/>
                </a:lnTo>
                <a:lnTo>
                  <a:pt x="79433" y="25362"/>
                </a:lnTo>
                <a:lnTo>
                  <a:pt x="88558" y="19566"/>
                </a:lnTo>
                <a:lnTo>
                  <a:pt x="95788" y="13814"/>
                </a:lnTo>
                <a:lnTo>
                  <a:pt x="104717" y="8083"/>
                </a:lnTo>
                <a:lnTo>
                  <a:pt x="114082" y="3314"/>
                </a:lnTo>
                <a:lnTo>
                  <a:pt x="121420" y="1194"/>
                </a:lnTo>
                <a:lnTo>
                  <a:pt x="130396" y="252"/>
                </a:lnTo>
                <a:lnTo>
                  <a:pt x="135457" y="0"/>
                </a:lnTo>
                <a:lnTo>
                  <a:pt x="139783" y="786"/>
                </a:lnTo>
                <a:lnTo>
                  <a:pt x="150423" y="5489"/>
                </a:lnTo>
                <a:lnTo>
                  <a:pt x="156621" y="6923"/>
                </a:lnTo>
                <a:lnTo>
                  <a:pt x="162551" y="10101"/>
                </a:lnTo>
                <a:lnTo>
                  <a:pt x="165466" y="12281"/>
                </a:lnTo>
                <a:lnTo>
                  <a:pt x="171245" y="19785"/>
                </a:lnTo>
                <a:lnTo>
                  <a:pt x="176035" y="28517"/>
                </a:lnTo>
                <a:lnTo>
                  <a:pt x="179685" y="39740"/>
                </a:lnTo>
                <a:lnTo>
                  <a:pt x="183914" y="49451"/>
                </a:lnTo>
                <a:lnTo>
                  <a:pt x="186429" y="60117"/>
                </a:lnTo>
                <a:lnTo>
                  <a:pt x="187099" y="65628"/>
                </a:lnTo>
                <a:lnTo>
                  <a:pt x="186594" y="74065"/>
                </a:lnTo>
                <a:lnTo>
                  <a:pt x="185304" y="84452"/>
                </a:lnTo>
                <a:lnTo>
                  <a:pt x="183492" y="96139"/>
                </a:lnTo>
                <a:lnTo>
                  <a:pt x="181332" y="105835"/>
                </a:lnTo>
                <a:lnTo>
                  <a:pt x="178939" y="114204"/>
                </a:lnTo>
                <a:lnTo>
                  <a:pt x="176391" y="121689"/>
                </a:lnTo>
                <a:lnTo>
                  <a:pt x="168480" y="147786"/>
                </a:lnTo>
                <a:lnTo>
                  <a:pt x="163704" y="164079"/>
                </a:lnTo>
                <a:lnTo>
                  <a:pt x="157662" y="179704"/>
                </a:lnTo>
                <a:lnTo>
                  <a:pt x="150776" y="194882"/>
                </a:lnTo>
                <a:lnTo>
                  <a:pt x="128296" y="239811"/>
                </a:lnTo>
                <a:lnTo>
                  <a:pt x="123579" y="247337"/>
                </a:lnTo>
                <a:lnTo>
                  <a:pt x="118529" y="254259"/>
                </a:lnTo>
                <a:lnTo>
                  <a:pt x="113258" y="260779"/>
                </a:lnTo>
                <a:lnTo>
                  <a:pt x="104861" y="270563"/>
                </a:lnTo>
                <a:lnTo>
                  <a:pt x="97954" y="279039"/>
                </a:lnTo>
                <a:lnTo>
                  <a:pt x="91709" y="289156"/>
                </a:lnTo>
                <a:lnTo>
                  <a:pt x="84901" y="297378"/>
                </a:lnTo>
                <a:lnTo>
                  <a:pt x="75599" y="307622"/>
                </a:lnTo>
                <a:lnTo>
                  <a:pt x="47373" y="337174"/>
                </a:lnTo>
                <a:lnTo>
                  <a:pt x="25320" y="359675"/>
                </a:lnTo>
                <a:lnTo>
                  <a:pt x="18153" y="364365"/>
                </a:lnTo>
                <a:lnTo>
                  <a:pt x="14908" y="365615"/>
                </a:lnTo>
                <a:lnTo>
                  <a:pt x="8762" y="369545"/>
                </a:lnTo>
                <a:lnTo>
                  <a:pt x="1607" y="375277"/>
                </a:lnTo>
                <a:lnTo>
                  <a:pt x="1020" y="376700"/>
                </a:lnTo>
                <a:lnTo>
                  <a:pt x="0" y="383945"/>
                </a:lnTo>
                <a:lnTo>
                  <a:pt x="901" y="384384"/>
                </a:lnTo>
                <a:lnTo>
                  <a:pt x="7672" y="385953"/>
                </a:lnTo>
                <a:lnTo>
                  <a:pt x="16342" y="389696"/>
                </a:lnTo>
                <a:lnTo>
                  <a:pt x="20368" y="390122"/>
                </a:lnTo>
                <a:lnTo>
                  <a:pt x="24004" y="389454"/>
                </a:lnTo>
                <a:lnTo>
                  <a:pt x="30585" y="387124"/>
                </a:lnTo>
                <a:lnTo>
                  <a:pt x="39645" y="385813"/>
                </a:lnTo>
                <a:lnTo>
                  <a:pt x="45474" y="385506"/>
                </a:lnTo>
                <a:lnTo>
                  <a:pt x="93947" y="385283"/>
                </a:lnTo>
                <a:lnTo>
                  <a:pt x="103537" y="384322"/>
                </a:lnTo>
                <a:lnTo>
                  <a:pt x="113741" y="382730"/>
                </a:lnTo>
                <a:lnTo>
                  <a:pt x="124353" y="380716"/>
                </a:lnTo>
                <a:lnTo>
                  <a:pt x="133333" y="379373"/>
                </a:lnTo>
                <a:lnTo>
                  <a:pt x="141225" y="378479"/>
                </a:lnTo>
                <a:lnTo>
                  <a:pt x="148391" y="377882"/>
                </a:lnTo>
                <a:lnTo>
                  <a:pt x="156026" y="377484"/>
                </a:lnTo>
                <a:lnTo>
                  <a:pt x="172129" y="377042"/>
                </a:lnTo>
                <a:lnTo>
                  <a:pt x="210872" y="376719"/>
                </a:lnTo>
                <a:lnTo>
                  <a:pt x="218635" y="375756"/>
                </a:lnTo>
                <a:lnTo>
                  <a:pt x="227620" y="374162"/>
                </a:lnTo>
                <a:lnTo>
                  <a:pt x="237420" y="372146"/>
                </a:lnTo>
                <a:lnTo>
                  <a:pt x="244906" y="370803"/>
                </a:lnTo>
                <a:lnTo>
                  <a:pt x="250849" y="369907"/>
                </a:lnTo>
                <a:lnTo>
                  <a:pt x="259993" y="368912"/>
                </a:lnTo>
                <a:lnTo>
                  <a:pt x="267231" y="368469"/>
                </a:lnTo>
                <a:lnTo>
                  <a:pt x="278704" y="368273"/>
                </a:lnTo>
                <a:lnTo>
                  <a:pt x="308455" y="3681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69"/>
          <p:cNvSpPr/>
          <p:nvPr/>
        </p:nvSpPr>
        <p:spPr>
          <a:xfrm>
            <a:off x="1288732" y="4474845"/>
            <a:ext cx="24422" cy="231458"/>
          </a:xfrm>
          <a:custGeom>
            <a:avLst/>
            <a:gdLst/>
            <a:ahLst/>
            <a:cxnLst/>
            <a:rect l="0" t="0" r="0" b="0"/>
            <a:pathLst>
              <a:path w="24422" h="231458">
                <a:moveTo>
                  <a:pt x="8572" y="0"/>
                </a:moveTo>
                <a:lnTo>
                  <a:pt x="13123" y="13652"/>
                </a:lnTo>
                <a:lnTo>
                  <a:pt x="14464" y="20531"/>
                </a:lnTo>
                <a:lnTo>
                  <a:pt x="15358" y="27975"/>
                </a:lnTo>
                <a:lnTo>
                  <a:pt x="15953" y="35795"/>
                </a:lnTo>
                <a:lnTo>
                  <a:pt x="17303" y="41961"/>
                </a:lnTo>
                <a:lnTo>
                  <a:pt x="19155" y="47024"/>
                </a:lnTo>
                <a:lnTo>
                  <a:pt x="21343" y="51351"/>
                </a:lnTo>
                <a:lnTo>
                  <a:pt x="22801" y="56141"/>
                </a:lnTo>
                <a:lnTo>
                  <a:pt x="23773" y="61240"/>
                </a:lnTo>
                <a:lnTo>
                  <a:pt x="24421" y="66544"/>
                </a:lnTo>
                <a:lnTo>
                  <a:pt x="23901" y="75795"/>
                </a:lnTo>
                <a:lnTo>
                  <a:pt x="22601" y="87677"/>
                </a:lnTo>
                <a:lnTo>
                  <a:pt x="20783" y="101314"/>
                </a:lnTo>
                <a:lnTo>
                  <a:pt x="19570" y="112310"/>
                </a:lnTo>
                <a:lnTo>
                  <a:pt x="18762" y="121546"/>
                </a:lnTo>
                <a:lnTo>
                  <a:pt x="18223" y="129608"/>
                </a:lnTo>
                <a:lnTo>
                  <a:pt x="17864" y="137840"/>
                </a:lnTo>
                <a:lnTo>
                  <a:pt x="17358" y="161173"/>
                </a:lnTo>
                <a:lnTo>
                  <a:pt x="17240" y="171010"/>
                </a:lnTo>
                <a:lnTo>
                  <a:pt x="16255" y="177824"/>
                </a:lnTo>
                <a:lnTo>
                  <a:pt x="14647" y="186177"/>
                </a:lnTo>
                <a:lnTo>
                  <a:pt x="12622" y="195555"/>
                </a:lnTo>
                <a:lnTo>
                  <a:pt x="11272" y="202760"/>
                </a:lnTo>
                <a:lnTo>
                  <a:pt x="10372" y="208516"/>
                </a:lnTo>
                <a:lnTo>
                  <a:pt x="9772" y="213306"/>
                </a:lnTo>
                <a:lnTo>
                  <a:pt x="8420" y="217451"/>
                </a:lnTo>
                <a:lnTo>
                  <a:pt x="6566" y="22116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70"/>
          <p:cNvSpPr/>
          <p:nvPr/>
        </p:nvSpPr>
        <p:spPr>
          <a:xfrm>
            <a:off x="1142999" y="4577715"/>
            <a:ext cx="342901" cy="34290"/>
          </a:xfrm>
          <a:custGeom>
            <a:avLst/>
            <a:gdLst/>
            <a:ahLst/>
            <a:cxnLst/>
            <a:rect l="0" t="0" r="0" b="0"/>
            <a:pathLst>
              <a:path w="342901" h="34290">
                <a:moveTo>
                  <a:pt x="0" y="34289"/>
                </a:moveTo>
                <a:lnTo>
                  <a:pt x="35752" y="34289"/>
                </a:lnTo>
                <a:lnTo>
                  <a:pt x="42885" y="33337"/>
                </a:lnTo>
                <a:lnTo>
                  <a:pt x="71868" y="28398"/>
                </a:lnTo>
                <a:lnTo>
                  <a:pt x="78392" y="27505"/>
                </a:lnTo>
                <a:lnTo>
                  <a:pt x="83694" y="26908"/>
                </a:lnTo>
                <a:lnTo>
                  <a:pt x="89134" y="26511"/>
                </a:lnTo>
                <a:lnTo>
                  <a:pt x="94665" y="26247"/>
                </a:lnTo>
                <a:lnTo>
                  <a:pt x="100258" y="26070"/>
                </a:lnTo>
                <a:lnTo>
                  <a:pt x="105891" y="25000"/>
                </a:lnTo>
                <a:lnTo>
                  <a:pt x="111552" y="23334"/>
                </a:lnTo>
                <a:lnTo>
                  <a:pt x="117230" y="21271"/>
                </a:lnTo>
                <a:lnTo>
                  <a:pt x="125779" y="19896"/>
                </a:lnTo>
                <a:lnTo>
                  <a:pt x="136240" y="18978"/>
                </a:lnTo>
                <a:lnTo>
                  <a:pt x="147977" y="18368"/>
                </a:lnTo>
                <a:lnTo>
                  <a:pt x="171178" y="17688"/>
                </a:lnTo>
                <a:lnTo>
                  <a:pt x="182699" y="17507"/>
                </a:lnTo>
                <a:lnTo>
                  <a:pt x="192284" y="16434"/>
                </a:lnTo>
                <a:lnTo>
                  <a:pt x="200580" y="14765"/>
                </a:lnTo>
                <a:lnTo>
                  <a:pt x="208015" y="12701"/>
                </a:lnTo>
                <a:lnTo>
                  <a:pt x="217734" y="11325"/>
                </a:lnTo>
                <a:lnTo>
                  <a:pt x="228976" y="10407"/>
                </a:lnTo>
                <a:lnTo>
                  <a:pt x="251310" y="9388"/>
                </a:lnTo>
                <a:lnTo>
                  <a:pt x="267586" y="8935"/>
                </a:lnTo>
                <a:lnTo>
                  <a:pt x="292010" y="8679"/>
                </a:lnTo>
                <a:lnTo>
                  <a:pt x="299449" y="7691"/>
                </a:lnTo>
                <a:lnTo>
                  <a:pt x="306312" y="6080"/>
                </a:lnTo>
                <a:lnTo>
                  <a:pt x="312793" y="4053"/>
                </a:lnTo>
                <a:lnTo>
                  <a:pt x="319019" y="2702"/>
                </a:lnTo>
                <a:lnTo>
                  <a:pt x="325074" y="180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71"/>
          <p:cNvSpPr/>
          <p:nvPr/>
        </p:nvSpPr>
        <p:spPr>
          <a:xfrm>
            <a:off x="1751647" y="4466272"/>
            <a:ext cx="300038" cy="392920"/>
          </a:xfrm>
          <a:custGeom>
            <a:avLst/>
            <a:gdLst/>
            <a:ahLst/>
            <a:cxnLst/>
            <a:rect l="0" t="0" r="0" b="0"/>
            <a:pathLst>
              <a:path w="300038" h="392920">
                <a:moveTo>
                  <a:pt x="0" y="0"/>
                </a:moveTo>
                <a:lnTo>
                  <a:pt x="0" y="55676"/>
                </a:lnTo>
                <a:lnTo>
                  <a:pt x="953" y="69502"/>
                </a:lnTo>
                <a:lnTo>
                  <a:pt x="2540" y="82530"/>
                </a:lnTo>
                <a:lnTo>
                  <a:pt x="4551" y="95025"/>
                </a:lnTo>
                <a:lnTo>
                  <a:pt x="7796" y="105260"/>
                </a:lnTo>
                <a:lnTo>
                  <a:pt x="11865" y="113989"/>
                </a:lnTo>
                <a:lnTo>
                  <a:pt x="16483" y="121713"/>
                </a:lnTo>
                <a:lnTo>
                  <a:pt x="21466" y="126861"/>
                </a:lnTo>
                <a:lnTo>
                  <a:pt x="26693" y="130294"/>
                </a:lnTo>
                <a:lnTo>
                  <a:pt x="32083" y="132583"/>
                </a:lnTo>
                <a:lnTo>
                  <a:pt x="37581" y="134109"/>
                </a:lnTo>
                <a:lnTo>
                  <a:pt x="43151" y="135126"/>
                </a:lnTo>
                <a:lnTo>
                  <a:pt x="48770" y="135804"/>
                </a:lnTo>
                <a:lnTo>
                  <a:pt x="54421" y="136256"/>
                </a:lnTo>
                <a:lnTo>
                  <a:pt x="60093" y="136557"/>
                </a:lnTo>
                <a:lnTo>
                  <a:pt x="65779" y="136758"/>
                </a:lnTo>
                <a:lnTo>
                  <a:pt x="71476" y="135940"/>
                </a:lnTo>
                <a:lnTo>
                  <a:pt x="77178" y="134441"/>
                </a:lnTo>
                <a:lnTo>
                  <a:pt x="82884" y="132490"/>
                </a:lnTo>
                <a:lnTo>
                  <a:pt x="91765" y="127782"/>
                </a:lnTo>
                <a:lnTo>
                  <a:pt x="100792" y="121562"/>
                </a:lnTo>
                <a:lnTo>
                  <a:pt x="114329" y="112448"/>
                </a:lnTo>
                <a:lnTo>
                  <a:pt x="120034" y="107350"/>
                </a:lnTo>
                <a:lnTo>
                  <a:pt x="128913" y="96607"/>
                </a:lnTo>
                <a:lnTo>
                  <a:pt x="136035" y="88021"/>
                </a:lnTo>
                <a:lnTo>
                  <a:pt x="143327" y="79126"/>
                </a:lnTo>
                <a:lnTo>
                  <a:pt x="147939" y="72753"/>
                </a:lnTo>
                <a:lnTo>
                  <a:pt x="152919" y="65647"/>
                </a:lnTo>
                <a:lnTo>
                  <a:pt x="157191" y="57099"/>
                </a:lnTo>
                <a:lnTo>
                  <a:pt x="160991" y="47592"/>
                </a:lnTo>
                <a:lnTo>
                  <a:pt x="164477" y="37443"/>
                </a:lnTo>
                <a:lnTo>
                  <a:pt x="165849" y="29724"/>
                </a:lnTo>
                <a:lnTo>
                  <a:pt x="165811" y="23626"/>
                </a:lnTo>
                <a:lnTo>
                  <a:pt x="164833" y="18608"/>
                </a:lnTo>
                <a:lnTo>
                  <a:pt x="165134" y="16215"/>
                </a:lnTo>
                <a:lnTo>
                  <a:pt x="166287" y="15573"/>
                </a:lnTo>
                <a:lnTo>
                  <a:pt x="168008" y="16097"/>
                </a:lnTo>
                <a:lnTo>
                  <a:pt x="169155" y="17399"/>
                </a:lnTo>
                <a:lnTo>
                  <a:pt x="169920" y="19219"/>
                </a:lnTo>
                <a:lnTo>
                  <a:pt x="170430" y="21385"/>
                </a:lnTo>
                <a:lnTo>
                  <a:pt x="173537" y="26332"/>
                </a:lnTo>
                <a:lnTo>
                  <a:pt x="175698" y="28985"/>
                </a:lnTo>
                <a:lnTo>
                  <a:pt x="178092" y="34563"/>
                </a:lnTo>
                <a:lnTo>
                  <a:pt x="180641" y="42092"/>
                </a:lnTo>
                <a:lnTo>
                  <a:pt x="183292" y="50922"/>
                </a:lnTo>
                <a:lnTo>
                  <a:pt x="186012" y="63475"/>
                </a:lnTo>
                <a:lnTo>
                  <a:pt x="188778" y="78512"/>
                </a:lnTo>
                <a:lnTo>
                  <a:pt x="191575" y="95204"/>
                </a:lnTo>
                <a:lnTo>
                  <a:pt x="193439" y="111094"/>
                </a:lnTo>
                <a:lnTo>
                  <a:pt x="194682" y="126450"/>
                </a:lnTo>
                <a:lnTo>
                  <a:pt x="195510" y="141451"/>
                </a:lnTo>
                <a:lnTo>
                  <a:pt x="195110" y="160023"/>
                </a:lnTo>
                <a:lnTo>
                  <a:pt x="193891" y="180977"/>
                </a:lnTo>
                <a:lnTo>
                  <a:pt x="190949" y="221405"/>
                </a:lnTo>
                <a:lnTo>
                  <a:pt x="189641" y="248897"/>
                </a:lnTo>
                <a:lnTo>
                  <a:pt x="188340" y="263086"/>
                </a:lnTo>
                <a:lnTo>
                  <a:pt x="186520" y="278261"/>
                </a:lnTo>
                <a:lnTo>
                  <a:pt x="184354" y="294092"/>
                </a:lnTo>
                <a:lnTo>
                  <a:pt x="181005" y="308457"/>
                </a:lnTo>
                <a:lnTo>
                  <a:pt x="176868" y="321843"/>
                </a:lnTo>
                <a:lnTo>
                  <a:pt x="172204" y="334577"/>
                </a:lnTo>
                <a:lnTo>
                  <a:pt x="168143" y="344971"/>
                </a:lnTo>
                <a:lnTo>
                  <a:pt x="164483" y="353806"/>
                </a:lnTo>
                <a:lnTo>
                  <a:pt x="161090" y="361601"/>
                </a:lnTo>
                <a:lnTo>
                  <a:pt x="154781" y="372801"/>
                </a:lnTo>
                <a:lnTo>
                  <a:pt x="151764" y="377122"/>
                </a:lnTo>
                <a:lnTo>
                  <a:pt x="148801" y="380002"/>
                </a:lnTo>
                <a:lnTo>
                  <a:pt x="145873" y="381922"/>
                </a:lnTo>
                <a:lnTo>
                  <a:pt x="140080" y="385008"/>
                </a:lnTo>
                <a:lnTo>
                  <a:pt x="131464" y="391148"/>
                </a:lnTo>
                <a:lnTo>
                  <a:pt x="125738" y="392919"/>
                </a:lnTo>
                <a:lnTo>
                  <a:pt x="121926" y="392438"/>
                </a:lnTo>
                <a:lnTo>
                  <a:pt x="108410" y="388164"/>
                </a:lnTo>
                <a:lnTo>
                  <a:pt x="101205" y="386830"/>
                </a:lnTo>
                <a:lnTo>
                  <a:pt x="94827" y="383697"/>
                </a:lnTo>
                <a:lnTo>
                  <a:pt x="91793" y="381528"/>
                </a:lnTo>
                <a:lnTo>
                  <a:pt x="88818" y="376272"/>
                </a:lnTo>
                <a:lnTo>
                  <a:pt x="85882" y="368958"/>
                </a:lnTo>
                <a:lnTo>
                  <a:pt x="82972" y="360272"/>
                </a:lnTo>
                <a:lnTo>
                  <a:pt x="81032" y="350671"/>
                </a:lnTo>
                <a:lnTo>
                  <a:pt x="79739" y="340461"/>
                </a:lnTo>
                <a:lnTo>
                  <a:pt x="78877" y="329844"/>
                </a:lnTo>
                <a:lnTo>
                  <a:pt x="78302" y="319909"/>
                </a:lnTo>
                <a:lnTo>
                  <a:pt x="77663" y="301249"/>
                </a:lnTo>
                <a:lnTo>
                  <a:pt x="77304" y="279230"/>
                </a:lnTo>
                <a:lnTo>
                  <a:pt x="78206" y="271878"/>
                </a:lnTo>
                <a:lnTo>
                  <a:pt x="79760" y="264120"/>
                </a:lnTo>
                <a:lnTo>
                  <a:pt x="81748" y="256090"/>
                </a:lnTo>
                <a:lnTo>
                  <a:pt x="85931" y="246927"/>
                </a:lnTo>
                <a:lnTo>
                  <a:pt x="91577" y="237008"/>
                </a:lnTo>
                <a:lnTo>
                  <a:pt x="98199" y="226585"/>
                </a:lnTo>
                <a:lnTo>
                  <a:pt x="104519" y="217732"/>
                </a:lnTo>
                <a:lnTo>
                  <a:pt x="110636" y="209925"/>
                </a:lnTo>
                <a:lnTo>
                  <a:pt x="116620" y="202815"/>
                </a:lnTo>
                <a:lnTo>
                  <a:pt x="122514" y="197123"/>
                </a:lnTo>
                <a:lnTo>
                  <a:pt x="128349" y="192375"/>
                </a:lnTo>
                <a:lnTo>
                  <a:pt x="134143" y="188258"/>
                </a:lnTo>
                <a:lnTo>
                  <a:pt x="143122" y="181143"/>
                </a:lnTo>
                <a:lnTo>
                  <a:pt x="151240" y="174805"/>
                </a:lnTo>
                <a:lnTo>
                  <a:pt x="156071" y="171782"/>
                </a:lnTo>
                <a:lnTo>
                  <a:pt x="161198" y="168814"/>
                </a:lnTo>
                <a:lnTo>
                  <a:pt x="168425" y="165882"/>
                </a:lnTo>
                <a:lnTo>
                  <a:pt x="177053" y="162976"/>
                </a:lnTo>
                <a:lnTo>
                  <a:pt x="186616" y="160086"/>
                </a:lnTo>
                <a:lnTo>
                  <a:pt x="197753" y="156254"/>
                </a:lnTo>
                <a:lnTo>
                  <a:pt x="222828" y="146916"/>
                </a:lnTo>
                <a:lnTo>
                  <a:pt x="233324" y="143664"/>
                </a:lnTo>
                <a:lnTo>
                  <a:pt x="242227" y="141496"/>
                </a:lnTo>
                <a:lnTo>
                  <a:pt x="250067" y="140051"/>
                </a:lnTo>
                <a:lnTo>
                  <a:pt x="257199" y="138135"/>
                </a:lnTo>
                <a:lnTo>
                  <a:pt x="263858" y="135905"/>
                </a:lnTo>
                <a:lnTo>
                  <a:pt x="270203" y="133466"/>
                </a:lnTo>
                <a:lnTo>
                  <a:pt x="276338" y="131840"/>
                </a:lnTo>
                <a:lnTo>
                  <a:pt x="282333" y="130756"/>
                </a:lnTo>
                <a:lnTo>
                  <a:pt x="300037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72"/>
          <p:cNvSpPr/>
          <p:nvPr/>
        </p:nvSpPr>
        <p:spPr>
          <a:xfrm>
            <a:off x="2231707" y="4467848"/>
            <a:ext cx="248603" cy="24143"/>
          </a:xfrm>
          <a:custGeom>
            <a:avLst/>
            <a:gdLst/>
            <a:ahLst/>
            <a:cxnLst/>
            <a:rect l="0" t="0" r="0" b="0"/>
            <a:pathLst>
              <a:path w="248603" h="24143">
                <a:moveTo>
                  <a:pt x="0" y="24142"/>
                </a:moveTo>
                <a:lnTo>
                  <a:pt x="4551" y="24142"/>
                </a:lnTo>
                <a:lnTo>
                  <a:pt x="8749" y="23189"/>
                </a:lnTo>
                <a:lnTo>
                  <a:pt x="14405" y="21602"/>
                </a:lnTo>
                <a:lnTo>
                  <a:pt x="21033" y="19591"/>
                </a:lnTo>
                <a:lnTo>
                  <a:pt x="27357" y="18250"/>
                </a:lnTo>
                <a:lnTo>
                  <a:pt x="33478" y="17356"/>
                </a:lnTo>
                <a:lnTo>
                  <a:pt x="39464" y="16760"/>
                </a:lnTo>
                <a:lnTo>
                  <a:pt x="47264" y="15411"/>
                </a:lnTo>
                <a:lnTo>
                  <a:pt x="56275" y="13559"/>
                </a:lnTo>
                <a:lnTo>
                  <a:pt x="66091" y="11371"/>
                </a:lnTo>
                <a:lnTo>
                  <a:pt x="92239" y="6401"/>
                </a:lnTo>
                <a:lnTo>
                  <a:pt x="107213" y="3742"/>
                </a:lnTo>
                <a:lnTo>
                  <a:pt x="119100" y="1969"/>
                </a:lnTo>
                <a:lnTo>
                  <a:pt x="128930" y="788"/>
                </a:lnTo>
                <a:lnTo>
                  <a:pt x="137388" y="0"/>
                </a:lnTo>
                <a:lnTo>
                  <a:pt x="144932" y="427"/>
                </a:lnTo>
                <a:lnTo>
                  <a:pt x="151866" y="1664"/>
                </a:lnTo>
                <a:lnTo>
                  <a:pt x="158394" y="3442"/>
                </a:lnTo>
                <a:lnTo>
                  <a:pt x="164651" y="4627"/>
                </a:lnTo>
                <a:lnTo>
                  <a:pt x="170727" y="5417"/>
                </a:lnTo>
                <a:lnTo>
                  <a:pt x="176683" y="5943"/>
                </a:lnTo>
                <a:lnTo>
                  <a:pt x="182559" y="6294"/>
                </a:lnTo>
                <a:lnTo>
                  <a:pt x="194167" y="6685"/>
                </a:lnTo>
                <a:lnTo>
                  <a:pt x="199930" y="7741"/>
                </a:lnTo>
                <a:lnTo>
                  <a:pt x="205677" y="9398"/>
                </a:lnTo>
                <a:lnTo>
                  <a:pt x="211413" y="11455"/>
                </a:lnTo>
                <a:lnTo>
                  <a:pt x="217142" y="12826"/>
                </a:lnTo>
                <a:lnTo>
                  <a:pt x="222866" y="13740"/>
                </a:lnTo>
                <a:lnTo>
                  <a:pt x="228587" y="14350"/>
                </a:lnTo>
                <a:lnTo>
                  <a:pt x="233354" y="14757"/>
                </a:lnTo>
                <a:lnTo>
                  <a:pt x="237484" y="15027"/>
                </a:lnTo>
                <a:lnTo>
                  <a:pt x="248602" y="15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73"/>
          <p:cNvSpPr/>
          <p:nvPr/>
        </p:nvSpPr>
        <p:spPr>
          <a:xfrm>
            <a:off x="2175721" y="4577715"/>
            <a:ext cx="287444" cy="17146"/>
          </a:xfrm>
          <a:custGeom>
            <a:avLst/>
            <a:gdLst/>
            <a:ahLst/>
            <a:cxnLst/>
            <a:rect l="0" t="0" r="0" b="0"/>
            <a:pathLst>
              <a:path w="287444" h="17146">
                <a:moveTo>
                  <a:pt x="4551" y="17145"/>
                </a:moveTo>
                <a:lnTo>
                  <a:pt x="0" y="17145"/>
                </a:lnTo>
                <a:lnTo>
                  <a:pt x="34957" y="17145"/>
                </a:lnTo>
                <a:lnTo>
                  <a:pt x="44824" y="16192"/>
                </a:lnTo>
                <a:lnTo>
                  <a:pt x="57117" y="14605"/>
                </a:lnTo>
                <a:lnTo>
                  <a:pt x="71028" y="12594"/>
                </a:lnTo>
                <a:lnTo>
                  <a:pt x="99184" y="7820"/>
                </a:lnTo>
                <a:lnTo>
                  <a:pt x="113360" y="5213"/>
                </a:lnTo>
                <a:lnTo>
                  <a:pt x="124715" y="3475"/>
                </a:lnTo>
                <a:lnTo>
                  <a:pt x="134190" y="2317"/>
                </a:lnTo>
                <a:lnTo>
                  <a:pt x="142412" y="1544"/>
                </a:lnTo>
                <a:lnTo>
                  <a:pt x="153609" y="1982"/>
                </a:lnTo>
                <a:lnTo>
                  <a:pt x="166788" y="3226"/>
                </a:lnTo>
                <a:lnTo>
                  <a:pt x="181289" y="5008"/>
                </a:lnTo>
                <a:lnTo>
                  <a:pt x="192861" y="6196"/>
                </a:lnTo>
                <a:lnTo>
                  <a:pt x="202481" y="6988"/>
                </a:lnTo>
                <a:lnTo>
                  <a:pt x="210799" y="7516"/>
                </a:lnTo>
                <a:lnTo>
                  <a:pt x="221108" y="6916"/>
                </a:lnTo>
                <a:lnTo>
                  <a:pt x="232742" y="5563"/>
                </a:lnTo>
                <a:lnTo>
                  <a:pt x="245261" y="3709"/>
                </a:lnTo>
                <a:lnTo>
                  <a:pt x="255512" y="2472"/>
                </a:lnTo>
                <a:lnTo>
                  <a:pt x="264250" y="1648"/>
                </a:lnTo>
                <a:lnTo>
                  <a:pt x="2874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74"/>
          <p:cNvSpPr/>
          <p:nvPr/>
        </p:nvSpPr>
        <p:spPr>
          <a:xfrm>
            <a:off x="2617615" y="4354829"/>
            <a:ext cx="238432" cy="282894"/>
          </a:xfrm>
          <a:custGeom>
            <a:avLst/>
            <a:gdLst/>
            <a:ahLst/>
            <a:cxnLst/>
            <a:rect l="0" t="0" r="0" b="0"/>
            <a:pathLst>
              <a:path w="238432" h="282894">
                <a:moveTo>
                  <a:pt x="102724" y="0"/>
                </a:moveTo>
                <a:lnTo>
                  <a:pt x="93623" y="0"/>
                </a:lnTo>
                <a:lnTo>
                  <a:pt x="89989" y="953"/>
                </a:lnTo>
                <a:lnTo>
                  <a:pt x="83412" y="4551"/>
                </a:lnTo>
                <a:lnTo>
                  <a:pt x="77314" y="9326"/>
                </a:lnTo>
                <a:lnTo>
                  <a:pt x="74354" y="11932"/>
                </a:lnTo>
                <a:lnTo>
                  <a:pt x="72381" y="14622"/>
                </a:lnTo>
                <a:lnTo>
                  <a:pt x="70188" y="20152"/>
                </a:lnTo>
                <a:lnTo>
                  <a:pt x="66674" y="28324"/>
                </a:lnTo>
                <a:lnTo>
                  <a:pt x="64404" y="33170"/>
                </a:lnTo>
                <a:lnTo>
                  <a:pt x="60985" y="38306"/>
                </a:lnTo>
                <a:lnTo>
                  <a:pt x="56800" y="43635"/>
                </a:lnTo>
                <a:lnTo>
                  <a:pt x="52106" y="49093"/>
                </a:lnTo>
                <a:lnTo>
                  <a:pt x="48024" y="53684"/>
                </a:lnTo>
                <a:lnTo>
                  <a:pt x="40948" y="61325"/>
                </a:lnTo>
                <a:lnTo>
                  <a:pt x="37728" y="66601"/>
                </a:lnTo>
                <a:lnTo>
                  <a:pt x="34628" y="72976"/>
                </a:lnTo>
                <a:lnTo>
                  <a:pt x="31610" y="80083"/>
                </a:lnTo>
                <a:lnTo>
                  <a:pt x="29597" y="86727"/>
                </a:lnTo>
                <a:lnTo>
                  <a:pt x="28255" y="93060"/>
                </a:lnTo>
                <a:lnTo>
                  <a:pt x="27361" y="99188"/>
                </a:lnTo>
                <a:lnTo>
                  <a:pt x="25812" y="105178"/>
                </a:lnTo>
                <a:lnTo>
                  <a:pt x="23827" y="111076"/>
                </a:lnTo>
                <a:lnTo>
                  <a:pt x="21551" y="116914"/>
                </a:lnTo>
                <a:lnTo>
                  <a:pt x="19081" y="124615"/>
                </a:lnTo>
                <a:lnTo>
                  <a:pt x="16482" y="133560"/>
                </a:lnTo>
                <a:lnTo>
                  <a:pt x="13797" y="143332"/>
                </a:lnTo>
                <a:lnTo>
                  <a:pt x="11055" y="151753"/>
                </a:lnTo>
                <a:lnTo>
                  <a:pt x="8274" y="159271"/>
                </a:lnTo>
                <a:lnTo>
                  <a:pt x="5467" y="166188"/>
                </a:lnTo>
                <a:lnTo>
                  <a:pt x="3596" y="171752"/>
                </a:lnTo>
                <a:lnTo>
                  <a:pt x="1517" y="180475"/>
                </a:lnTo>
                <a:lnTo>
                  <a:pt x="963" y="185087"/>
                </a:lnTo>
                <a:lnTo>
                  <a:pt x="594" y="190066"/>
                </a:lnTo>
                <a:lnTo>
                  <a:pt x="347" y="195291"/>
                </a:lnTo>
                <a:lnTo>
                  <a:pt x="73" y="208716"/>
                </a:lnTo>
                <a:lnTo>
                  <a:pt x="0" y="216297"/>
                </a:lnTo>
                <a:lnTo>
                  <a:pt x="1857" y="224208"/>
                </a:lnTo>
                <a:lnTo>
                  <a:pt x="4999" y="232340"/>
                </a:lnTo>
                <a:lnTo>
                  <a:pt x="19180" y="261372"/>
                </a:lnTo>
                <a:lnTo>
                  <a:pt x="23216" y="266641"/>
                </a:lnTo>
                <a:lnTo>
                  <a:pt x="27811" y="271105"/>
                </a:lnTo>
                <a:lnTo>
                  <a:pt x="32780" y="275035"/>
                </a:lnTo>
                <a:lnTo>
                  <a:pt x="37045" y="277654"/>
                </a:lnTo>
                <a:lnTo>
                  <a:pt x="44324" y="280565"/>
                </a:lnTo>
                <a:lnTo>
                  <a:pt x="48550" y="281341"/>
                </a:lnTo>
                <a:lnTo>
                  <a:pt x="53273" y="281858"/>
                </a:lnTo>
                <a:lnTo>
                  <a:pt x="58327" y="282203"/>
                </a:lnTo>
                <a:lnTo>
                  <a:pt x="66482" y="282587"/>
                </a:lnTo>
                <a:lnTo>
                  <a:pt x="74234" y="282757"/>
                </a:lnTo>
                <a:lnTo>
                  <a:pt x="84030" y="282833"/>
                </a:lnTo>
                <a:lnTo>
                  <a:pt x="92166" y="281901"/>
                </a:lnTo>
                <a:lnTo>
                  <a:pt x="102353" y="280326"/>
                </a:lnTo>
                <a:lnTo>
                  <a:pt x="113907" y="278324"/>
                </a:lnTo>
                <a:lnTo>
                  <a:pt x="123514" y="276037"/>
                </a:lnTo>
                <a:lnTo>
                  <a:pt x="131825" y="273560"/>
                </a:lnTo>
                <a:lnTo>
                  <a:pt x="139270" y="270956"/>
                </a:lnTo>
                <a:lnTo>
                  <a:pt x="145185" y="268267"/>
                </a:lnTo>
                <a:lnTo>
                  <a:pt x="150082" y="265523"/>
                </a:lnTo>
                <a:lnTo>
                  <a:pt x="154299" y="262741"/>
                </a:lnTo>
                <a:lnTo>
                  <a:pt x="160920" y="258981"/>
                </a:lnTo>
                <a:lnTo>
                  <a:pt x="178437" y="249723"/>
                </a:lnTo>
                <a:lnTo>
                  <a:pt x="185584" y="244587"/>
                </a:lnTo>
                <a:lnTo>
                  <a:pt x="191302" y="239258"/>
                </a:lnTo>
                <a:lnTo>
                  <a:pt x="196066" y="233800"/>
                </a:lnTo>
                <a:lnTo>
                  <a:pt x="203900" y="225197"/>
                </a:lnTo>
                <a:lnTo>
                  <a:pt x="211509" y="217245"/>
                </a:lnTo>
                <a:lnTo>
                  <a:pt x="221240" y="207361"/>
                </a:lnTo>
                <a:lnTo>
                  <a:pt x="224598" y="202059"/>
                </a:lnTo>
                <a:lnTo>
                  <a:pt x="226836" y="196619"/>
                </a:lnTo>
                <a:lnTo>
                  <a:pt x="228328" y="191087"/>
                </a:lnTo>
                <a:lnTo>
                  <a:pt x="232526" y="182400"/>
                </a:lnTo>
                <a:lnTo>
                  <a:pt x="234979" y="178750"/>
                </a:lnTo>
                <a:lnTo>
                  <a:pt x="236614" y="174412"/>
                </a:lnTo>
                <a:lnTo>
                  <a:pt x="237704" y="169615"/>
                </a:lnTo>
                <a:lnTo>
                  <a:pt x="238431" y="164512"/>
                </a:lnTo>
                <a:lnTo>
                  <a:pt x="237010" y="159205"/>
                </a:lnTo>
                <a:lnTo>
                  <a:pt x="234158" y="153762"/>
                </a:lnTo>
                <a:lnTo>
                  <a:pt x="230352" y="148228"/>
                </a:lnTo>
                <a:lnTo>
                  <a:pt x="226862" y="144539"/>
                </a:lnTo>
                <a:lnTo>
                  <a:pt x="223583" y="142079"/>
                </a:lnTo>
                <a:lnTo>
                  <a:pt x="220444" y="140440"/>
                </a:lnTo>
                <a:lnTo>
                  <a:pt x="215494" y="139347"/>
                </a:lnTo>
                <a:lnTo>
                  <a:pt x="209337" y="138618"/>
                </a:lnTo>
                <a:lnTo>
                  <a:pt x="202374" y="138132"/>
                </a:lnTo>
                <a:lnTo>
                  <a:pt x="196780" y="138761"/>
                </a:lnTo>
                <a:lnTo>
                  <a:pt x="192098" y="140133"/>
                </a:lnTo>
                <a:lnTo>
                  <a:pt x="188024" y="142000"/>
                </a:lnTo>
                <a:lnTo>
                  <a:pt x="182451" y="144196"/>
                </a:lnTo>
                <a:lnTo>
                  <a:pt x="168639" y="149177"/>
                </a:lnTo>
                <a:lnTo>
                  <a:pt x="160955" y="153744"/>
                </a:lnTo>
                <a:lnTo>
                  <a:pt x="152975" y="159646"/>
                </a:lnTo>
                <a:lnTo>
                  <a:pt x="144797" y="166439"/>
                </a:lnTo>
                <a:lnTo>
                  <a:pt x="138393" y="172872"/>
                </a:lnTo>
                <a:lnTo>
                  <a:pt x="133171" y="179065"/>
                </a:lnTo>
                <a:lnTo>
                  <a:pt x="128737" y="185100"/>
                </a:lnTo>
                <a:lnTo>
                  <a:pt x="118731" y="199424"/>
                </a:lnTo>
                <a:lnTo>
                  <a:pt x="113395" y="207245"/>
                </a:lnTo>
                <a:lnTo>
                  <a:pt x="107933" y="217220"/>
                </a:lnTo>
                <a:lnTo>
                  <a:pt x="102387" y="228634"/>
                </a:lnTo>
                <a:lnTo>
                  <a:pt x="96785" y="241005"/>
                </a:lnTo>
                <a:lnTo>
                  <a:pt x="93049" y="250206"/>
                </a:lnTo>
                <a:lnTo>
                  <a:pt x="90560" y="257291"/>
                </a:lnTo>
                <a:lnTo>
                  <a:pt x="86563" y="270957"/>
                </a:lnTo>
                <a:lnTo>
                  <a:pt x="87188" y="273030"/>
                </a:lnTo>
                <a:lnTo>
                  <a:pt x="92494" y="280663"/>
                </a:lnTo>
                <a:lnTo>
                  <a:pt x="102724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75"/>
          <p:cNvSpPr/>
          <p:nvPr/>
        </p:nvSpPr>
        <p:spPr>
          <a:xfrm>
            <a:off x="354329" y="4989195"/>
            <a:ext cx="274321" cy="60008"/>
          </a:xfrm>
          <a:custGeom>
            <a:avLst/>
            <a:gdLst/>
            <a:ahLst/>
            <a:cxnLst/>
            <a:rect l="0" t="0" r="0" b="0"/>
            <a:pathLst>
              <a:path w="274321" h="60008">
                <a:moveTo>
                  <a:pt x="0" y="60007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2"/>
                </a:lnTo>
                <a:lnTo>
                  <a:pt x="4551" y="52626"/>
                </a:lnTo>
                <a:lnTo>
                  <a:pt x="8749" y="52229"/>
                </a:lnTo>
                <a:lnTo>
                  <a:pt x="14406" y="51964"/>
                </a:lnTo>
                <a:lnTo>
                  <a:pt x="33479" y="51591"/>
                </a:lnTo>
                <a:lnTo>
                  <a:pt x="39464" y="51539"/>
                </a:lnTo>
                <a:lnTo>
                  <a:pt x="44407" y="50552"/>
                </a:lnTo>
                <a:lnTo>
                  <a:pt x="48655" y="48942"/>
                </a:lnTo>
                <a:lnTo>
                  <a:pt x="52439" y="46915"/>
                </a:lnTo>
                <a:lnTo>
                  <a:pt x="59725" y="44611"/>
                </a:lnTo>
                <a:lnTo>
                  <a:pt x="69344" y="42123"/>
                </a:lnTo>
                <a:lnTo>
                  <a:pt x="80520" y="39512"/>
                </a:lnTo>
                <a:lnTo>
                  <a:pt x="89875" y="37771"/>
                </a:lnTo>
                <a:lnTo>
                  <a:pt x="98017" y="36611"/>
                </a:lnTo>
                <a:lnTo>
                  <a:pt x="105350" y="35837"/>
                </a:lnTo>
                <a:lnTo>
                  <a:pt x="112143" y="34368"/>
                </a:lnTo>
                <a:lnTo>
                  <a:pt x="118577" y="32438"/>
                </a:lnTo>
                <a:lnTo>
                  <a:pt x="124772" y="30197"/>
                </a:lnTo>
                <a:lnTo>
                  <a:pt x="130806" y="28704"/>
                </a:lnTo>
                <a:lnTo>
                  <a:pt x="136734" y="27708"/>
                </a:lnTo>
                <a:lnTo>
                  <a:pt x="142591" y="27045"/>
                </a:lnTo>
                <a:lnTo>
                  <a:pt x="150306" y="25650"/>
                </a:lnTo>
                <a:lnTo>
                  <a:pt x="159259" y="23767"/>
                </a:lnTo>
                <a:lnTo>
                  <a:pt x="169038" y="21560"/>
                </a:lnTo>
                <a:lnTo>
                  <a:pt x="178415" y="19136"/>
                </a:lnTo>
                <a:lnTo>
                  <a:pt x="187523" y="16567"/>
                </a:lnTo>
                <a:lnTo>
                  <a:pt x="196453" y="13902"/>
                </a:lnTo>
                <a:lnTo>
                  <a:pt x="204311" y="12125"/>
                </a:lnTo>
                <a:lnTo>
                  <a:pt x="211455" y="10941"/>
                </a:lnTo>
                <a:lnTo>
                  <a:pt x="218123" y="10151"/>
                </a:lnTo>
                <a:lnTo>
                  <a:pt x="224473" y="9625"/>
                </a:lnTo>
                <a:lnTo>
                  <a:pt x="230611" y="9274"/>
                </a:lnTo>
                <a:lnTo>
                  <a:pt x="241559" y="8884"/>
                </a:lnTo>
                <a:lnTo>
                  <a:pt x="245812" y="878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76"/>
          <p:cNvSpPr/>
          <p:nvPr/>
        </p:nvSpPr>
        <p:spPr>
          <a:xfrm>
            <a:off x="688657" y="4886325"/>
            <a:ext cx="8573" cy="300038"/>
          </a:xfrm>
          <a:custGeom>
            <a:avLst/>
            <a:gdLst/>
            <a:ahLst/>
            <a:cxnLst/>
            <a:rect l="0" t="0" r="0" b="0"/>
            <a:pathLst>
              <a:path w="8573" h="300038">
                <a:moveTo>
                  <a:pt x="0" y="0"/>
                </a:moveTo>
                <a:lnTo>
                  <a:pt x="0" y="286980"/>
                </a:lnTo>
                <a:lnTo>
                  <a:pt x="8572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77"/>
          <p:cNvSpPr/>
          <p:nvPr/>
        </p:nvSpPr>
        <p:spPr>
          <a:xfrm>
            <a:off x="782954" y="4912179"/>
            <a:ext cx="300039" cy="239773"/>
          </a:xfrm>
          <a:custGeom>
            <a:avLst/>
            <a:gdLst/>
            <a:ahLst/>
            <a:cxnLst/>
            <a:rect l="0" t="0" r="0" b="0"/>
            <a:pathLst>
              <a:path w="300039" h="239773">
                <a:moveTo>
                  <a:pt x="0" y="51298"/>
                </a:moveTo>
                <a:lnTo>
                  <a:pt x="9102" y="42197"/>
                </a:lnTo>
                <a:lnTo>
                  <a:pt x="11783" y="38563"/>
                </a:lnTo>
                <a:lnTo>
                  <a:pt x="14762" y="31985"/>
                </a:lnTo>
                <a:lnTo>
                  <a:pt x="16086" y="25887"/>
                </a:lnTo>
                <a:lnTo>
                  <a:pt x="16439" y="22927"/>
                </a:lnTo>
                <a:lnTo>
                  <a:pt x="17627" y="20954"/>
                </a:lnTo>
                <a:lnTo>
                  <a:pt x="19372" y="19639"/>
                </a:lnTo>
                <a:lnTo>
                  <a:pt x="21487" y="18762"/>
                </a:lnTo>
                <a:lnTo>
                  <a:pt x="28918" y="17788"/>
                </a:lnTo>
                <a:lnTo>
                  <a:pt x="33566" y="17528"/>
                </a:lnTo>
                <a:lnTo>
                  <a:pt x="37617" y="16402"/>
                </a:lnTo>
                <a:lnTo>
                  <a:pt x="44659" y="12611"/>
                </a:lnTo>
                <a:lnTo>
                  <a:pt x="53504" y="7751"/>
                </a:lnTo>
                <a:lnTo>
                  <a:pt x="62832" y="3369"/>
                </a:lnTo>
                <a:lnTo>
                  <a:pt x="70153" y="1421"/>
                </a:lnTo>
                <a:lnTo>
                  <a:pt x="76582" y="556"/>
                </a:lnTo>
                <a:lnTo>
                  <a:pt x="83567" y="171"/>
                </a:lnTo>
                <a:lnTo>
                  <a:pt x="93021" y="0"/>
                </a:lnTo>
                <a:lnTo>
                  <a:pt x="97257" y="907"/>
                </a:lnTo>
                <a:lnTo>
                  <a:pt x="104503" y="4455"/>
                </a:lnTo>
                <a:lnTo>
                  <a:pt x="110898" y="9206"/>
                </a:lnTo>
                <a:lnTo>
                  <a:pt x="116916" y="14493"/>
                </a:lnTo>
                <a:lnTo>
                  <a:pt x="122766" y="20018"/>
                </a:lnTo>
                <a:lnTo>
                  <a:pt x="124706" y="23777"/>
                </a:lnTo>
                <a:lnTo>
                  <a:pt x="126000" y="28188"/>
                </a:lnTo>
                <a:lnTo>
                  <a:pt x="126863" y="33034"/>
                </a:lnTo>
                <a:lnTo>
                  <a:pt x="126485" y="39122"/>
                </a:lnTo>
                <a:lnTo>
                  <a:pt x="125281" y="46038"/>
                </a:lnTo>
                <a:lnTo>
                  <a:pt x="123526" y="53507"/>
                </a:lnTo>
                <a:lnTo>
                  <a:pt x="121403" y="60391"/>
                </a:lnTo>
                <a:lnTo>
                  <a:pt x="119036" y="66885"/>
                </a:lnTo>
                <a:lnTo>
                  <a:pt x="116505" y="73119"/>
                </a:lnTo>
                <a:lnTo>
                  <a:pt x="112912" y="81085"/>
                </a:lnTo>
                <a:lnTo>
                  <a:pt x="99708" y="108596"/>
                </a:lnTo>
                <a:lnTo>
                  <a:pt x="92575" y="123119"/>
                </a:lnTo>
                <a:lnTo>
                  <a:pt x="88387" y="129659"/>
                </a:lnTo>
                <a:lnTo>
                  <a:pt x="83690" y="135923"/>
                </a:lnTo>
                <a:lnTo>
                  <a:pt x="78653" y="142005"/>
                </a:lnTo>
                <a:lnTo>
                  <a:pt x="74343" y="147012"/>
                </a:lnTo>
                <a:lnTo>
                  <a:pt x="70517" y="151303"/>
                </a:lnTo>
                <a:lnTo>
                  <a:pt x="67014" y="155115"/>
                </a:lnTo>
                <a:lnTo>
                  <a:pt x="63726" y="161467"/>
                </a:lnTo>
                <a:lnTo>
                  <a:pt x="60582" y="169511"/>
                </a:lnTo>
                <a:lnTo>
                  <a:pt x="57533" y="178684"/>
                </a:lnTo>
                <a:lnTo>
                  <a:pt x="53596" y="185752"/>
                </a:lnTo>
                <a:lnTo>
                  <a:pt x="49065" y="191417"/>
                </a:lnTo>
                <a:lnTo>
                  <a:pt x="44140" y="196146"/>
                </a:lnTo>
                <a:lnTo>
                  <a:pt x="39905" y="201203"/>
                </a:lnTo>
                <a:lnTo>
                  <a:pt x="36128" y="206480"/>
                </a:lnTo>
                <a:lnTo>
                  <a:pt x="32658" y="211903"/>
                </a:lnTo>
                <a:lnTo>
                  <a:pt x="29392" y="216471"/>
                </a:lnTo>
                <a:lnTo>
                  <a:pt x="26262" y="220468"/>
                </a:lnTo>
                <a:lnTo>
                  <a:pt x="18946" y="229177"/>
                </a:lnTo>
                <a:lnTo>
                  <a:pt x="18346" y="230844"/>
                </a:lnTo>
                <a:lnTo>
                  <a:pt x="17679" y="235237"/>
                </a:lnTo>
                <a:lnTo>
                  <a:pt x="18454" y="236789"/>
                </a:lnTo>
                <a:lnTo>
                  <a:pt x="19923" y="237824"/>
                </a:lnTo>
                <a:lnTo>
                  <a:pt x="24095" y="238973"/>
                </a:lnTo>
                <a:lnTo>
                  <a:pt x="29124" y="239484"/>
                </a:lnTo>
                <a:lnTo>
                  <a:pt x="44694" y="239711"/>
                </a:lnTo>
                <a:lnTo>
                  <a:pt x="55514" y="239772"/>
                </a:lnTo>
                <a:lnTo>
                  <a:pt x="64632" y="238860"/>
                </a:lnTo>
                <a:lnTo>
                  <a:pt x="72615" y="237300"/>
                </a:lnTo>
                <a:lnTo>
                  <a:pt x="79843" y="235307"/>
                </a:lnTo>
                <a:lnTo>
                  <a:pt x="86566" y="233978"/>
                </a:lnTo>
                <a:lnTo>
                  <a:pt x="92953" y="233092"/>
                </a:lnTo>
                <a:lnTo>
                  <a:pt x="99117" y="232501"/>
                </a:lnTo>
                <a:lnTo>
                  <a:pt x="111798" y="229251"/>
                </a:lnTo>
                <a:lnTo>
                  <a:pt x="128825" y="224226"/>
                </a:lnTo>
                <a:lnTo>
                  <a:pt x="190441" y="204731"/>
                </a:lnTo>
                <a:lnTo>
                  <a:pt x="200304" y="202164"/>
                </a:lnTo>
                <a:lnTo>
                  <a:pt x="208783" y="200453"/>
                </a:lnTo>
                <a:lnTo>
                  <a:pt x="216342" y="199312"/>
                </a:lnTo>
                <a:lnTo>
                  <a:pt x="237440" y="195505"/>
                </a:lnTo>
                <a:lnTo>
                  <a:pt x="300038" y="179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78"/>
          <p:cNvSpPr/>
          <p:nvPr/>
        </p:nvSpPr>
        <p:spPr>
          <a:xfrm>
            <a:off x="2376910" y="4894897"/>
            <a:ext cx="189125" cy="1"/>
          </a:xfrm>
          <a:custGeom>
            <a:avLst/>
            <a:gdLst/>
            <a:ahLst/>
            <a:cxnLst/>
            <a:rect l="0" t="0" r="0" b="0"/>
            <a:pathLst>
              <a:path w="189125" h="1">
                <a:moveTo>
                  <a:pt x="9102" y="0"/>
                </a:moveTo>
                <a:lnTo>
                  <a:pt x="0" y="0"/>
                </a:lnTo>
                <a:lnTo>
                  <a:pt x="1891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79"/>
          <p:cNvSpPr/>
          <p:nvPr/>
        </p:nvSpPr>
        <p:spPr>
          <a:xfrm>
            <a:off x="2686050" y="4766310"/>
            <a:ext cx="17145" cy="265748"/>
          </a:xfrm>
          <a:custGeom>
            <a:avLst/>
            <a:gdLst/>
            <a:ahLst/>
            <a:cxnLst/>
            <a:rect l="0" t="0" r="0" b="0"/>
            <a:pathLst>
              <a:path w="17145" h="265748">
                <a:moveTo>
                  <a:pt x="0" y="0"/>
                </a:moveTo>
                <a:lnTo>
                  <a:pt x="0" y="220228"/>
                </a:lnTo>
                <a:lnTo>
                  <a:pt x="952" y="224924"/>
                </a:lnTo>
                <a:lnTo>
                  <a:pt x="2539" y="229007"/>
                </a:lnTo>
                <a:lnTo>
                  <a:pt x="4550" y="232681"/>
                </a:lnTo>
                <a:lnTo>
                  <a:pt x="5891" y="236083"/>
                </a:lnTo>
                <a:lnTo>
                  <a:pt x="6785" y="239303"/>
                </a:lnTo>
                <a:lnTo>
                  <a:pt x="7380" y="242403"/>
                </a:lnTo>
                <a:lnTo>
                  <a:pt x="7778" y="245422"/>
                </a:lnTo>
                <a:lnTo>
                  <a:pt x="8219" y="251317"/>
                </a:lnTo>
                <a:lnTo>
                  <a:pt x="8467" y="255439"/>
                </a:lnTo>
                <a:lnTo>
                  <a:pt x="9455" y="256970"/>
                </a:lnTo>
                <a:lnTo>
                  <a:pt x="11065" y="258943"/>
                </a:lnTo>
                <a:lnTo>
                  <a:pt x="17144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80"/>
          <p:cNvSpPr/>
          <p:nvPr/>
        </p:nvSpPr>
        <p:spPr>
          <a:xfrm>
            <a:off x="2814637" y="4715345"/>
            <a:ext cx="317183" cy="239444"/>
          </a:xfrm>
          <a:custGeom>
            <a:avLst/>
            <a:gdLst/>
            <a:ahLst/>
            <a:cxnLst/>
            <a:rect l="0" t="0" r="0" b="0"/>
            <a:pathLst>
              <a:path w="317183" h="239444">
                <a:moveTo>
                  <a:pt x="0" y="50965"/>
                </a:moveTo>
                <a:lnTo>
                  <a:pt x="4551" y="41863"/>
                </a:lnTo>
                <a:lnTo>
                  <a:pt x="6844" y="39182"/>
                </a:lnTo>
                <a:lnTo>
                  <a:pt x="9325" y="37394"/>
                </a:lnTo>
                <a:lnTo>
                  <a:pt x="11932" y="36203"/>
                </a:lnTo>
                <a:lnTo>
                  <a:pt x="20151" y="29975"/>
                </a:lnTo>
                <a:lnTo>
                  <a:pt x="25784" y="24809"/>
                </a:lnTo>
                <a:lnTo>
                  <a:pt x="28619" y="22097"/>
                </a:lnTo>
                <a:lnTo>
                  <a:pt x="32414" y="20289"/>
                </a:lnTo>
                <a:lnTo>
                  <a:pt x="41711" y="18281"/>
                </a:lnTo>
                <a:lnTo>
                  <a:pt x="47810" y="16793"/>
                </a:lnTo>
                <a:lnTo>
                  <a:pt x="54733" y="14849"/>
                </a:lnTo>
                <a:lnTo>
                  <a:pt x="62206" y="12600"/>
                </a:lnTo>
                <a:lnTo>
                  <a:pt x="69093" y="10148"/>
                </a:lnTo>
                <a:lnTo>
                  <a:pt x="75590" y="7561"/>
                </a:lnTo>
                <a:lnTo>
                  <a:pt x="81826" y="4884"/>
                </a:lnTo>
                <a:lnTo>
                  <a:pt x="91294" y="1909"/>
                </a:lnTo>
                <a:lnTo>
                  <a:pt x="99630" y="588"/>
                </a:lnTo>
                <a:lnTo>
                  <a:pt x="104520" y="235"/>
                </a:lnTo>
                <a:lnTo>
                  <a:pt x="109685" y="0"/>
                </a:lnTo>
                <a:lnTo>
                  <a:pt x="114081" y="795"/>
                </a:lnTo>
                <a:lnTo>
                  <a:pt x="121505" y="4220"/>
                </a:lnTo>
                <a:lnTo>
                  <a:pt x="131040" y="11502"/>
                </a:lnTo>
                <a:lnTo>
                  <a:pt x="134032" y="13227"/>
                </a:lnTo>
                <a:lnTo>
                  <a:pt x="142795" y="16606"/>
                </a:lnTo>
                <a:lnTo>
                  <a:pt x="148554" y="20772"/>
                </a:lnTo>
                <a:lnTo>
                  <a:pt x="150471" y="23216"/>
                </a:lnTo>
                <a:lnTo>
                  <a:pt x="151749" y="25798"/>
                </a:lnTo>
                <a:lnTo>
                  <a:pt x="152601" y="28472"/>
                </a:lnTo>
                <a:lnTo>
                  <a:pt x="153169" y="32159"/>
                </a:lnTo>
                <a:lnTo>
                  <a:pt x="153548" y="36523"/>
                </a:lnTo>
                <a:lnTo>
                  <a:pt x="153969" y="45498"/>
                </a:lnTo>
                <a:lnTo>
                  <a:pt x="154155" y="52663"/>
                </a:lnTo>
                <a:lnTo>
                  <a:pt x="153253" y="58764"/>
                </a:lnTo>
                <a:lnTo>
                  <a:pt x="151698" y="66642"/>
                </a:lnTo>
                <a:lnTo>
                  <a:pt x="149710" y="75704"/>
                </a:lnTo>
                <a:lnTo>
                  <a:pt x="146479" y="83650"/>
                </a:lnTo>
                <a:lnTo>
                  <a:pt x="142420" y="90852"/>
                </a:lnTo>
                <a:lnTo>
                  <a:pt x="137809" y="97559"/>
                </a:lnTo>
                <a:lnTo>
                  <a:pt x="134735" y="103935"/>
                </a:lnTo>
                <a:lnTo>
                  <a:pt x="132686" y="110091"/>
                </a:lnTo>
                <a:lnTo>
                  <a:pt x="131320" y="116100"/>
                </a:lnTo>
                <a:lnTo>
                  <a:pt x="128504" y="122010"/>
                </a:lnTo>
                <a:lnTo>
                  <a:pt x="124722" y="127856"/>
                </a:lnTo>
                <a:lnTo>
                  <a:pt x="100413" y="160027"/>
                </a:lnTo>
                <a:lnTo>
                  <a:pt x="92659" y="169393"/>
                </a:lnTo>
                <a:lnTo>
                  <a:pt x="84633" y="178495"/>
                </a:lnTo>
                <a:lnTo>
                  <a:pt x="69047" y="195275"/>
                </a:lnTo>
                <a:lnTo>
                  <a:pt x="55770" y="209082"/>
                </a:lnTo>
                <a:lnTo>
                  <a:pt x="46059" y="216489"/>
                </a:lnTo>
                <a:lnTo>
                  <a:pt x="42136" y="218464"/>
                </a:lnTo>
                <a:lnTo>
                  <a:pt x="39521" y="220733"/>
                </a:lnTo>
                <a:lnTo>
                  <a:pt x="37777" y="223199"/>
                </a:lnTo>
                <a:lnTo>
                  <a:pt x="34979" y="229449"/>
                </a:lnTo>
                <a:lnTo>
                  <a:pt x="35702" y="230914"/>
                </a:lnTo>
                <a:lnTo>
                  <a:pt x="39045" y="235082"/>
                </a:lnTo>
                <a:lnTo>
                  <a:pt x="41270" y="236575"/>
                </a:lnTo>
                <a:lnTo>
                  <a:pt x="46282" y="238233"/>
                </a:lnTo>
                <a:lnTo>
                  <a:pt x="54225" y="238970"/>
                </a:lnTo>
                <a:lnTo>
                  <a:pt x="64105" y="239297"/>
                </a:lnTo>
                <a:lnTo>
                  <a:pt x="74846" y="239443"/>
                </a:lnTo>
                <a:lnTo>
                  <a:pt x="85140" y="238529"/>
                </a:lnTo>
                <a:lnTo>
                  <a:pt x="114358" y="234974"/>
                </a:lnTo>
                <a:lnTo>
                  <a:pt x="127673" y="232693"/>
                </a:lnTo>
                <a:lnTo>
                  <a:pt x="139408" y="230219"/>
                </a:lnTo>
                <a:lnTo>
                  <a:pt x="150089" y="227618"/>
                </a:lnTo>
                <a:lnTo>
                  <a:pt x="159114" y="225884"/>
                </a:lnTo>
                <a:lnTo>
                  <a:pt x="167036" y="224727"/>
                </a:lnTo>
                <a:lnTo>
                  <a:pt x="174222" y="223956"/>
                </a:lnTo>
                <a:lnTo>
                  <a:pt x="181871" y="223442"/>
                </a:lnTo>
                <a:lnTo>
                  <a:pt x="189827" y="223100"/>
                </a:lnTo>
                <a:lnTo>
                  <a:pt x="197989" y="222871"/>
                </a:lnTo>
                <a:lnTo>
                  <a:pt x="209145" y="221767"/>
                </a:lnTo>
                <a:lnTo>
                  <a:pt x="222298" y="220078"/>
                </a:lnTo>
                <a:lnTo>
                  <a:pt x="247389" y="216614"/>
                </a:lnTo>
                <a:lnTo>
                  <a:pt x="255413" y="215690"/>
                </a:lnTo>
                <a:lnTo>
                  <a:pt x="261716" y="215074"/>
                </a:lnTo>
                <a:lnTo>
                  <a:pt x="267822" y="215616"/>
                </a:lnTo>
                <a:lnTo>
                  <a:pt x="273798" y="216930"/>
                </a:lnTo>
                <a:lnTo>
                  <a:pt x="279687" y="218758"/>
                </a:lnTo>
                <a:lnTo>
                  <a:pt x="285518" y="219977"/>
                </a:lnTo>
                <a:lnTo>
                  <a:pt x="291310" y="220790"/>
                </a:lnTo>
                <a:lnTo>
                  <a:pt x="297077" y="221331"/>
                </a:lnTo>
                <a:lnTo>
                  <a:pt x="306024" y="221933"/>
                </a:lnTo>
                <a:lnTo>
                  <a:pt x="317182" y="222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81"/>
          <p:cNvSpPr/>
          <p:nvPr/>
        </p:nvSpPr>
        <p:spPr>
          <a:xfrm>
            <a:off x="2428875" y="4852035"/>
            <a:ext cx="214313" cy="33815"/>
          </a:xfrm>
          <a:custGeom>
            <a:avLst/>
            <a:gdLst/>
            <a:ahLst/>
            <a:cxnLst/>
            <a:rect l="0" t="0" r="0" b="0"/>
            <a:pathLst>
              <a:path w="214313" h="33815">
                <a:moveTo>
                  <a:pt x="0" y="0"/>
                </a:moveTo>
                <a:lnTo>
                  <a:pt x="4550" y="9102"/>
                </a:lnTo>
                <a:lnTo>
                  <a:pt x="6843" y="11783"/>
                </a:lnTo>
                <a:lnTo>
                  <a:pt x="9325" y="13570"/>
                </a:lnTo>
                <a:lnTo>
                  <a:pt x="11931" y="14761"/>
                </a:lnTo>
                <a:lnTo>
                  <a:pt x="14621" y="16508"/>
                </a:lnTo>
                <a:lnTo>
                  <a:pt x="17368" y="18625"/>
                </a:lnTo>
                <a:lnTo>
                  <a:pt x="20151" y="20989"/>
                </a:lnTo>
                <a:lnTo>
                  <a:pt x="23911" y="23518"/>
                </a:lnTo>
                <a:lnTo>
                  <a:pt x="28323" y="26156"/>
                </a:lnTo>
                <a:lnTo>
                  <a:pt x="33170" y="28867"/>
                </a:lnTo>
                <a:lnTo>
                  <a:pt x="39258" y="30675"/>
                </a:lnTo>
                <a:lnTo>
                  <a:pt x="46174" y="31880"/>
                </a:lnTo>
                <a:lnTo>
                  <a:pt x="53642" y="32683"/>
                </a:lnTo>
                <a:lnTo>
                  <a:pt x="61479" y="33219"/>
                </a:lnTo>
                <a:lnTo>
                  <a:pt x="69561" y="33575"/>
                </a:lnTo>
                <a:lnTo>
                  <a:pt x="77806" y="33814"/>
                </a:lnTo>
                <a:lnTo>
                  <a:pt x="88066" y="33020"/>
                </a:lnTo>
                <a:lnTo>
                  <a:pt x="99668" y="31538"/>
                </a:lnTo>
                <a:lnTo>
                  <a:pt x="112165" y="29598"/>
                </a:lnTo>
                <a:lnTo>
                  <a:pt x="124306" y="28305"/>
                </a:lnTo>
                <a:lnTo>
                  <a:pt x="136211" y="27442"/>
                </a:lnTo>
                <a:lnTo>
                  <a:pt x="158645" y="26484"/>
                </a:lnTo>
                <a:lnTo>
                  <a:pt x="186388" y="25944"/>
                </a:lnTo>
                <a:lnTo>
                  <a:pt x="214312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82"/>
          <p:cNvSpPr/>
          <p:nvPr/>
        </p:nvSpPr>
        <p:spPr>
          <a:xfrm>
            <a:off x="1665922" y="5186362"/>
            <a:ext cx="281595" cy="531095"/>
          </a:xfrm>
          <a:custGeom>
            <a:avLst/>
            <a:gdLst/>
            <a:ahLst/>
            <a:cxnLst/>
            <a:rect l="0" t="0" r="0" b="0"/>
            <a:pathLst>
              <a:path w="281595" h="531095">
                <a:moveTo>
                  <a:pt x="111442" y="0"/>
                </a:moveTo>
                <a:lnTo>
                  <a:pt x="93239" y="4551"/>
                </a:lnTo>
                <a:lnTo>
                  <a:pt x="87877" y="6844"/>
                </a:lnTo>
                <a:lnTo>
                  <a:pt x="84302" y="9325"/>
                </a:lnTo>
                <a:lnTo>
                  <a:pt x="81919" y="11932"/>
                </a:lnTo>
                <a:lnTo>
                  <a:pt x="80330" y="14622"/>
                </a:lnTo>
                <a:lnTo>
                  <a:pt x="78565" y="20151"/>
                </a:lnTo>
                <a:lnTo>
                  <a:pt x="77571" y="33170"/>
                </a:lnTo>
                <a:lnTo>
                  <a:pt x="77276" y="49092"/>
                </a:lnTo>
                <a:lnTo>
                  <a:pt x="74668" y="60236"/>
                </a:lnTo>
                <a:lnTo>
                  <a:pt x="71285" y="71539"/>
                </a:lnTo>
                <a:lnTo>
                  <a:pt x="69783" y="82913"/>
                </a:lnTo>
                <a:lnTo>
                  <a:pt x="69114" y="94318"/>
                </a:lnTo>
                <a:lnTo>
                  <a:pt x="68818" y="105736"/>
                </a:lnTo>
                <a:lnTo>
                  <a:pt x="68686" y="117161"/>
                </a:lnTo>
                <a:lnTo>
                  <a:pt x="71167" y="131130"/>
                </a:lnTo>
                <a:lnTo>
                  <a:pt x="75445" y="145910"/>
                </a:lnTo>
                <a:lnTo>
                  <a:pt x="80521" y="158829"/>
                </a:lnTo>
                <a:lnTo>
                  <a:pt x="83208" y="163036"/>
                </a:lnTo>
                <a:lnTo>
                  <a:pt x="85952" y="165841"/>
                </a:lnTo>
                <a:lnTo>
                  <a:pt x="94365" y="172328"/>
                </a:lnTo>
                <a:lnTo>
                  <a:pt x="97200" y="174893"/>
                </a:lnTo>
                <a:lnTo>
                  <a:pt x="100042" y="176603"/>
                </a:lnTo>
                <a:lnTo>
                  <a:pt x="105741" y="178503"/>
                </a:lnTo>
                <a:lnTo>
                  <a:pt x="114304" y="179573"/>
                </a:lnTo>
                <a:lnTo>
                  <a:pt x="122874" y="179889"/>
                </a:lnTo>
                <a:lnTo>
                  <a:pt x="131445" y="179983"/>
                </a:lnTo>
                <a:lnTo>
                  <a:pt x="139700" y="177465"/>
                </a:lnTo>
                <a:lnTo>
                  <a:pt x="144568" y="175460"/>
                </a:lnTo>
                <a:lnTo>
                  <a:pt x="152518" y="170692"/>
                </a:lnTo>
                <a:lnTo>
                  <a:pt x="160178" y="165398"/>
                </a:lnTo>
                <a:lnTo>
                  <a:pt x="164888" y="162653"/>
                </a:lnTo>
                <a:lnTo>
                  <a:pt x="169932" y="159870"/>
                </a:lnTo>
                <a:lnTo>
                  <a:pt x="175201" y="156110"/>
                </a:lnTo>
                <a:lnTo>
                  <a:pt x="180618" y="151698"/>
                </a:lnTo>
                <a:lnTo>
                  <a:pt x="186135" y="146853"/>
                </a:lnTo>
                <a:lnTo>
                  <a:pt x="191717" y="142669"/>
                </a:lnTo>
                <a:lnTo>
                  <a:pt x="197344" y="138928"/>
                </a:lnTo>
                <a:lnTo>
                  <a:pt x="203000" y="135481"/>
                </a:lnTo>
                <a:lnTo>
                  <a:pt x="207723" y="131278"/>
                </a:lnTo>
                <a:lnTo>
                  <a:pt x="215511" y="121529"/>
                </a:lnTo>
                <a:lnTo>
                  <a:pt x="222148" y="110845"/>
                </a:lnTo>
                <a:lnTo>
                  <a:pt x="229225" y="99747"/>
                </a:lnTo>
                <a:lnTo>
                  <a:pt x="233779" y="94121"/>
                </a:lnTo>
                <a:lnTo>
                  <a:pt x="238720" y="88465"/>
                </a:lnTo>
                <a:lnTo>
                  <a:pt x="242014" y="82789"/>
                </a:lnTo>
                <a:lnTo>
                  <a:pt x="245674" y="71402"/>
                </a:lnTo>
                <a:lnTo>
                  <a:pt x="252381" y="59992"/>
                </a:lnTo>
                <a:lnTo>
                  <a:pt x="263107" y="46246"/>
                </a:lnTo>
                <a:lnTo>
                  <a:pt x="263987" y="46071"/>
                </a:lnTo>
                <a:lnTo>
                  <a:pt x="264574" y="46906"/>
                </a:lnTo>
                <a:lnTo>
                  <a:pt x="265226" y="50375"/>
                </a:lnTo>
                <a:lnTo>
                  <a:pt x="265516" y="55091"/>
                </a:lnTo>
                <a:lnTo>
                  <a:pt x="266545" y="57683"/>
                </a:lnTo>
                <a:lnTo>
                  <a:pt x="270230" y="63102"/>
                </a:lnTo>
                <a:lnTo>
                  <a:pt x="272502" y="71225"/>
                </a:lnTo>
                <a:lnTo>
                  <a:pt x="274465" y="81186"/>
                </a:lnTo>
                <a:lnTo>
                  <a:pt x="278512" y="91963"/>
                </a:lnTo>
                <a:lnTo>
                  <a:pt x="280945" y="108183"/>
                </a:lnTo>
                <a:lnTo>
                  <a:pt x="281594" y="117842"/>
                </a:lnTo>
                <a:lnTo>
                  <a:pt x="281075" y="135711"/>
                </a:lnTo>
                <a:lnTo>
                  <a:pt x="275936" y="226197"/>
                </a:lnTo>
                <a:lnTo>
                  <a:pt x="275398" y="242239"/>
                </a:lnTo>
                <a:lnTo>
                  <a:pt x="274086" y="255789"/>
                </a:lnTo>
                <a:lnTo>
                  <a:pt x="272259" y="267681"/>
                </a:lnTo>
                <a:lnTo>
                  <a:pt x="270088" y="278467"/>
                </a:lnTo>
                <a:lnTo>
                  <a:pt x="267689" y="288515"/>
                </a:lnTo>
                <a:lnTo>
                  <a:pt x="265137" y="298071"/>
                </a:lnTo>
                <a:lnTo>
                  <a:pt x="259761" y="317261"/>
                </a:lnTo>
                <a:lnTo>
                  <a:pt x="254197" y="338490"/>
                </a:lnTo>
                <a:lnTo>
                  <a:pt x="251379" y="348533"/>
                </a:lnTo>
                <a:lnTo>
                  <a:pt x="245709" y="367311"/>
                </a:lnTo>
                <a:lnTo>
                  <a:pt x="237162" y="393948"/>
                </a:lnTo>
                <a:lnTo>
                  <a:pt x="233355" y="402650"/>
                </a:lnTo>
                <a:lnTo>
                  <a:pt x="228913" y="411308"/>
                </a:lnTo>
                <a:lnTo>
                  <a:pt x="224046" y="419938"/>
                </a:lnTo>
                <a:lnTo>
                  <a:pt x="218896" y="427596"/>
                </a:lnTo>
                <a:lnTo>
                  <a:pt x="213559" y="434606"/>
                </a:lnTo>
                <a:lnTo>
                  <a:pt x="208095" y="441185"/>
                </a:lnTo>
                <a:lnTo>
                  <a:pt x="199484" y="453575"/>
                </a:lnTo>
                <a:lnTo>
                  <a:pt x="195854" y="459546"/>
                </a:lnTo>
                <a:lnTo>
                  <a:pt x="190577" y="465431"/>
                </a:lnTo>
                <a:lnTo>
                  <a:pt x="184201" y="471260"/>
                </a:lnTo>
                <a:lnTo>
                  <a:pt x="177093" y="477051"/>
                </a:lnTo>
                <a:lnTo>
                  <a:pt x="170450" y="482816"/>
                </a:lnTo>
                <a:lnTo>
                  <a:pt x="164116" y="488565"/>
                </a:lnTo>
                <a:lnTo>
                  <a:pt x="157988" y="494303"/>
                </a:lnTo>
                <a:lnTo>
                  <a:pt x="151998" y="499080"/>
                </a:lnTo>
                <a:lnTo>
                  <a:pt x="146099" y="503217"/>
                </a:lnTo>
                <a:lnTo>
                  <a:pt x="140262" y="506929"/>
                </a:lnTo>
                <a:lnTo>
                  <a:pt x="134466" y="510355"/>
                </a:lnTo>
                <a:lnTo>
                  <a:pt x="128696" y="513592"/>
                </a:lnTo>
                <a:lnTo>
                  <a:pt x="122945" y="516702"/>
                </a:lnTo>
                <a:lnTo>
                  <a:pt x="117206" y="518776"/>
                </a:lnTo>
                <a:lnTo>
                  <a:pt x="111475" y="520158"/>
                </a:lnTo>
                <a:lnTo>
                  <a:pt x="105749" y="521079"/>
                </a:lnTo>
                <a:lnTo>
                  <a:pt x="100027" y="522646"/>
                </a:lnTo>
                <a:lnTo>
                  <a:pt x="94307" y="524644"/>
                </a:lnTo>
                <a:lnTo>
                  <a:pt x="88589" y="526928"/>
                </a:lnTo>
                <a:lnTo>
                  <a:pt x="80014" y="528450"/>
                </a:lnTo>
                <a:lnTo>
                  <a:pt x="69535" y="529465"/>
                </a:lnTo>
                <a:lnTo>
                  <a:pt x="48049" y="530593"/>
                </a:lnTo>
                <a:lnTo>
                  <a:pt x="32150" y="531094"/>
                </a:lnTo>
                <a:lnTo>
                  <a:pt x="25244" y="530275"/>
                </a:lnTo>
                <a:lnTo>
                  <a:pt x="18734" y="528777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83"/>
          <p:cNvSpPr/>
          <p:nvPr/>
        </p:nvSpPr>
        <p:spPr>
          <a:xfrm>
            <a:off x="2077402" y="5255326"/>
            <a:ext cx="205741" cy="16762"/>
          </a:xfrm>
          <a:custGeom>
            <a:avLst/>
            <a:gdLst/>
            <a:ahLst/>
            <a:cxnLst/>
            <a:rect l="0" t="0" r="0" b="0"/>
            <a:pathLst>
              <a:path w="205741" h="16762">
                <a:moveTo>
                  <a:pt x="0" y="16761"/>
                </a:moveTo>
                <a:lnTo>
                  <a:pt x="13652" y="12211"/>
                </a:lnTo>
                <a:lnTo>
                  <a:pt x="18627" y="10869"/>
                </a:lnTo>
                <a:lnTo>
                  <a:pt x="22895" y="9976"/>
                </a:lnTo>
                <a:lnTo>
                  <a:pt x="26693" y="9380"/>
                </a:lnTo>
                <a:lnTo>
                  <a:pt x="31131" y="8031"/>
                </a:lnTo>
                <a:lnTo>
                  <a:pt x="35994" y="6178"/>
                </a:lnTo>
                <a:lnTo>
                  <a:pt x="41141" y="3991"/>
                </a:lnTo>
                <a:lnTo>
                  <a:pt x="47430" y="2532"/>
                </a:lnTo>
                <a:lnTo>
                  <a:pt x="54480" y="1560"/>
                </a:lnTo>
                <a:lnTo>
                  <a:pt x="62037" y="913"/>
                </a:lnTo>
                <a:lnTo>
                  <a:pt x="69933" y="481"/>
                </a:lnTo>
                <a:lnTo>
                  <a:pt x="86326" y="0"/>
                </a:lnTo>
                <a:lnTo>
                  <a:pt x="98508" y="825"/>
                </a:lnTo>
                <a:lnTo>
                  <a:pt x="113297" y="2327"/>
                </a:lnTo>
                <a:lnTo>
                  <a:pt x="129824" y="4281"/>
                </a:lnTo>
                <a:lnTo>
                  <a:pt x="143699" y="5583"/>
                </a:lnTo>
                <a:lnTo>
                  <a:pt x="155807" y="6452"/>
                </a:lnTo>
                <a:lnTo>
                  <a:pt x="166736" y="7031"/>
                </a:lnTo>
                <a:lnTo>
                  <a:pt x="175927" y="8369"/>
                </a:lnTo>
                <a:lnTo>
                  <a:pt x="183960" y="10214"/>
                </a:lnTo>
                <a:lnTo>
                  <a:pt x="205740" y="16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84"/>
          <p:cNvSpPr/>
          <p:nvPr/>
        </p:nvSpPr>
        <p:spPr>
          <a:xfrm>
            <a:off x="2088358" y="5340667"/>
            <a:ext cx="211930" cy="17115"/>
          </a:xfrm>
          <a:custGeom>
            <a:avLst/>
            <a:gdLst/>
            <a:ahLst/>
            <a:cxnLst/>
            <a:rect l="0" t="0" r="0" b="0"/>
            <a:pathLst>
              <a:path w="211930" h="17115">
                <a:moveTo>
                  <a:pt x="14761" y="8573"/>
                </a:moveTo>
                <a:lnTo>
                  <a:pt x="0" y="15954"/>
                </a:lnTo>
                <a:lnTo>
                  <a:pt x="158" y="16351"/>
                </a:lnTo>
                <a:lnTo>
                  <a:pt x="2874" y="16792"/>
                </a:lnTo>
                <a:lnTo>
                  <a:pt x="6836" y="16910"/>
                </a:lnTo>
                <a:lnTo>
                  <a:pt x="50795" y="17114"/>
                </a:lnTo>
                <a:lnTo>
                  <a:pt x="63549" y="16172"/>
                </a:lnTo>
                <a:lnTo>
                  <a:pt x="76814" y="14591"/>
                </a:lnTo>
                <a:lnTo>
                  <a:pt x="90420" y="12585"/>
                </a:lnTo>
                <a:lnTo>
                  <a:pt x="101395" y="11248"/>
                </a:lnTo>
                <a:lnTo>
                  <a:pt x="110617" y="10356"/>
                </a:lnTo>
                <a:lnTo>
                  <a:pt x="124992" y="9365"/>
                </a:lnTo>
                <a:lnTo>
                  <a:pt x="134555" y="8925"/>
                </a:lnTo>
                <a:lnTo>
                  <a:pt x="139391" y="7855"/>
                </a:lnTo>
                <a:lnTo>
                  <a:pt x="144521" y="6189"/>
                </a:lnTo>
                <a:lnTo>
                  <a:pt x="149845" y="4126"/>
                </a:lnTo>
                <a:lnTo>
                  <a:pt x="155300" y="2751"/>
                </a:lnTo>
                <a:lnTo>
                  <a:pt x="160841" y="1834"/>
                </a:lnTo>
                <a:lnTo>
                  <a:pt x="166440" y="1223"/>
                </a:lnTo>
                <a:lnTo>
                  <a:pt x="173983" y="815"/>
                </a:lnTo>
                <a:lnTo>
                  <a:pt x="2119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85"/>
          <p:cNvSpPr/>
          <p:nvPr/>
        </p:nvSpPr>
        <p:spPr>
          <a:xfrm>
            <a:off x="2463164" y="5272087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0"/>
                </a:moveTo>
                <a:lnTo>
                  <a:pt x="31856" y="0"/>
                </a:lnTo>
                <a:lnTo>
                  <a:pt x="53623" y="1905"/>
                </a:lnTo>
                <a:lnTo>
                  <a:pt x="80516" y="5080"/>
                </a:lnTo>
                <a:lnTo>
                  <a:pt x="19716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86"/>
          <p:cNvSpPr/>
          <p:nvPr/>
        </p:nvSpPr>
        <p:spPr>
          <a:xfrm>
            <a:off x="2703194" y="5109210"/>
            <a:ext cx="179522" cy="334328"/>
          </a:xfrm>
          <a:custGeom>
            <a:avLst/>
            <a:gdLst/>
            <a:ahLst/>
            <a:cxnLst/>
            <a:rect l="0" t="0" r="0" b="0"/>
            <a:pathLst>
              <a:path w="179522" h="334328">
                <a:moveTo>
                  <a:pt x="145733" y="0"/>
                </a:moveTo>
                <a:lnTo>
                  <a:pt x="132081" y="4551"/>
                </a:lnTo>
                <a:lnTo>
                  <a:pt x="127106" y="6844"/>
                </a:lnTo>
                <a:lnTo>
                  <a:pt x="122838" y="9324"/>
                </a:lnTo>
                <a:lnTo>
                  <a:pt x="119039" y="11931"/>
                </a:lnTo>
                <a:lnTo>
                  <a:pt x="114602" y="15574"/>
                </a:lnTo>
                <a:lnTo>
                  <a:pt x="109739" y="19908"/>
                </a:lnTo>
                <a:lnTo>
                  <a:pt x="104592" y="24701"/>
                </a:lnTo>
                <a:lnTo>
                  <a:pt x="100208" y="29803"/>
                </a:lnTo>
                <a:lnTo>
                  <a:pt x="96333" y="35108"/>
                </a:lnTo>
                <a:lnTo>
                  <a:pt x="92797" y="40550"/>
                </a:lnTo>
                <a:lnTo>
                  <a:pt x="88535" y="46084"/>
                </a:lnTo>
                <a:lnTo>
                  <a:pt x="83788" y="51677"/>
                </a:lnTo>
                <a:lnTo>
                  <a:pt x="78719" y="57311"/>
                </a:lnTo>
                <a:lnTo>
                  <a:pt x="62926" y="76271"/>
                </a:lnTo>
                <a:lnTo>
                  <a:pt x="53381" y="87996"/>
                </a:lnTo>
                <a:lnTo>
                  <a:pt x="46065" y="97716"/>
                </a:lnTo>
                <a:lnTo>
                  <a:pt x="40235" y="106101"/>
                </a:lnTo>
                <a:lnTo>
                  <a:pt x="35396" y="113597"/>
                </a:lnTo>
                <a:lnTo>
                  <a:pt x="31217" y="123356"/>
                </a:lnTo>
                <a:lnTo>
                  <a:pt x="27479" y="134624"/>
                </a:lnTo>
                <a:lnTo>
                  <a:pt x="24035" y="146900"/>
                </a:lnTo>
                <a:lnTo>
                  <a:pt x="21738" y="158893"/>
                </a:lnTo>
                <a:lnTo>
                  <a:pt x="20207" y="170699"/>
                </a:lnTo>
                <a:lnTo>
                  <a:pt x="19187" y="182379"/>
                </a:lnTo>
                <a:lnTo>
                  <a:pt x="18506" y="195881"/>
                </a:lnTo>
                <a:lnTo>
                  <a:pt x="17750" y="226123"/>
                </a:lnTo>
                <a:lnTo>
                  <a:pt x="18501" y="237426"/>
                </a:lnTo>
                <a:lnTo>
                  <a:pt x="19954" y="245914"/>
                </a:lnTo>
                <a:lnTo>
                  <a:pt x="21876" y="252525"/>
                </a:lnTo>
                <a:lnTo>
                  <a:pt x="24010" y="262410"/>
                </a:lnTo>
                <a:lnTo>
                  <a:pt x="24959" y="269979"/>
                </a:lnTo>
                <a:lnTo>
                  <a:pt x="25381" y="276518"/>
                </a:lnTo>
                <a:lnTo>
                  <a:pt x="27398" y="278642"/>
                </a:lnTo>
                <a:lnTo>
                  <a:pt x="30648" y="280059"/>
                </a:lnTo>
                <a:lnTo>
                  <a:pt x="34720" y="281004"/>
                </a:lnTo>
                <a:lnTo>
                  <a:pt x="37434" y="282586"/>
                </a:lnTo>
                <a:lnTo>
                  <a:pt x="39244" y="284592"/>
                </a:lnTo>
                <a:lnTo>
                  <a:pt x="40450" y="286884"/>
                </a:lnTo>
                <a:lnTo>
                  <a:pt x="43160" y="288410"/>
                </a:lnTo>
                <a:lnTo>
                  <a:pt x="46871" y="289429"/>
                </a:lnTo>
                <a:lnTo>
                  <a:pt x="51250" y="290107"/>
                </a:lnTo>
                <a:lnTo>
                  <a:pt x="56074" y="290560"/>
                </a:lnTo>
                <a:lnTo>
                  <a:pt x="61195" y="290861"/>
                </a:lnTo>
                <a:lnTo>
                  <a:pt x="66515" y="291062"/>
                </a:lnTo>
                <a:lnTo>
                  <a:pt x="71013" y="290244"/>
                </a:lnTo>
                <a:lnTo>
                  <a:pt x="74965" y="288746"/>
                </a:lnTo>
                <a:lnTo>
                  <a:pt x="78552" y="286794"/>
                </a:lnTo>
                <a:lnTo>
                  <a:pt x="82848" y="285494"/>
                </a:lnTo>
                <a:lnTo>
                  <a:pt x="87617" y="284627"/>
                </a:lnTo>
                <a:lnTo>
                  <a:pt x="92702" y="284048"/>
                </a:lnTo>
                <a:lnTo>
                  <a:pt x="97044" y="282710"/>
                </a:lnTo>
                <a:lnTo>
                  <a:pt x="100891" y="280866"/>
                </a:lnTo>
                <a:lnTo>
                  <a:pt x="104409" y="278684"/>
                </a:lnTo>
                <a:lnTo>
                  <a:pt x="108658" y="276277"/>
                </a:lnTo>
                <a:lnTo>
                  <a:pt x="118460" y="271062"/>
                </a:lnTo>
                <a:lnTo>
                  <a:pt x="122789" y="268338"/>
                </a:lnTo>
                <a:lnTo>
                  <a:pt x="126627" y="265569"/>
                </a:lnTo>
                <a:lnTo>
                  <a:pt x="130138" y="262771"/>
                </a:lnTo>
                <a:lnTo>
                  <a:pt x="133431" y="259953"/>
                </a:lnTo>
                <a:lnTo>
                  <a:pt x="136579" y="257122"/>
                </a:lnTo>
                <a:lnTo>
                  <a:pt x="139631" y="254282"/>
                </a:lnTo>
                <a:lnTo>
                  <a:pt x="142617" y="250484"/>
                </a:lnTo>
                <a:lnTo>
                  <a:pt x="145561" y="246047"/>
                </a:lnTo>
                <a:lnTo>
                  <a:pt x="148476" y="241183"/>
                </a:lnTo>
                <a:lnTo>
                  <a:pt x="151371" y="236989"/>
                </a:lnTo>
                <a:lnTo>
                  <a:pt x="154254" y="233240"/>
                </a:lnTo>
                <a:lnTo>
                  <a:pt x="157129" y="229788"/>
                </a:lnTo>
                <a:lnTo>
                  <a:pt x="159998" y="225582"/>
                </a:lnTo>
                <a:lnTo>
                  <a:pt x="162863" y="220873"/>
                </a:lnTo>
                <a:lnTo>
                  <a:pt x="165725" y="215828"/>
                </a:lnTo>
                <a:lnTo>
                  <a:pt x="168586" y="211513"/>
                </a:lnTo>
                <a:lnTo>
                  <a:pt x="171446" y="207683"/>
                </a:lnTo>
                <a:lnTo>
                  <a:pt x="174305" y="204178"/>
                </a:lnTo>
                <a:lnTo>
                  <a:pt x="177482" y="197743"/>
                </a:lnTo>
                <a:lnTo>
                  <a:pt x="178894" y="190756"/>
                </a:lnTo>
                <a:lnTo>
                  <a:pt x="179521" y="181300"/>
                </a:lnTo>
                <a:lnTo>
                  <a:pt x="177783" y="176111"/>
                </a:lnTo>
                <a:lnTo>
                  <a:pt x="174720" y="170748"/>
                </a:lnTo>
                <a:lnTo>
                  <a:pt x="170773" y="165267"/>
                </a:lnTo>
                <a:lnTo>
                  <a:pt x="166387" y="156637"/>
                </a:lnTo>
                <a:lnTo>
                  <a:pt x="165217" y="153002"/>
                </a:lnTo>
                <a:lnTo>
                  <a:pt x="163485" y="150579"/>
                </a:lnTo>
                <a:lnTo>
                  <a:pt x="161378" y="148963"/>
                </a:lnTo>
                <a:lnTo>
                  <a:pt x="159020" y="147886"/>
                </a:lnTo>
                <a:lnTo>
                  <a:pt x="155544" y="148121"/>
                </a:lnTo>
                <a:lnTo>
                  <a:pt x="151321" y="149229"/>
                </a:lnTo>
                <a:lnTo>
                  <a:pt x="146601" y="150922"/>
                </a:lnTo>
                <a:lnTo>
                  <a:pt x="142502" y="152049"/>
                </a:lnTo>
                <a:lnTo>
                  <a:pt x="138816" y="152801"/>
                </a:lnTo>
                <a:lnTo>
                  <a:pt x="135407" y="153302"/>
                </a:lnTo>
                <a:lnTo>
                  <a:pt x="132181" y="154589"/>
                </a:lnTo>
                <a:lnTo>
                  <a:pt x="129079" y="156399"/>
                </a:lnTo>
                <a:lnTo>
                  <a:pt x="126058" y="158558"/>
                </a:lnTo>
                <a:lnTo>
                  <a:pt x="122138" y="161903"/>
                </a:lnTo>
                <a:lnTo>
                  <a:pt x="117621" y="166038"/>
                </a:lnTo>
                <a:lnTo>
                  <a:pt x="112704" y="170699"/>
                </a:lnTo>
                <a:lnTo>
                  <a:pt x="108474" y="175712"/>
                </a:lnTo>
                <a:lnTo>
                  <a:pt x="104701" y="180959"/>
                </a:lnTo>
                <a:lnTo>
                  <a:pt x="101233" y="186362"/>
                </a:lnTo>
                <a:lnTo>
                  <a:pt x="97969" y="191868"/>
                </a:lnTo>
                <a:lnTo>
                  <a:pt x="94840" y="197445"/>
                </a:lnTo>
                <a:lnTo>
                  <a:pt x="91802" y="203068"/>
                </a:lnTo>
                <a:lnTo>
                  <a:pt x="73873" y="233735"/>
                </a:lnTo>
                <a:lnTo>
                  <a:pt x="67347" y="243453"/>
                </a:lnTo>
                <a:lnTo>
                  <a:pt x="61090" y="251837"/>
                </a:lnTo>
                <a:lnTo>
                  <a:pt x="55014" y="259331"/>
                </a:lnTo>
                <a:lnTo>
                  <a:pt x="50011" y="266232"/>
                </a:lnTo>
                <a:lnTo>
                  <a:pt x="45724" y="272738"/>
                </a:lnTo>
                <a:lnTo>
                  <a:pt x="41913" y="278980"/>
                </a:lnTo>
                <a:lnTo>
                  <a:pt x="38420" y="285047"/>
                </a:lnTo>
                <a:lnTo>
                  <a:pt x="31998" y="296867"/>
                </a:lnTo>
                <a:lnTo>
                  <a:pt x="28952" y="301734"/>
                </a:lnTo>
                <a:lnTo>
                  <a:pt x="25969" y="305931"/>
                </a:lnTo>
                <a:lnTo>
                  <a:pt x="23028" y="309681"/>
                </a:lnTo>
                <a:lnTo>
                  <a:pt x="19162" y="314087"/>
                </a:lnTo>
                <a:lnTo>
                  <a:pt x="14680" y="318929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87"/>
          <p:cNvSpPr/>
          <p:nvPr/>
        </p:nvSpPr>
        <p:spPr>
          <a:xfrm>
            <a:off x="1597342" y="5069248"/>
            <a:ext cx="1678436" cy="645726"/>
          </a:xfrm>
          <a:custGeom>
            <a:avLst/>
            <a:gdLst/>
            <a:ahLst/>
            <a:cxnLst/>
            <a:rect l="0" t="0" r="0" b="0"/>
            <a:pathLst>
              <a:path w="1678436" h="645726">
                <a:moveTo>
                  <a:pt x="42862" y="48534"/>
                </a:moveTo>
                <a:lnTo>
                  <a:pt x="174316" y="48534"/>
                </a:lnTo>
                <a:lnTo>
                  <a:pt x="222147" y="43984"/>
                </a:lnTo>
                <a:lnTo>
                  <a:pt x="272620" y="41153"/>
                </a:lnTo>
                <a:lnTo>
                  <a:pt x="316150" y="40315"/>
                </a:lnTo>
                <a:lnTo>
                  <a:pt x="435507" y="39992"/>
                </a:lnTo>
                <a:lnTo>
                  <a:pt x="471313" y="40935"/>
                </a:lnTo>
                <a:lnTo>
                  <a:pt x="597430" y="46751"/>
                </a:lnTo>
                <a:lnTo>
                  <a:pt x="640809" y="46789"/>
                </a:lnTo>
                <a:lnTo>
                  <a:pt x="728348" y="41593"/>
                </a:lnTo>
                <a:lnTo>
                  <a:pt x="777464" y="42985"/>
                </a:lnTo>
                <a:lnTo>
                  <a:pt x="822180" y="46890"/>
                </a:lnTo>
                <a:lnTo>
                  <a:pt x="855951" y="47804"/>
                </a:lnTo>
                <a:lnTo>
                  <a:pt x="1094266" y="48531"/>
                </a:lnTo>
                <a:lnTo>
                  <a:pt x="1122893" y="46628"/>
                </a:lnTo>
                <a:lnTo>
                  <a:pt x="1239913" y="36751"/>
                </a:lnTo>
                <a:lnTo>
                  <a:pt x="1290847" y="33772"/>
                </a:lnTo>
                <a:lnTo>
                  <a:pt x="1329360" y="29908"/>
                </a:lnTo>
                <a:lnTo>
                  <a:pt x="1377817" y="24918"/>
                </a:lnTo>
                <a:lnTo>
                  <a:pt x="1415321" y="21845"/>
                </a:lnTo>
                <a:lnTo>
                  <a:pt x="1552747" y="3628"/>
                </a:lnTo>
                <a:lnTo>
                  <a:pt x="1593397" y="0"/>
                </a:lnTo>
                <a:lnTo>
                  <a:pt x="1637978" y="499"/>
                </a:lnTo>
                <a:lnTo>
                  <a:pt x="1664989" y="4650"/>
                </a:lnTo>
                <a:lnTo>
                  <a:pt x="1671223" y="7757"/>
                </a:lnTo>
                <a:lnTo>
                  <a:pt x="1678435" y="12963"/>
                </a:lnTo>
                <a:lnTo>
                  <a:pt x="1678074" y="15295"/>
                </a:lnTo>
                <a:lnTo>
                  <a:pt x="1673968" y="27679"/>
                </a:lnTo>
                <a:lnTo>
                  <a:pt x="1671375" y="43413"/>
                </a:lnTo>
                <a:lnTo>
                  <a:pt x="1664998" y="60140"/>
                </a:lnTo>
                <a:lnTo>
                  <a:pt x="1659797" y="71473"/>
                </a:lnTo>
                <a:lnTo>
                  <a:pt x="1642412" y="106766"/>
                </a:lnTo>
                <a:lnTo>
                  <a:pt x="1636914" y="118788"/>
                </a:lnTo>
                <a:lnTo>
                  <a:pt x="1632296" y="129660"/>
                </a:lnTo>
                <a:lnTo>
                  <a:pt x="1628264" y="139765"/>
                </a:lnTo>
                <a:lnTo>
                  <a:pt x="1623672" y="150313"/>
                </a:lnTo>
                <a:lnTo>
                  <a:pt x="1613490" y="172191"/>
                </a:lnTo>
                <a:lnTo>
                  <a:pt x="1602614" y="192075"/>
                </a:lnTo>
                <a:lnTo>
                  <a:pt x="1591430" y="210438"/>
                </a:lnTo>
                <a:lnTo>
                  <a:pt x="1580110" y="228124"/>
                </a:lnTo>
                <a:lnTo>
                  <a:pt x="1571269" y="248049"/>
                </a:lnTo>
                <a:lnTo>
                  <a:pt x="1564164" y="267700"/>
                </a:lnTo>
                <a:lnTo>
                  <a:pt x="1557832" y="282783"/>
                </a:lnTo>
                <a:lnTo>
                  <a:pt x="1549302" y="298378"/>
                </a:lnTo>
                <a:lnTo>
                  <a:pt x="1540114" y="314833"/>
                </a:lnTo>
                <a:lnTo>
                  <a:pt x="1532855" y="331672"/>
                </a:lnTo>
                <a:lnTo>
                  <a:pt x="1526454" y="348680"/>
                </a:lnTo>
                <a:lnTo>
                  <a:pt x="1517495" y="374322"/>
                </a:lnTo>
                <a:lnTo>
                  <a:pt x="1511690" y="390496"/>
                </a:lnTo>
                <a:lnTo>
                  <a:pt x="1504019" y="410312"/>
                </a:lnTo>
                <a:lnTo>
                  <a:pt x="1500370" y="428248"/>
                </a:lnTo>
                <a:lnTo>
                  <a:pt x="1496141" y="439863"/>
                </a:lnTo>
                <a:lnTo>
                  <a:pt x="1491087" y="448836"/>
                </a:lnTo>
                <a:lnTo>
                  <a:pt x="1486618" y="455998"/>
                </a:lnTo>
                <a:lnTo>
                  <a:pt x="1483150" y="465386"/>
                </a:lnTo>
                <a:lnTo>
                  <a:pt x="1471250" y="484523"/>
                </a:lnTo>
                <a:lnTo>
                  <a:pt x="1468514" y="487783"/>
                </a:lnTo>
                <a:lnTo>
                  <a:pt x="1465737" y="489957"/>
                </a:lnTo>
                <a:lnTo>
                  <a:pt x="1460111" y="493325"/>
                </a:lnTo>
                <a:lnTo>
                  <a:pt x="1454436" y="497997"/>
                </a:lnTo>
                <a:lnTo>
                  <a:pt x="1449684" y="499623"/>
                </a:lnTo>
                <a:lnTo>
                  <a:pt x="1408905" y="506999"/>
                </a:lnTo>
                <a:lnTo>
                  <a:pt x="1367413" y="514682"/>
                </a:lnTo>
                <a:lnTo>
                  <a:pt x="1332577" y="518440"/>
                </a:lnTo>
                <a:lnTo>
                  <a:pt x="1290505" y="515003"/>
                </a:lnTo>
                <a:lnTo>
                  <a:pt x="1238777" y="512151"/>
                </a:lnTo>
                <a:lnTo>
                  <a:pt x="1197731" y="511657"/>
                </a:lnTo>
                <a:lnTo>
                  <a:pt x="1078876" y="511476"/>
                </a:lnTo>
                <a:lnTo>
                  <a:pt x="1052625" y="512420"/>
                </a:lnTo>
                <a:lnTo>
                  <a:pt x="1025600" y="514001"/>
                </a:lnTo>
                <a:lnTo>
                  <a:pt x="970172" y="518298"/>
                </a:lnTo>
                <a:lnTo>
                  <a:pt x="878749" y="526073"/>
                </a:lnTo>
                <a:lnTo>
                  <a:pt x="796638" y="531601"/>
                </a:lnTo>
                <a:lnTo>
                  <a:pt x="763502" y="534409"/>
                </a:lnTo>
                <a:lnTo>
                  <a:pt x="713984" y="540068"/>
                </a:lnTo>
                <a:lnTo>
                  <a:pt x="673561" y="545759"/>
                </a:lnTo>
                <a:lnTo>
                  <a:pt x="621214" y="554318"/>
                </a:lnTo>
                <a:lnTo>
                  <a:pt x="546308" y="568600"/>
                </a:lnTo>
                <a:lnTo>
                  <a:pt x="503076" y="576220"/>
                </a:lnTo>
                <a:lnTo>
                  <a:pt x="460104" y="579853"/>
                </a:lnTo>
                <a:lnTo>
                  <a:pt x="417209" y="586538"/>
                </a:lnTo>
                <a:lnTo>
                  <a:pt x="375289" y="594552"/>
                </a:lnTo>
                <a:lnTo>
                  <a:pt x="284903" y="614333"/>
                </a:lnTo>
                <a:lnTo>
                  <a:pt x="233019" y="625752"/>
                </a:lnTo>
                <a:lnTo>
                  <a:pt x="172865" y="638874"/>
                </a:lnTo>
                <a:lnTo>
                  <a:pt x="128054" y="645725"/>
                </a:lnTo>
                <a:lnTo>
                  <a:pt x="92129" y="643204"/>
                </a:lnTo>
                <a:lnTo>
                  <a:pt x="53652" y="633818"/>
                </a:lnTo>
                <a:lnTo>
                  <a:pt x="39403" y="628383"/>
                </a:lnTo>
                <a:lnTo>
                  <a:pt x="34841" y="625600"/>
                </a:lnTo>
                <a:lnTo>
                  <a:pt x="31800" y="622792"/>
                </a:lnTo>
                <a:lnTo>
                  <a:pt x="22368" y="606891"/>
                </a:lnTo>
                <a:lnTo>
                  <a:pt x="19466" y="596413"/>
                </a:lnTo>
                <a:lnTo>
                  <a:pt x="17833" y="577263"/>
                </a:lnTo>
                <a:lnTo>
                  <a:pt x="17603" y="569613"/>
                </a:lnTo>
                <a:lnTo>
                  <a:pt x="14809" y="533172"/>
                </a:lnTo>
                <a:lnTo>
                  <a:pt x="12730" y="508787"/>
                </a:lnTo>
                <a:lnTo>
                  <a:pt x="11344" y="487767"/>
                </a:lnTo>
                <a:lnTo>
                  <a:pt x="9804" y="451711"/>
                </a:lnTo>
                <a:lnTo>
                  <a:pt x="10346" y="436381"/>
                </a:lnTo>
                <a:lnTo>
                  <a:pt x="11660" y="422352"/>
                </a:lnTo>
                <a:lnTo>
                  <a:pt x="13488" y="409188"/>
                </a:lnTo>
                <a:lnTo>
                  <a:pt x="14707" y="395650"/>
                </a:lnTo>
                <a:lnTo>
                  <a:pt x="15520" y="381862"/>
                </a:lnTo>
                <a:lnTo>
                  <a:pt x="16061" y="367908"/>
                </a:lnTo>
                <a:lnTo>
                  <a:pt x="17375" y="354795"/>
                </a:lnTo>
                <a:lnTo>
                  <a:pt x="19203" y="342243"/>
                </a:lnTo>
                <a:lnTo>
                  <a:pt x="21375" y="330065"/>
                </a:lnTo>
                <a:lnTo>
                  <a:pt x="22822" y="318137"/>
                </a:lnTo>
                <a:lnTo>
                  <a:pt x="23787" y="306374"/>
                </a:lnTo>
                <a:lnTo>
                  <a:pt x="24431" y="294723"/>
                </a:lnTo>
                <a:lnTo>
                  <a:pt x="25146" y="271616"/>
                </a:lnTo>
                <a:lnTo>
                  <a:pt x="25642" y="218281"/>
                </a:lnTo>
                <a:lnTo>
                  <a:pt x="25684" y="189700"/>
                </a:lnTo>
                <a:lnTo>
                  <a:pt x="24743" y="175982"/>
                </a:lnTo>
                <a:lnTo>
                  <a:pt x="23163" y="163027"/>
                </a:lnTo>
                <a:lnTo>
                  <a:pt x="21157" y="150581"/>
                </a:lnTo>
                <a:lnTo>
                  <a:pt x="18867" y="139425"/>
                </a:lnTo>
                <a:lnTo>
                  <a:pt x="16388" y="129130"/>
                </a:lnTo>
                <a:lnTo>
                  <a:pt x="0" y="91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88"/>
          <p:cNvSpPr/>
          <p:nvPr/>
        </p:nvSpPr>
        <p:spPr>
          <a:xfrm>
            <a:off x="6646544" y="3866197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7368" y="8043"/>
                </a:lnTo>
                <a:lnTo>
                  <a:pt x="25785" y="8416"/>
                </a:lnTo>
                <a:lnTo>
                  <a:pt x="35272" y="8503"/>
                </a:lnTo>
                <a:lnTo>
                  <a:pt x="55364" y="8542"/>
                </a:lnTo>
                <a:lnTo>
                  <a:pt x="66437" y="9504"/>
                </a:lnTo>
                <a:lnTo>
                  <a:pt x="77629" y="11099"/>
                </a:lnTo>
                <a:lnTo>
                  <a:pt x="88900" y="13115"/>
                </a:lnTo>
                <a:lnTo>
                  <a:pt x="98320" y="14458"/>
                </a:lnTo>
                <a:lnTo>
                  <a:pt x="106505" y="15354"/>
                </a:lnTo>
                <a:lnTo>
                  <a:pt x="113865" y="15951"/>
                </a:lnTo>
                <a:lnTo>
                  <a:pt x="120678" y="16349"/>
                </a:lnTo>
                <a:lnTo>
                  <a:pt x="133328" y="16791"/>
                </a:lnTo>
                <a:lnTo>
                  <a:pt x="156970" y="17075"/>
                </a:lnTo>
                <a:lnTo>
                  <a:pt x="213017" y="17136"/>
                </a:lnTo>
                <a:lnTo>
                  <a:pt x="227737" y="18092"/>
                </a:lnTo>
                <a:lnTo>
                  <a:pt x="240407" y="19681"/>
                </a:lnTo>
                <a:lnTo>
                  <a:pt x="251711" y="21693"/>
                </a:lnTo>
                <a:lnTo>
                  <a:pt x="260201" y="23035"/>
                </a:lnTo>
                <a:lnTo>
                  <a:pt x="266813" y="23929"/>
                </a:lnTo>
                <a:lnTo>
                  <a:pt x="291465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89"/>
          <p:cNvSpPr/>
          <p:nvPr/>
        </p:nvSpPr>
        <p:spPr>
          <a:xfrm>
            <a:off x="6946582" y="3754754"/>
            <a:ext cx="205195" cy="299868"/>
          </a:xfrm>
          <a:custGeom>
            <a:avLst/>
            <a:gdLst/>
            <a:ahLst/>
            <a:cxnLst/>
            <a:rect l="0" t="0" r="0" b="0"/>
            <a:pathLst>
              <a:path w="205195" h="299868">
                <a:moveTo>
                  <a:pt x="180023" y="0"/>
                </a:moveTo>
                <a:lnTo>
                  <a:pt x="170921" y="4552"/>
                </a:lnTo>
                <a:lnTo>
                  <a:pt x="167287" y="6845"/>
                </a:lnTo>
                <a:lnTo>
                  <a:pt x="163912" y="9326"/>
                </a:lnTo>
                <a:lnTo>
                  <a:pt x="160710" y="11932"/>
                </a:lnTo>
                <a:lnTo>
                  <a:pt x="156670" y="13670"/>
                </a:lnTo>
                <a:lnTo>
                  <a:pt x="152072" y="14829"/>
                </a:lnTo>
                <a:lnTo>
                  <a:pt x="147102" y="15601"/>
                </a:lnTo>
                <a:lnTo>
                  <a:pt x="141883" y="17068"/>
                </a:lnTo>
                <a:lnTo>
                  <a:pt x="136498" y="18999"/>
                </a:lnTo>
                <a:lnTo>
                  <a:pt x="131004" y="21239"/>
                </a:lnTo>
                <a:lnTo>
                  <a:pt x="126388" y="22732"/>
                </a:lnTo>
                <a:lnTo>
                  <a:pt x="122359" y="23727"/>
                </a:lnTo>
                <a:lnTo>
                  <a:pt x="118720" y="24391"/>
                </a:lnTo>
                <a:lnTo>
                  <a:pt x="112484" y="24833"/>
                </a:lnTo>
                <a:lnTo>
                  <a:pt x="104517" y="25128"/>
                </a:lnTo>
                <a:lnTo>
                  <a:pt x="95395" y="25325"/>
                </a:lnTo>
                <a:lnTo>
                  <a:pt x="87410" y="24504"/>
                </a:lnTo>
                <a:lnTo>
                  <a:pt x="80181" y="23003"/>
                </a:lnTo>
                <a:lnTo>
                  <a:pt x="73456" y="21051"/>
                </a:lnTo>
                <a:lnTo>
                  <a:pt x="68020" y="19749"/>
                </a:lnTo>
                <a:lnTo>
                  <a:pt x="63445" y="18881"/>
                </a:lnTo>
                <a:lnTo>
                  <a:pt x="59441" y="18303"/>
                </a:lnTo>
                <a:lnTo>
                  <a:pt x="55820" y="16965"/>
                </a:lnTo>
                <a:lnTo>
                  <a:pt x="52454" y="15120"/>
                </a:lnTo>
                <a:lnTo>
                  <a:pt x="44757" y="9866"/>
                </a:lnTo>
                <a:lnTo>
                  <a:pt x="43173" y="10388"/>
                </a:lnTo>
                <a:lnTo>
                  <a:pt x="38873" y="13507"/>
                </a:lnTo>
                <a:lnTo>
                  <a:pt x="38298" y="15672"/>
                </a:lnTo>
                <a:lnTo>
                  <a:pt x="38867" y="18069"/>
                </a:lnTo>
                <a:lnTo>
                  <a:pt x="40200" y="20619"/>
                </a:lnTo>
                <a:lnTo>
                  <a:pt x="42040" y="26128"/>
                </a:lnTo>
                <a:lnTo>
                  <a:pt x="44219" y="33612"/>
                </a:lnTo>
                <a:lnTo>
                  <a:pt x="46624" y="42411"/>
                </a:lnTo>
                <a:lnTo>
                  <a:pt x="47275" y="50181"/>
                </a:lnTo>
                <a:lnTo>
                  <a:pt x="46757" y="57267"/>
                </a:lnTo>
                <a:lnTo>
                  <a:pt x="39081" y="95979"/>
                </a:lnTo>
                <a:lnTo>
                  <a:pt x="38437" y="104944"/>
                </a:lnTo>
                <a:lnTo>
                  <a:pt x="38959" y="111873"/>
                </a:lnTo>
                <a:lnTo>
                  <a:pt x="42092" y="125286"/>
                </a:lnTo>
                <a:lnTo>
                  <a:pt x="43301" y="126387"/>
                </a:lnTo>
                <a:lnTo>
                  <a:pt x="45060" y="127121"/>
                </a:lnTo>
                <a:lnTo>
                  <a:pt x="47185" y="127610"/>
                </a:lnTo>
                <a:lnTo>
                  <a:pt x="49554" y="126983"/>
                </a:lnTo>
                <a:lnTo>
                  <a:pt x="54727" y="123748"/>
                </a:lnTo>
                <a:lnTo>
                  <a:pt x="60201" y="119134"/>
                </a:lnTo>
                <a:lnTo>
                  <a:pt x="62994" y="116571"/>
                </a:lnTo>
                <a:lnTo>
                  <a:pt x="65808" y="114861"/>
                </a:lnTo>
                <a:lnTo>
                  <a:pt x="71475" y="112963"/>
                </a:lnTo>
                <a:lnTo>
                  <a:pt x="93674" y="107342"/>
                </a:lnTo>
                <a:lnTo>
                  <a:pt x="100549" y="105852"/>
                </a:lnTo>
                <a:lnTo>
                  <a:pt x="106085" y="104858"/>
                </a:lnTo>
                <a:lnTo>
                  <a:pt x="110729" y="104196"/>
                </a:lnTo>
                <a:lnTo>
                  <a:pt x="115729" y="104706"/>
                </a:lnTo>
                <a:lnTo>
                  <a:pt x="120968" y="105999"/>
                </a:lnTo>
                <a:lnTo>
                  <a:pt x="126365" y="107814"/>
                </a:lnTo>
                <a:lnTo>
                  <a:pt x="131868" y="109024"/>
                </a:lnTo>
                <a:lnTo>
                  <a:pt x="137442" y="109830"/>
                </a:lnTo>
                <a:lnTo>
                  <a:pt x="143063" y="110368"/>
                </a:lnTo>
                <a:lnTo>
                  <a:pt x="148715" y="111679"/>
                </a:lnTo>
                <a:lnTo>
                  <a:pt x="154389" y="113505"/>
                </a:lnTo>
                <a:lnTo>
                  <a:pt x="160076" y="115676"/>
                </a:lnTo>
                <a:lnTo>
                  <a:pt x="165773" y="118075"/>
                </a:lnTo>
                <a:lnTo>
                  <a:pt x="171475" y="120627"/>
                </a:lnTo>
                <a:lnTo>
                  <a:pt x="177182" y="123280"/>
                </a:lnTo>
                <a:lnTo>
                  <a:pt x="181938" y="126002"/>
                </a:lnTo>
                <a:lnTo>
                  <a:pt x="186063" y="128769"/>
                </a:lnTo>
                <a:lnTo>
                  <a:pt x="189764" y="131566"/>
                </a:lnTo>
                <a:lnTo>
                  <a:pt x="193184" y="135336"/>
                </a:lnTo>
                <a:lnTo>
                  <a:pt x="199525" y="144605"/>
                </a:lnTo>
                <a:lnTo>
                  <a:pt x="201597" y="149743"/>
                </a:lnTo>
                <a:lnTo>
                  <a:pt x="202978" y="155074"/>
                </a:lnTo>
                <a:lnTo>
                  <a:pt x="203898" y="160533"/>
                </a:lnTo>
                <a:lnTo>
                  <a:pt x="204512" y="166077"/>
                </a:lnTo>
                <a:lnTo>
                  <a:pt x="204922" y="171678"/>
                </a:lnTo>
                <a:lnTo>
                  <a:pt x="205194" y="177318"/>
                </a:lnTo>
                <a:lnTo>
                  <a:pt x="204424" y="184887"/>
                </a:lnTo>
                <a:lnTo>
                  <a:pt x="202958" y="193743"/>
                </a:lnTo>
                <a:lnTo>
                  <a:pt x="201028" y="203457"/>
                </a:lnTo>
                <a:lnTo>
                  <a:pt x="198788" y="211839"/>
                </a:lnTo>
                <a:lnTo>
                  <a:pt x="196344" y="219331"/>
                </a:lnTo>
                <a:lnTo>
                  <a:pt x="193761" y="226231"/>
                </a:lnTo>
                <a:lnTo>
                  <a:pt x="191086" y="232736"/>
                </a:lnTo>
                <a:lnTo>
                  <a:pt x="188351" y="238977"/>
                </a:lnTo>
                <a:lnTo>
                  <a:pt x="185575" y="245043"/>
                </a:lnTo>
                <a:lnTo>
                  <a:pt x="180867" y="251945"/>
                </a:lnTo>
                <a:lnTo>
                  <a:pt x="174870" y="259404"/>
                </a:lnTo>
                <a:lnTo>
                  <a:pt x="168015" y="267233"/>
                </a:lnTo>
                <a:lnTo>
                  <a:pt x="161540" y="273406"/>
                </a:lnTo>
                <a:lnTo>
                  <a:pt x="155318" y="278473"/>
                </a:lnTo>
                <a:lnTo>
                  <a:pt x="149266" y="282804"/>
                </a:lnTo>
                <a:lnTo>
                  <a:pt x="143326" y="286644"/>
                </a:lnTo>
                <a:lnTo>
                  <a:pt x="137460" y="290156"/>
                </a:lnTo>
                <a:lnTo>
                  <a:pt x="131645" y="293450"/>
                </a:lnTo>
                <a:lnTo>
                  <a:pt x="125863" y="295646"/>
                </a:lnTo>
                <a:lnTo>
                  <a:pt x="120104" y="297110"/>
                </a:lnTo>
                <a:lnTo>
                  <a:pt x="114359" y="298086"/>
                </a:lnTo>
                <a:lnTo>
                  <a:pt x="108625" y="298736"/>
                </a:lnTo>
                <a:lnTo>
                  <a:pt x="102897" y="299171"/>
                </a:lnTo>
                <a:lnTo>
                  <a:pt x="97173" y="299460"/>
                </a:lnTo>
                <a:lnTo>
                  <a:pt x="85733" y="299781"/>
                </a:lnTo>
                <a:lnTo>
                  <a:pt x="80016" y="299867"/>
                </a:lnTo>
                <a:lnTo>
                  <a:pt x="75251" y="298971"/>
                </a:lnTo>
                <a:lnTo>
                  <a:pt x="71122" y="297422"/>
                </a:lnTo>
                <a:lnTo>
                  <a:pt x="67417" y="295437"/>
                </a:lnTo>
                <a:lnTo>
                  <a:pt x="63042" y="294113"/>
                </a:lnTo>
                <a:lnTo>
                  <a:pt x="58221" y="293231"/>
                </a:lnTo>
                <a:lnTo>
                  <a:pt x="53101" y="292642"/>
                </a:lnTo>
                <a:lnTo>
                  <a:pt x="48735" y="291298"/>
                </a:lnTo>
                <a:lnTo>
                  <a:pt x="44873" y="289449"/>
                </a:lnTo>
                <a:lnTo>
                  <a:pt x="41346" y="287263"/>
                </a:lnTo>
                <a:lnTo>
                  <a:pt x="37089" y="284854"/>
                </a:lnTo>
                <a:lnTo>
                  <a:pt x="27279" y="279637"/>
                </a:lnTo>
                <a:lnTo>
                  <a:pt x="22949" y="277865"/>
                </a:lnTo>
                <a:lnTo>
                  <a:pt x="19109" y="276684"/>
                </a:lnTo>
                <a:lnTo>
                  <a:pt x="15596" y="275896"/>
                </a:lnTo>
                <a:lnTo>
                  <a:pt x="13255" y="274419"/>
                </a:lnTo>
                <a:lnTo>
                  <a:pt x="11694" y="272481"/>
                </a:lnTo>
                <a:lnTo>
                  <a:pt x="10654" y="270237"/>
                </a:lnTo>
                <a:lnTo>
                  <a:pt x="6957" y="26520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90"/>
          <p:cNvSpPr/>
          <p:nvPr/>
        </p:nvSpPr>
        <p:spPr>
          <a:xfrm>
            <a:off x="7229519" y="3643312"/>
            <a:ext cx="128544" cy="428626"/>
          </a:xfrm>
          <a:custGeom>
            <a:avLst/>
            <a:gdLst/>
            <a:ahLst/>
            <a:cxnLst/>
            <a:rect l="0" t="0" r="0" b="0"/>
            <a:pathLst>
              <a:path w="128544" h="428626">
                <a:moveTo>
                  <a:pt x="119971" y="0"/>
                </a:moveTo>
                <a:lnTo>
                  <a:pt x="115420" y="0"/>
                </a:lnTo>
                <a:lnTo>
                  <a:pt x="113127" y="953"/>
                </a:lnTo>
                <a:lnTo>
                  <a:pt x="110646" y="2540"/>
                </a:lnTo>
                <a:lnTo>
                  <a:pt x="108039" y="4551"/>
                </a:lnTo>
                <a:lnTo>
                  <a:pt x="105348" y="6844"/>
                </a:lnTo>
                <a:lnTo>
                  <a:pt x="102603" y="9325"/>
                </a:lnTo>
                <a:lnTo>
                  <a:pt x="97012" y="14622"/>
                </a:lnTo>
                <a:lnTo>
                  <a:pt x="66865" y="44541"/>
                </a:lnTo>
                <a:lnTo>
                  <a:pt x="63613" y="48744"/>
                </a:lnTo>
                <a:lnTo>
                  <a:pt x="60491" y="53451"/>
                </a:lnTo>
                <a:lnTo>
                  <a:pt x="57457" y="58494"/>
                </a:lnTo>
                <a:lnTo>
                  <a:pt x="54482" y="62809"/>
                </a:lnTo>
                <a:lnTo>
                  <a:pt x="51547" y="66637"/>
                </a:lnTo>
                <a:lnTo>
                  <a:pt x="48637" y="70142"/>
                </a:lnTo>
                <a:lnTo>
                  <a:pt x="45405" y="76577"/>
                </a:lnTo>
                <a:lnTo>
                  <a:pt x="43016" y="83564"/>
                </a:lnTo>
                <a:lnTo>
                  <a:pt x="41044" y="88095"/>
                </a:lnTo>
                <a:lnTo>
                  <a:pt x="38778" y="93020"/>
                </a:lnTo>
                <a:lnTo>
                  <a:pt x="36315" y="97256"/>
                </a:lnTo>
                <a:lnTo>
                  <a:pt x="33720" y="101032"/>
                </a:lnTo>
                <a:lnTo>
                  <a:pt x="31037" y="104502"/>
                </a:lnTo>
                <a:lnTo>
                  <a:pt x="28297" y="108721"/>
                </a:lnTo>
                <a:lnTo>
                  <a:pt x="25518" y="113438"/>
                </a:lnTo>
                <a:lnTo>
                  <a:pt x="22712" y="118488"/>
                </a:lnTo>
                <a:lnTo>
                  <a:pt x="17054" y="129179"/>
                </a:lnTo>
                <a:lnTo>
                  <a:pt x="14213" y="134697"/>
                </a:lnTo>
                <a:lnTo>
                  <a:pt x="11366" y="144090"/>
                </a:lnTo>
                <a:lnTo>
                  <a:pt x="8515" y="156068"/>
                </a:lnTo>
                <a:lnTo>
                  <a:pt x="5662" y="169768"/>
                </a:lnTo>
                <a:lnTo>
                  <a:pt x="3760" y="180806"/>
                </a:lnTo>
                <a:lnTo>
                  <a:pt x="2492" y="190070"/>
                </a:lnTo>
                <a:lnTo>
                  <a:pt x="1647" y="198151"/>
                </a:lnTo>
                <a:lnTo>
                  <a:pt x="1083" y="212111"/>
                </a:lnTo>
                <a:lnTo>
                  <a:pt x="104" y="288423"/>
                </a:lnTo>
                <a:lnTo>
                  <a:pt x="0" y="307180"/>
                </a:lnTo>
                <a:lnTo>
                  <a:pt x="2515" y="317817"/>
                </a:lnTo>
                <a:lnTo>
                  <a:pt x="5856" y="327942"/>
                </a:lnTo>
                <a:lnTo>
                  <a:pt x="7340" y="335617"/>
                </a:lnTo>
                <a:lnTo>
                  <a:pt x="10540" y="342203"/>
                </a:lnTo>
                <a:lnTo>
                  <a:pt x="12727" y="345293"/>
                </a:lnTo>
                <a:lnTo>
                  <a:pt x="15138" y="349258"/>
                </a:lnTo>
                <a:lnTo>
                  <a:pt x="17697" y="353806"/>
                </a:lnTo>
                <a:lnTo>
                  <a:pt x="23080" y="363940"/>
                </a:lnTo>
                <a:lnTo>
                  <a:pt x="28648" y="374794"/>
                </a:lnTo>
                <a:lnTo>
                  <a:pt x="31467" y="379402"/>
                </a:lnTo>
                <a:lnTo>
                  <a:pt x="34298" y="383427"/>
                </a:lnTo>
                <a:lnTo>
                  <a:pt x="37138" y="387063"/>
                </a:lnTo>
                <a:lnTo>
                  <a:pt x="39984" y="390440"/>
                </a:lnTo>
                <a:lnTo>
                  <a:pt x="42834" y="393643"/>
                </a:lnTo>
                <a:lnTo>
                  <a:pt x="45686" y="396731"/>
                </a:lnTo>
                <a:lnTo>
                  <a:pt x="48540" y="398790"/>
                </a:lnTo>
                <a:lnTo>
                  <a:pt x="51395" y="400162"/>
                </a:lnTo>
                <a:lnTo>
                  <a:pt x="54251" y="401077"/>
                </a:lnTo>
                <a:lnTo>
                  <a:pt x="57108" y="402640"/>
                </a:lnTo>
                <a:lnTo>
                  <a:pt x="59964" y="404634"/>
                </a:lnTo>
                <a:lnTo>
                  <a:pt x="62822" y="406916"/>
                </a:lnTo>
                <a:lnTo>
                  <a:pt x="66631" y="409390"/>
                </a:lnTo>
                <a:lnTo>
                  <a:pt x="71076" y="411992"/>
                </a:lnTo>
                <a:lnTo>
                  <a:pt x="75945" y="414679"/>
                </a:lnTo>
                <a:lnTo>
                  <a:pt x="80142" y="416470"/>
                </a:lnTo>
                <a:lnTo>
                  <a:pt x="83893" y="417664"/>
                </a:lnTo>
                <a:lnTo>
                  <a:pt x="87347" y="418461"/>
                </a:lnTo>
                <a:lnTo>
                  <a:pt x="90601" y="419944"/>
                </a:lnTo>
                <a:lnTo>
                  <a:pt x="93723" y="421885"/>
                </a:lnTo>
                <a:lnTo>
                  <a:pt x="101028" y="427294"/>
                </a:lnTo>
                <a:lnTo>
                  <a:pt x="104567" y="428033"/>
                </a:lnTo>
                <a:lnTo>
                  <a:pt x="106844" y="428231"/>
                </a:lnTo>
                <a:lnTo>
                  <a:pt x="110267" y="428362"/>
                </a:lnTo>
                <a:lnTo>
                  <a:pt x="128543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91"/>
          <p:cNvSpPr/>
          <p:nvPr/>
        </p:nvSpPr>
        <p:spPr>
          <a:xfrm>
            <a:off x="7323772" y="3857625"/>
            <a:ext cx="154306" cy="17041"/>
          </a:xfrm>
          <a:custGeom>
            <a:avLst/>
            <a:gdLst/>
            <a:ahLst/>
            <a:cxnLst/>
            <a:rect l="0" t="0" r="0" b="0"/>
            <a:pathLst>
              <a:path w="154306" h="17041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7"/>
                </a:lnTo>
                <a:lnTo>
                  <a:pt x="4551" y="15953"/>
                </a:lnTo>
                <a:lnTo>
                  <a:pt x="6844" y="16350"/>
                </a:lnTo>
                <a:lnTo>
                  <a:pt x="9326" y="16615"/>
                </a:lnTo>
                <a:lnTo>
                  <a:pt x="11932" y="16791"/>
                </a:lnTo>
                <a:lnTo>
                  <a:pt x="42906" y="17040"/>
                </a:lnTo>
                <a:lnTo>
                  <a:pt x="59084" y="15170"/>
                </a:lnTo>
                <a:lnTo>
                  <a:pt x="77489" y="12018"/>
                </a:lnTo>
                <a:lnTo>
                  <a:pt x="111592" y="5341"/>
                </a:lnTo>
                <a:lnTo>
                  <a:pt x="122020" y="3561"/>
                </a:lnTo>
                <a:lnTo>
                  <a:pt x="129924" y="2374"/>
                </a:lnTo>
                <a:lnTo>
                  <a:pt x="136146" y="1582"/>
                </a:lnTo>
                <a:lnTo>
                  <a:pt x="141246" y="105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92"/>
          <p:cNvSpPr/>
          <p:nvPr/>
        </p:nvSpPr>
        <p:spPr>
          <a:xfrm>
            <a:off x="7495222" y="3746222"/>
            <a:ext cx="175238" cy="234971"/>
          </a:xfrm>
          <a:custGeom>
            <a:avLst/>
            <a:gdLst/>
            <a:ahLst/>
            <a:cxnLst/>
            <a:rect l="0" t="0" r="0" b="0"/>
            <a:pathLst>
              <a:path w="175238" h="234971">
                <a:moveTo>
                  <a:pt x="0" y="17105"/>
                </a:moveTo>
                <a:lnTo>
                  <a:pt x="23864" y="5173"/>
                </a:lnTo>
                <a:lnTo>
                  <a:pt x="29244" y="3435"/>
                </a:lnTo>
                <a:lnTo>
                  <a:pt x="34736" y="2277"/>
                </a:lnTo>
                <a:lnTo>
                  <a:pt x="40302" y="1505"/>
                </a:lnTo>
                <a:lnTo>
                  <a:pt x="44965" y="990"/>
                </a:lnTo>
                <a:lnTo>
                  <a:pt x="49027" y="646"/>
                </a:lnTo>
                <a:lnTo>
                  <a:pt x="52687" y="418"/>
                </a:lnTo>
                <a:lnTo>
                  <a:pt x="59294" y="164"/>
                </a:lnTo>
                <a:lnTo>
                  <a:pt x="66358" y="51"/>
                </a:lnTo>
                <a:lnTo>
                  <a:pt x="75847" y="0"/>
                </a:lnTo>
                <a:lnTo>
                  <a:pt x="79140" y="939"/>
                </a:lnTo>
                <a:lnTo>
                  <a:pt x="81335" y="2518"/>
                </a:lnTo>
                <a:lnTo>
                  <a:pt x="84726" y="6812"/>
                </a:lnTo>
                <a:lnTo>
                  <a:pt x="89408" y="11895"/>
                </a:lnTo>
                <a:lnTo>
                  <a:pt x="91038" y="14584"/>
                </a:lnTo>
                <a:lnTo>
                  <a:pt x="92849" y="20112"/>
                </a:lnTo>
                <a:lnTo>
                  <a:pt x="93654" y="25744"/>
                </a:lnTo>
                <a:lnTo>
                  <a:pt x="93869" y="28579"/>
                </a:lnTo>
                <a:lnTo>
                  <a:pt x="93059" y="32374"/>
                </a:lnTo>
                <a:lnTo>
                  <a:pt x="91567" y="36810"/>
                </a:lnTo>
                <a:lnTo>
                  <a:pt x="89619" y="41672"/>
                </a:lnTo>
                <a:lnTo>
                  <a:pt x="85464" y="48723"/>
                </a:lnTo>
                <a:lnTo>
                  <a:pt x="79836" y="57234"/>
                </a:lnTo>
                <a:lnTo>
                  <a:pt x="73227" y="66717"/>
                </a:lnTo>
                <a:lnTo>
                  <a:pt x="65962" y="74945"/>
                </a:lnTo>
                <a:lnTo>
                  <a:pt x="58263" y="82335"/>
                </a:lnTo>
                <a:lnTo>
                  <a:pt x="39025" y="98782"/>
                </a:lnTo>
                <a:lnTo>
                  <a:pt x="35542" y="101083"/>
                </a:lnTo>
                <a:lnTo>
                  <a:pt x="31314" y="103571"/>
                </a:lnTo>
                <a:lnTo>
                  <a:pt x="26591" y="106182"/>
                </a:lnTo>
                <a:lnTo>
                  <a:pt x="24395" y="106969"/>
                </a:lnTo>
                <a:lnTo>
                  <a:pt x="23884" y="106542"/>
                </a:lnTo>
                <a:lnTo>
                  <a:pt x="24494" y="105305"/>
                </a:lnTo>
                <a:lnTo>
                  <a:pt x="29906" y="99013"/>
                </a:lnTo>
                <a:lnTo>
                  <a:pt x="34881" y="93831"/>
                </a:lnTo>
                <a:lnTo>
                  <a:pt x="37542" y="91116"/>
                </a:lnTo>
                <a:lnTo>
                  <a:pt x="41221" y="89305"/>
                </a:lnTo>
                <a:lnTo>
                  <a:pt x="45578" y="88099"/>
                </a:lnTo>
                <a:lnTo>
                  <a:pt x="50387" y="87294"/>
                </a:lnTo>
                <a:lnTo>
                  <a:pt x="54547" y="85805"/>
                </a:lnTo>
                <a:lnTo>
                  <a:pt x="58272" y="83860"/>
                </a:lnTo>
                <a:lnTo>
                  <a:pt x="61708" y="81611"/>
                </a:lnTo>
                <a:lnTo>
                  <a:pt x="65904" y="80112"/>
                </a:lnTo>
                <a:lnTo>
                  <a:pt x="70606" y="79112"/>
                </a:lnTo>
                <a:lnTo>
                  <a:pt x="75646" y="78446"/>
                </a:lnTo>
                <a:lnTo>
                  <a:pt x="80910" y="78001"/>
                </a:lnTo>
                <a:lnTo>
                  <a:pt x="86326" y="77705"/>
                </a:lnTo>
                <a:lnTo>
                  <a:pt x="97422" y="77376"/>
                </a:lnTo>
                <a:lnTo>
                  <a:pt x="108703" y="77230"/>
                </a:lnTo>
                <a:lnTo>
                  <a:pt x="113426" y="78143"/>
                </a:lnTo>
                <a:lnTo>
                  <a:pt x="117528" y="79704"/>
                </a:lnTo>
                <a:lnTo>
                  <a:pt x="121214" y="81698"/>
                </a:lnTo>
                <a:lnTo>
                  <a:pt x="125577" y="83027"/>
                </a:lnTo>
                <a:lnTo>
                  <a:pt x="130390" y="83913"/>
                </a:lnTo>
                <a:lnTo>
                  <a:pt x="135505" y="84504"/>
                </a:lnTo>
                <a:lnTo>
                  <a:pt x="139867" y="85850"/>
                </a:lnTo>
                <a:lnTo>
                  <a:pt x="143727" y="87700"/>
                </a:lnTo>
                <a:lnTo>
                  <a:pt x="147253" y="89886"/>
                </a:lnTo>
                <a:lnTo>
                  <a:pt x="150556" y="92296"/>
                </a:lnTo>
                <a:lnTo>
                  <a:pt x="153711" y="94855"/>
                </a:lnTo>
                <a:lnTo>
                  <a:pt x="156766" y="97513"/>
                </a:lnTo>
                <a:lnTo>
                  <a:pt x="159756" y="101191"/>
                </a:lnTo>
                <a:lnTo>
                  <a:pt x="162702" y="105547"/>
                </a:lnTo>
                <a:lnTo>
                  <a:pt x="165618" y="110356"/>
                </a:lnTo>
                <a:lnTo>
                  <a:pt x="168514" y="114515"/>
                </a:lnTo>
                <a:lnTo>
                  <a:pt x="171398" y="118240"/>
                </a:lnTo>
                <a:lnTo>
                  <a:pt x="174273" y="121676"/>
                </a:lnTo>
                <a:lnTo>
                  <a:pt x="175237" y="125871"/>
                </a:lnTo>
                <a:lnTo>
                  <a:pt x="174927" y="130573"/>
                </a:lnTo>
                <a:lnTo>
                  <a:pt x="173768" y="135613"/>
                </a:lnTo>
                <a:lnTo>
                  <a:pt x="172995" y="139926"/>
                </a:lnTo>
                <a:lnTo>
                  <a:pt x="172137" y="147257"/>
                </a:lnTo>
                <a:lnTo>
                  <a:pt x="170955" y="151498"/>
                </a:lnTo>
                <a:lnTo>
                  <a:pt x="169215" y="156230"/>
                </a:lnTo>
                <a:lnTo>
                  <a:pt x="167103" y="161291"/>
                </a:lnTo>
                <a:lnTo>
                  <a:pt x="163790" y="165616"/>
                </a:lnTo>
                <a:lnTo>
                  <a:pt x="159675" y="169452"/>
                </a:lnTo>
                <a:lnTo>
                  <a:pt x="155028" y="172962"/>
                </a:lnTo>
                <a:lnTo>
                  <a:pt x="150977" y="177208"/>
                </a:lnTo>
                <a:lnTo>
                  <a:pt x="147324" y="181942"/>
                </a:lnTo>
                <a:lnTo>
                  <a:pt x="143936" y="187004"/>
                </a:lnTo>
                <a:lnTo>
                  <a:pt x="139773" y="191331"/>
                </a:lnTo>
                <a:lnTo>
                  <a:pt x="135092" y="195168"/>
                </a:lnTo>
                <a:lnTo>
                  <a:pt x="130066" y="198679"/>
                </a:lnTo>
                <a:lnTo>
                  <a:pt x="124811" y="202924"/>
                </a:lnTo>
                <a:lnTo>
                  <a:pt x="119403" y="207659"/>
                </a:lnTo>
                <a:lnTo>
                  <a:pt x="113891" y="212722"/>
                </a:lnTo>
                <a:lnTo>
                  <a:pt x="107360" y="217048"/>
                </a:lnTo>
                <a:lnTo>
                  <a:pt x="100149" y="220886"/>
                </a:lnTo>
                <a:lnTo>
                  <a:pt x="92483" y="224396"/>
                </a:lnTo>
                <a:lnTo>
                  <a:pt x="86420" y="227689"/>
                </a:lnTo>
                <a:lnTo>
                  <a:pt x="81426" y="230837"/>
                </a:lnTo>
                <a:lnTo>
                  <a:pt x="77144" y="233888"/>
                </a:lnTo>
                <a:lnTo>
                  <a:pt x="73336" y="234970"/>
                </a:lnTo>
                <a:lnTo>
                  <a:pt x="69846" y="234738"/>
                </a:lnTo>
                <a:lnTo>
                  <a:pt x="60008" y="231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93"/>
          <p:cNvSpPr/>
          <p:nvPr/>
        </p:nvSpPr>
        <p:spPr>
          <a:xfrm>
            <a:off x="7640955" y="3643312"/>
            <a:ext cx="203604" cy="437123"/>
          </a:xfrm>
          <a:custGeom>
            <a:avLst/>
            <a:gdLst/>
            <a:ahLst/>
            <a:cxnLst/>
            <a:rect l="0" t="0" r="0" b="0"/>
            <a:pathLst>
              <a:path w="203604" h="437123">
                <a:moveTo>
                  <a:pt x="0" y="0"/>
                </a:moveTo>
                <a:lnTo>
                  <a:pt x="13652" y="4551"/>
                </a:lnTo>
                <a:lnTo>
                  <a:pt x="19578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7974" y="8731"/>
                </a:lnTo>
                <a:lnTo>
                  <a:pt x="45319" y="10583"/>
                </a:lnTo>
                <a:lnTo>
                  <a:pt x="53073" y="12771"/>
                </a:lnTo>
                <a:lnTo>
                  <a:pt x="60147" y="15181"/>
                </a:lnTo>
                <a:lnTo>
                  <a:pt x="66768" y="17741"/>
                </a:lnTo>
                <a:lnTo>
                  <a:pt x="73087" y="20400"/>
                </a:lnTo>
                <a:lnTo>
                  <a:pt x="80157" y="24077"/>
                </a:lnTo>
                <a:lnTo>
                  <a:pt x="87728" y="28434"/>
                </a:lnTo>
                <a:lnTo>
                  <a:pt x="95633" y="33244"/>
                </a:lnTo>
                <a:lnTo>
                  <a:pt x="112036" y="43667"/>
                </a:lnTo>
                <a:lnTo>
                  <a:pt x="120410" y="49114"/>
                </a:lnTo>
                <a:lnTo>
                  <a:pt x="126946" y="53698"/>
                </a:lnTo>
                <a:lnTo>
                  <a:pt x="132255" y="57706"/>
                </a:lnTo>
                <a:lnTo>
                  <a:pt x="136748" y="61331"/>
                </a:lnTo>
                <a:lnTo>
                  <a:pt x="144505" y="68510"/>
                </a:lnTo>
                <a:lnTo>
                  <a:pt x="165825" y="89186"/>
                </a:lnTo>
                <a:lnTo>
                  <a:pt x="174367" y="101367"/>
                </a:lnTo>
                <a:lnTo>
                  <a:pt x="181014" y="114251"/>
                </a:lnTo>
                <a:lnTo>
                  <a:pt x="186399" y="127602"/>
                </a:lnTo>
                <a:lnTo>
                  <a:pt x="194921" y="150057"/>
                </a:lnTo>
                <a:lnTo>
                  <a:pt x="198527" y="160046"/>
                </a:lnTo>
                <a:lnTo>
                  <a:pt x="200932" y="168610"/>
                </a:lnTo>
                <a:lnTo>
                  <a:pt x="202534" y="176224"/>
                </a:lnTo>
                <a:lnTo>
                  <a:pt x="203603" y="183205"/>
                </a:lnTo>
                <a:lnTo>
                  <a:pt x="203363" y="190717"/>
                </a:lnTo>
                <a:lnTo>
                  <a:pt x="202250" y="198582"/>
                </a:lnTo>
                <a:lnTo>
                  <a:pt x="200556" y="206683"/>
                </a:lnTo>
                <a:lnTo>
                  <a:pt x="193620" y="245389"/>
                </a:lnTo>
                <a:lnTo>
                  <a:pt x="191945" y="257890"/>
                </a:lnTo>
                <a:lnTo>
                  <a:pt x="190828" y="269082"/>
                </a:lnTo>
                <a:lnTo>
                  <a:pt x="190084" y="279401"/>
                </a:lnTo>
                <a:lnTo>
                  <a:pt x="187682" y="288185"/>
                </a:lnTo>
                <a:lnTo>
                  <a:pt x="184176" y="295946"/>
                </a:lnTo>
                <a:lnTo>
                  <a:pt x="179934" y="303025"/>
                </a:lnTo>
                <a:lnTo>
                  <a:pt x="176153" y="310602"/>
                </a:lnTo>
                <a:lnTo>
                  <a:pt x="172681" y="318510"/>
                </a:lnTo>
                <a:lnTo>
                  <a:pt x="169413" y="326641"/>
                </a:lnTo>
                <a:lnTo>
                  <a:pt x="166282" y="333965"/>
                </a:lnTo>
                <a:lnTo>
                  <a:pt x="160262" y="347184"/>
                </a:lnTo>
                <a:lnTo>
                  <a:pt x="156372" y="353376"/>
                </a:lnTo>
                <a:lnTo>
                  <a:pt x="151873" y="359409"/>
                </a:lnTo>
                <a:lnTo>
                  <a:pt x="146968" y="365336"/>
                </a:lnTo>
                <a:lnTo>
                  <a:pt x="142746" y="371192"/>
                </a:lnTo>
                <a:lnTo>
                  <a:pt x="138979" y="377002"/>
                </a:lnTo>
                <a:lnTo>
                  <a:pt x="135515" y="382779"/>
                </a:lnTo>
                <a:lnTo>
                  <a:pt x="126586" y="396819"/>
                </a:lnTo>
                <a:lnTo>
                  <a:pt x="121538" y="404564"/>
                </a:lnTo>
                <a:lnTo>
                  <a:pt x="116268" y="410679"/>
                </a:lnTo>
                <a:lnTo>
                  <a:pt x="110849" y="415709"/>
                </a:lnTo>
                <a:lnTo>
                  <a:pt x="105332" y="420014"/>
                </a:lnTo>
                <a:lnTo>
                  <a:pt x="100701" y="423837"/>
                </a:lnTo>
                <a:lnTo>
                  <a:pt x="96661" y="427338"/>
                </a:lnTo>
                <a:lnTo>
                  <a:pt x="87885" y="435250"/>
                </a:lnTo>
                <a:lnTo>
                  <a:pt x="86212" y="435899"/>
                </a:lnTo>
                <a:lnTo>
                  <a:pt x="80260" y="436813"/>
                </a:lnTo>
                <a:lnTo>
                  <a:pt x="75226" y="437122"/>
                </a:lnTo>
                <a:lnTo>
                  <a:pt x="68579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94"/>
          <p:cNvSpPr/>
          <p:nvPr/>
        </p:nvSpPr>
        <p:spPr>
          <a:xfrm>
            <a:off x="7958137" y="3832068"/>
            <a:ext cx="240031" cy="24366"/>
          </a:xfrm>
          <a:custGeom>
            <a:avLst/>
            <a:gdLst/>
            <a:ahLst/>
            <a:cxnLst/>
            <a:rect l="0" t="0" r="0" b="0"/>
            <a:pathLst>
              <a:path w="240031" h="24366">
                <a:moveTo>
                  <a:pt x="0" y="16984"/>
                </a:moveTo>
                <a:lnTo>
                  <a:pt x="4551" y="21535"/>
                </a:lnTo>
                <a:lnTo>
                  <a:pt x="7797" y="22876"/>
                </a:lnTo>
                <a:lnTo>
                  <a:pt x="11866" y="23769"/>
                </a:lnTo>
                <a:lnTo>
                  <a:pt x="16483" y="24365"/>
                </a:lnTo>
                <a:lnTo>
                  <a:pt x="23371" y="23810"/>
                </a:lnTo>
                <a:lnTo>
                  <a:pt x="31773" y="22487"/>
                </a:lnTo>
                <a:lnTo>
                  <a:pt x="41185" y="20653"/>
                </a:lnTo>
                <a:lnTo>
                  <a:pt x="49364" y="19430"/>
                </a:lnTo>
                <a:lnTo>
                  <a:pt x="56721" y="18615"/>
                </a:lnTo>
                <a:lnTo>
                  <a:pt x="63532" y="18071"/>
                </a:lnTo>
                <a:lnTo>
                  <a:pt x="69977" y="17709"/>
                </a:lnTo>
                <a:lnTo>
                  <a:pt x="82220" y="17306"/>
                </a:lnTo>
                <a:lnTo>
                  <a:pt x="89103" y="16246"/>
                </a:lnTo>
                <a:lnTo>
                  <a:pt x="96549" y="14587"/>
                </a:lnTo>
                <a:lnTo>
                  <a:pt x="104372" y="12529"/>
                </a:lnTo>
                <a:lnTo>
                  <a:pt x="111491" y="11156"/>
                </a:lnTo>
                <a:lnTo>
                  <a:pt x="118142" y="10242"/>
                </a:lnTo>
                <a:lnTo>
                  <a:pt x="124482" y="9632"/>
                </a:lnTo>
                <a:lnTo>
                  <a:pt x="130612" y="9225"/>
                </a:lnTo>
                <a:lnTo>
                  <a:pt x="136606" y="8954"/>
                </a:lnTo>
                <a:lnTo>
                  <a:pt x="142505" y="8773"/>
                </a:lnTo>
                <a:lnTo>
                  <a:pt x="150249" y="7700"/>
                </a:lnTo>
                <a:lnTo>
                  <a:pt x="159221" y="6032"/>
                </a:lnTo>
                <a:lnTo>
                  <a:pt x="169013" y="3968"/>
                </a:lnTo>
                <a:lnTo>
                  <a:pt x="178398" y="2592"/>
                </a:lnTo>
                <a:lnTo>
                  <a:pt x="187512" y="1674"/>
                </a:lnTo>
                <a:lnTo>
                  <a:pt x="196445" y="1062"/>
                </a:lnTo>
                <a:lnTo>
                  <a:pt x="205259" y="655"/>
                </a:lnTo>
                <a:lnTo>
                  <a:pt x="232315" y="0"/>
                </a:lnTo>
                <a:lnTo>
                  <a:pt x="240030" y="84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95"/>
          <p:cNvSpPr/>
          <p:nvPr/>
        </p:nvSpPr>
        <p:spPr>
          <a:xfrm>
            <a:off x="8283892" y="3789045"/>
            <a:ext cx="171451" cy="8542"/>
          </a:xfrm>
          <a:custGeom>
            <a:avLst/>
            <a:gdLst/>
            <a:ahLst/>
            <a:cxnLst/>
            <a:rect l="0" t="0" r="0" b="0"/>
            <a:pathLst>
              <a:path w="171451" h="8542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1865" y="8042"/>
                </a:lnTo>
                <a:lnTo>
                  <a:pt x="16482" y="8219"/>
                </a:lnTo>
                <a:lnTo>
                  <a:pt x="32083" y="8467"/>
                </a:lnTo>
                <a:lnTo>
                  <a:pt x="44220" y="8541"/>
                </a:lnTo>
                <a:lnTo>
                  <a:pt x="49483" y="7599"/>
                </a:lnTo>
                <a:lnTo>
                  <a:pt x="55848" y="6019"/>
                </a:lnTo>
                <a:lnTo>
                  <a:pt x="62949" y="4012"/>
                </a:lnTo>
                <a:lnTo>
                  <a:pt x="70541" y="2675"/>
                </a:lnTo>
                <a:lnTo>
                  <a:pt x="78461" y="1783"/>
                </a:lnTo>
                <a:lnTo>
                  <a:pt x="86597" y="1189"/>
                </a:lnTo>
                <a:lnTo>
                  <a:pt x="94879" y="792"/>
                </a:lnTo>
                <a:lnTo>
                  <a:pt x="111701" y="35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96"/>
          <p:cNvSpPr/>
          <p:nvPr/>
        </p:nvSpPr>
        <p:spPr>
          <a:xfrm>
            <a:off x="8284359" y="3609022"/>
            <a:ext cx="85259" cy="368619"/>
          </a:xfrm>
          <a:custGeom>
            <a:avLst/>
            <a:gdLst/>
            <a:ahLst/>
            <a:cxnLst/>
            <a:rect l="0" t="0" r="0" b="0"/>
            <a:pathLst>
              <a:path w="85259" h="368619">
                <a:moveTo>
                  <a:pt x="25250" y="0"/>
                </a:moveTo>
                <a:lnTo>
                  <a:pt x="25250" y="35752"/>
                </a:lnTo>
                <a:lnTo>
                  <a:pt x="22711" y="44782"/>
                </a:lnTo>
                <a:lnTo>
                  <a:pt x="20699" y="49857"/>
                </a:lnTo>
                <a:lnTo>
                  <a:pt x="19359" y="56098"/>
                </a:lnTo>
                <a:lnTo>
                  <a:pt x="18465" y="63116"/>
                </a:lnTo>
                <a:lnTo>
                  <a:pt x="17870" y="70653"/>
                </a:lnTo>
                <a:lnTo>
                  <a:pt x="16520" y="77582"/>
                </a:lnTo>
                <a:lnTo>
                  <a:pt x="14668" y="84106"/>
                </a:lnTo>
                <a:lnTo>
                  <a:pt x="12481" y="90361"/>
                </a:lnTo>
                <a:lnTo>
                  <a:pt x="10070" y="100246"/>
                </a:lnTo>
                <a:lnTo>
                  <a:pt x="7510" y="112550"/>
                </a:lnTo>
                <a:lnTo>
                  <a:pt x="4851" y="126469"/>
                </a:lnTo>
                <a:lnTo>
                  <a:pt x="3078" y="137652"/>
                </a:lnTo>
                <a:lnTo>
                  <a:pt x="1897" y="147013"/>
                </a:lnTo>
                <a:lnTo>
                  <a:pt x="1109" y="155159"/>
                </a:lnTo>
                <a:lnTo>
                  <a:pt x="584" y="162494"/>
                </a:lnTo>
                <a:lnTo>
                  <a:pt x="233" y="169290"/>
                </a:lnTo>
                <a:lnTo>
                  <a:pt x="0" y="175725"/>
                </a:lnTo>
                <a:lnTo>
                  <a:pt x="797" y="187635"/>
                </a:lnTo>
                <a:lnTo>
                  <a:pt x="5517" y="235089"/>
                </a:lnTo>
                <a:lnTo>
                  <a:pt x="6380" y="246261"/>
                </a:lnTo>
                <a:lnTo>
                  <a:pt x="6955" y="255614"/>
                </a:lnTo>
                <a:lnTo>
                  <a:pt x="8291" y="263754"/>
                </a:lnTo>
                <a:lnTo>
                  <a:pt x="10134" y="271086"/>
                </a:lnTo>
                <a:lnTo>
                  <a:pt x="12315" y="277879"/>
                </a:lnTo>
                <a:lnTo>
                  <a:pt x="14722" y="283360"/>
                </a:lnTo>
                <a:lnTo>
                  <a:pt x="17280" y="287967"/>
                </a:lnTo>
                <a:lnTo>
                  <a:pt x="19937" y="291991"/>
                </a:lnTo>
                <a:lnTo>
                  <a:pt x="23612" y="298483"/>
                </a:lnTo>
                <a:lnTo>
                  <a:pt x="32778" y="315857"/>
                </a:lnTo>
                <a:lnTo>
                  <a:pt x="35984" y="322966"/>
                </a:lnTo>
                <a:lnTo>
                  <a:pt x="38121" y="328658"/>
                </a:lnTo>
                <a:lnTo>
                  <a:pt x="39546" y="333405"/>
                </a:lnTo>
                <a:lnTo>
                  <a:pt x="41449" y="337523"/>
                </a:lnTo>
                <a:lnTo>
                  <a:pt x="43669" y="341220"/>
                </a:lnTo>
                <a:lnTo>
                  <a:pt x="46102" y="344638"/>
                </a:lnTo>
                <a:lnTo>
                  <a:pt x="48676" y="347869"/>
                </a:lnTo>
                <a:lnTo>
                  <a:pt x="51346" y="350975"/>
                </a:lnTo>
                <a:lnTo>
                  <a:pt x="57922" y="358254"/>
                </a:lnTo>
                <a:lnTo>
                  <a:pt x="60366" y="359803"/>
                </a:lnTo>
                <a:lnTo>
                  <a:pt x="63901" y="361789"/>
                </a:lnTo>
                <a:lnTo>
                  <a:pt x="74161" y="367269"/>
                </a:lnTo>
                <a:lnTo>
                  <a:pt x="75955" y="367718"/>
                </a:lnTo>
                <a:lnTo>
                  <a:pt x="78104" y="368018"/>
                </a:lnTo>
                <a:lnTo>
                  <a:pt x="85258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97"/>
          <p:cNvSpPr/>
          <p:nvPr/>
        </p:nvSpPr>
        <p:spPr>
          <a:xfrm>
            <a:off x="8498706" y="3672663"/>
            <a:ext cx="115540" cy="268129"/>
          </a:xfrm>
          <a:custGeom>
            <a:avLst/>
            <a:gdLst/>
            <a:ahLst/>
            <a:cxnLst/>
            <a:rect l="0" t="0" r="0" b="0"/>
            <a:pathLst>
              <a:path w="115540" h="268129">
                <a:moveTo>
                  <a:pt x="50934" y="4939"/>
                </a:moveTo>
                <a:lnTo>
                  <a:pt x="46383" y="388"/>
                </a:lnTo>
                <a:lnTo>
                  <a:pt x="45042" y="0"/>
                </a:lnTo>
                <a:lnTo>
                  <a:pt x="44148" y="694"/>
                </a:lnTo>
                <a:lnTo>
                  <a:pt x="42203" y="4957"/>
                </a:lnTo>
                <a:lnTo>
                  <a:pt x="38164" y="13202"/>
                </a:lnTo>
                <a:lnTo>
                  <a:pt x="35752" y="17116"/>
                </a:lnTo>
                <a:lnTo>
                  <a:pt x="33193" y="20677"/>
                </a:lnTo>
                <a:lnTo>
                  <a:pt x="30534" y="24003"/>
                </a:lnTo>
                <a:lnTo>
                  <a:pt x="27809" y="28126"/>
                </a:lnTo>
                <a:lnTo>
                  <a:pt x="25040" y="32780"/>
                </a:lnTo>
                <a:lnTo>
                  <a:pt x="22241" y="37787"/>
                </a:lnTo>
                <a:lnTo>
                  <a:pt x="19423" y="47793"/>
                </a:lnTo>
                <a:lnTo>
                  <a:pt x="16592" y="61131"/>
                </a:lnTo>
                <a:lnTo>
                  <a:pt x="13751" y="76690"/>
                </a:lnTo>
                <a:lnTo>
                  <a:pt x="10906" y="88968"/>
                </a:lnTo>
                <a:lnTo>
                  <a:pt x="8056" y="99058"/>
                </a:lnTo>
                <a:lnTo>
                  <a:pt x="5203" y="107690"/>
                </a:lnTo>
                <a:lnTo>
                  <a:pt x="3302" y="120112"/>
                </a:lnTo>
                <a:lnTo>
                  <a:pt x="2034" y="135061"/>
                </a:lnTo>
                <a:lnTo>
                  <a:pt x="626" y="164689"/>
                </a:lnTo>
                <a:lnTo>
                  <a:pt x="0" y="184207"/>
                </a:lnTo>
                <a:lnTo>
                  <a:pt x="1738" y="194936"/>
                </a:lnTo>
                <a:lnTo>
                  <a:pt x="4801" y="206851"/>
                </a:lnTo>
                <a:lnTo>
                  <a:pt x="8749" y="219557"/>
                </a:lnTo>
                <a:lnTo>
                  <a:pt x="13286" y="229933"/>
                </a:lnTo>
                <a:lnTo>
                  <a:pt x="18215" y="238755"/>
                </a:lnTo>
                <a:lnTo>
                  <a:pt x="23406" y="246541"/>
                </a:lnTo>
                <a:lnTo>
                  <a:pt x="28772" y="252685"/>
                </a:lnTo>
                <a:lnTo>
                  <a:pt x="34254" y="257733"/>
                </a:lnTo>
                <a:lnTo>
                  <a:pt x="39814" y="262051"/>
                </a:lnTo>
                <a:lnTo>
                  <a:pt x="44473" y="264929"/>
                </a:lnTo>
                <a:lnTo>
                  <a:pt x="48532" y="266848"/>
                </a:lnTo>
                <a:lnTo>
                  <a:pt x="52190" y="268128"/>
                </a:lnTo>
                <a:lnTo>
                  <a:pt x="55581" y="268029"/>
                </a:lnTo>
                <a:lnTo>
                  <a:pt x="58794" y="267009"/>
                </a:lnTo>
                <a:lnTo>
                  <a:pt x="61889" y="265378"/>
                </a:lnTo>
                <a:lnTo>
                  <a:pt x="65857" y="264290"/>
                </a:lnTo>
                <a:lnTo>
                  <a:pt x="70408" y="263565"/>
                </a:lnTo>
                <a:lnTo>
                  <a:pt x="75346" y="263081"/>
                </a:lnTo>
                <a:lnTo>
                  <a:pt x="79592" y="261806"/>
                </a:lnTo>
                <a:lnTo>
                  <a:pt x="83374" y="260004"/>
                </a:lnTo>
                <a:lnTo>
                  <a:pt x="86848" y="257850"/>
                </a:lnTo>
                <a:lnTo>
                  <a:pt x="90117" y="255461"/>
                </a:lnTo>
                <a:lnTo>
                  <a:pt x="93247" y="252916"/>
                </a:lnTo>
                <a:lnTo>
                  <a:pt x="96289" y="250268"/>
                </a:lnTo>
                <a:lnTo>
                  <a:pt x="99268" y="245644"/>
                </a:lnTo>
                <a:lnTo>
                  <a:pt x="102206" y="239704"/>
                </a:lnTo>
                <a:lnTo>
                  <a:pt x="105119" y="232886"/>
                </a:lnTo>
                <a:lnTo>
                  <a:pt x="107059" y="226436"/>
                </a:lnTo>
                <a:lnTo>
                  <a:pt x="108353" y="220231"/>
                </a:lnTo>
                <a:lnTo>
                  <a:pt x="109215" y="214190"/>
                </a:lnTo>
                <a:lnTo>
                  <a:pt x="110743" y="207305"/>
                </a:lnTo>
                <a:lnTo>
                  <a:pt x="112715" y="199857"/>
                </a:lnTo>
                <a:lnTo>
                  <a:pt x="114980" y="192034"/>
                </a:lnTo>
                <a:lnTo>
                  <a:pt x="115539" y="183009"/>
                </a:lnTo>
                <a:lnTo>
                  <a:pt x="114959" y="173182"/>
                </a:lnTo>
                <a:lnTo>
                  <a:pt x="113619" y="162821"/>
                </a:lnTo>
                <a:lnTo>
                  <a:pt x="111774" y="155914"/>
                </a:lnTo>
                <a:lnTo>
                  <a:pt x="109591" y="151309"/>
                </a:lnTo>
                <a:lnTo>
                  <a:pt x="107184" y="148239"/>
                </a:lnTo>
                <a:lnTo>
                  <a:pt x="104509" y="142288"/>
                </a:lnTo>
                <a:lnTo>
                  <a:pt x="103796" y="139367"/>
                </a:lnTo>
                <a:lnTo>
                  <a:pt x="102368" y="137420"/>
                </a:lnTo>
                <a:lnTo>
                  <a:pt x="100463" y="136123"/>
                </a:lnTo>
                <a:lnTo>
                  <a:pt x="98240" y="135257"/>
                </a:lnTo>
                <a:lnTo>
                  <a:pt x="95806" y="135633"/>
                </a:lnTo>
                <a:lnTo>
                  <a:pt x="93231" y="136836"/>
                </a:lnTo>
                <a:lnTo>
                  <a:pt x="90562" y="138590"/>
                </a:lnTo>
                <a:lnTo>
                  <a:pt x="87831" y="139760"/>
                </a:lnTo>
                <a:lnTo>
                  <a:pt x="85056" y="140539"/>
                </a:lnTo>
                <a:lnTo>
                  <a:pt x="82255" y="141060"/>
                </a:lnTo>
                <a:lnTo>
                  <a:pt x="79434" y="143311"/>
                </a:lnTo>
                <a:lnTo>
                  <a:pt x="76602" y="146717"/>
                </a:lnTo>
                <a:lnTo>
                  <a:pt x="73761" y="150893"/>
                </a:lnTo>
                <a:lnTo>
                  <a:pt x="70604" y="158072"/>
                </a:lnTo>
                <a:lnTo>
                  <a:pt x="69762" y="161320"/>
                </a:lnTo>
                <a:lnTo>
                  <a:pt x="66287" y="167470"/>
                </a:lnTo>
                <a:lnTo>
                  <a:pt x="64027" y="170443"/>
                </a:lnTo>
                <a:lnTo>
                  <a:pt x="61568" y="173377"/>
                </a:lnTo>
                <a:lnTo>
                  <a:pt x="58976" y="176286"/>
                </a:lnTo>
                <a:lnTo>
                  <a:pt x="56295" y="179178"/>
                </a:lnTo>
                <a:lnTo>
                  <a:pt x="54507" y="182059"/>
                </a:lnTo>
                <a:lnTo>
                  <a:pt x="52522" y="187799"/>
                </a:lnTo>
                <a:lnTo>
                  <a:pt x="46853" y="210038"/>
                </a:lnTo>
                <a:lnTo>
                  <a:pt x="45356" y="216919"/>
                </a:lnTo>
                <a:lnTo>
                  <a:pt x="44357" y="222459"/>
                </a:lnTo>
                <a:lnTo>
                  <a:pt x="42756" y="233644"/>
                </a:lnTo>
                <a:lnTo>
                  <a:pt x="43577" y="234561"/>
                </a:lnTo>
                <a:lnTo>
                  <a:pt x="45077" y="235173"/>
                </a:lnTo>
                <a:lnTo>
                  <a:pt x="47029" y="235581"/>
                </a:lnTo>
                <a:lnTo>
                  <a:pt x="49283" y="235853"/>
                </a:lnTo>
                <a:lnTo>
                  <a:pt x="51738" y="236034"/>
                </a:lnTo>
                <a:lnTo>
                  <a:pt x="59506" y="2363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98"/>
          <p:cNvSpPr/>
          <p:nvPr/>
        </p:nvSpPr>
        <p:spPr>
          <a:xfrm>
            <a:off x="8626792" y="3583304"/>
            <a:ext cx="144257" cy="510263"/>
          </a:xfrm>
          <a:custGeom>
            <a:avLst/>
            <a:gdLst/>
            <a:ahLst/>
            <a:cxnLst/>
            <a:rect l="0" t="0" r="0" b="0"/>
            <a:pathLst>
              <a:path w="144257" h="510263">
                <a:moveTo>
                  <a:pt x="8573" y="0"/>
                </a:moveTo>
                <a:lnTo>
                  <a:pt x="20504" y="0"/>
                </a:lnTo>
                <a:lnTo>
                  <a:pt x="23194" y="953"/>
                </a:lnTo>
                <a:lnTo>
                  <a:pt x="25941" y="2541"/>
                </a:lnTo>
                <a:lnTo>
                  <a:pt x="28724" y="4552"/>
                </a:lnTo>
                <a:lnTo>
                  <a:pt x="31532" y="6845"/>
                </a:lnTo>
                <a:lnTo>
                  <a:pt x="34356" y="9326"/>
                </a:lnTo>
                <a:lnTo>
                  <a:pt x="37192" y="11932"/>
                </a:lnTo>
                <a:lnTo>
                  <a:pt x="40987" y="14622"/>
                </a:lnTo>
                <a:lnTo>
                  <a:pt x="45422" y="17369"/>
                </a:lnTo>
                <a:lnTo>
                  <a:pt x="50284" y="20152"/>
                </a:lnTo>
                <a:lnTo>
                  <a:pt x="54478" y="22959"/>
                </a:lnTo>
                <a:lnTo>
                  <a:pt x="58226" y="25784"/>
                </a:lnTo>
                <a:lnTo>
                  <a:pt x="61678" y="28620"/>
                </a:lnTo>
                <a:lnTo>
                  <a:pt x="65883" y="32415"/>
                </a:lnTo>
                <a:lnTo>
                  <a:pt x="75636" y="41712"/>
                </a:lnTo>
                <a:lnTo>
                  <a:pt x="79952" y="46858"/>
                </a:lnTo>
                <a:lnTo>
                  <a:pt x="83782" y="52194"/>
                </a:lnTo>
                <a:lnTo>
                  <a:pt x="87286" y="57656"/>
                </a:lnTo>
                <a:lnTo>
                  <a:pt x="90576" y="62250"/>
                </a:lnTo>
                <a:lnTo>
                  <a:pt x="93722" y="66265"/>
                </a:lnTo>
                <a:lnTo>
                  <a:pt x="96771" y="69895"/>
                </a:lnTo>
                <a:lnTo>
                  <a:pt x="100709" y="75172"/>
                </a:lnTo>
                <a:lnTo>
                  <a:pt x="110165" y="88655"/>
                </a:lnTo>
                <a:lnTo>
                  <a:pt x="115353" y="97203"/>
                </a:lnTo>
                <a:lnTo>
                  <a:pt x="120717" y="106713"/>
                </a:lnTo>
                <a:lnTo>
                  <a:pt x="126199" y="116862"/>
                </a:lnTo>
                <a:lnTo>
                  <a:pt x="129853" y="126486"/>
                </a:lnTo>
                <a:lnTo>
                  <a:pt x="132288" y="135759"/>
                </a:lnTo>
                <a:lnTo>
                  <a:pt x="133912" y="144799"/>
                </a:lnTo>
                <a:lnTo>
                  <a:pt x="135947" y="153683"/>
                </a:lnTo>
                <a:lnTo>
                  <a:pt x="138257" y="162463"/>
                </a:lnTo>
                <a:lnTo>
                  <a:pt x="140748" y="171174"/>
                </a:lnTo>
                <a:lnTo>
                  <a:pt x="142410" y="179839"/>
                </a:lnTo>
                <a:lnTo>
                  <a:pt x="143517" y="188473"/>
                </a:lnTo>
                <a:lnTo>
                  <a:pt x="144256" y="197086"/>
                </a:lnTo>
                <a:lnTo>
                  <a:pt x="143795" y="206639"/>
                </a:lnTo>
                <a:lnTo>
                  <a:pt x="142537" y="216817"/>
                </a:lnTo>
                <a:lnTo>
                  <a:pt x="140744" y="227412"/>
                </a:lnTo>
                <a:lnTo>
                  <a:pt x="138597" y="237333"/>
                </a:lnTo>
                <a:lnTo>
                  <a:pt x="136213" y="246805"/>
                </a:lnTo>
                <a:lnTo>
                  <a:pt x="131025" y="265901"/>
                </a:lnTo>
                <a:lnTo>
                  <a:pt x="125542" y="287089"/>
                </a:lnTo>
                <a:lnTo>
                  <a:pt x="121795" y="297120"/>
                </a:lnTo>
                <a:lnTo>
                  <a:pt x="117392" y="306665"/>
                </a:lnTo>
                <a:lnTo>
                  <a:pt x="112552" y="315886"/>
                </a:lnTo>
                <a:lnTo>
                  <a:pt x="108372" y="324891"/>
                </a:lnTo>
                <a:lnTo>
                  <a:pt x="104633" y="333752"/>
                </a:lnTo>
                <a:lnTo>
                  <a:pt x="101187" y="342516"/>
                </a:lnTo>
                <a:lnTo>
                  <a:pt x="96986" y="351217"/>
                </a:lnTo>
                <a:lnTo>
                  <a:pt x="92280" y="359875"/>
                </a:lnTo>
                <a:lnTo>
                  <a:pt x="87237" y="368504"/>
                </a:lnTo>
                <a:lnTo>
                  <a:pt x="82924" y="377115"/>
                </a:lnTo>
                <a:lnTo>
                  <a:pt x="79095" y="385713"/>
                </a:lnTo>
                <a:lnTo>
                  <a:pt x="75590" y="394302"/>
                </a:lnTo>
                <a:lnTo>
                  <a:pt x="72301" y="402886"/>
                </a:lnTo>
                <a:lnTo>
                  <a:pt x="66106" y="420043"/>
                </a:lnTo>
                <a:lnTo>
                  <a:pt x="59311" y="431476"/>
                </a:lnTo>
                <a:lnTo>
                  <a:pt x="50018" y="444814"/>
                </a:lnTo>
                <a:lnTo>
                  <a:pt x="39061" y="459420"/>
                </a:lnTo>
                <a:lnTo>
                  <a:pt x="31756" y="470110"/>
                </a:lnTo>
                <a:lnTo>
                  <a:pt x="26885" y="478190"/>
                </a:lnTo>
                <a:lnTo>
                  <a:pt x="23638" y="484528"/>
                </a:lnTo>
                <a:lnTo>
                  <a:pt x="20522" y="489707"/>
                </a:lnTo>
                <a:lnTo>
                  <a:pt x="17491" y="494111"/>
                </a:lnTo>
                <a:lnTo>
                  <a:pt x="10335" y="503474"/>
                </a:lnTo>
                <a:lnTo>
                  <a:pt x="6815" y="507294"/>
                </a:lnTo>
                <a:lnTo>
                  <a:pt x="4543" y="509646"/>
                </a:lnTo>
                <a:lnTo>
                  <a:pt x="3030" y="510262"/>
                </a:lnTo>
                <a:lnTo>
                  <a:pt x="2020" y="509720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99"/>
          <p:cNvSpPr/>
          <p:nvPr/>
        </p:nvSpPr>
        <p:spPr>
          <a:xfrm>
            <a:off x="8832532" y="3755986"/>
            <a:ext cx="111444" cy="23295"/>
          </a:xfrm>
          <a:custGeom>
            <a:avLst/>
            <a:gdLst/>
            <a:ahLst/>
            <a:cxnLst/>
            <a:rect l="0" t="0" r="0" b="0"/>
            <a:pathLst>
              <a:path w="111444" h="23295">
                <a:moveTo>
                  <a:pt x="0" y="15914"/>
                </a:moveTo>
                <a:lnTo>
                  <a:pt x="4551" y="20464"/>
                </a:lnTo>
                <a:lnTo>
                  <a:pt x="6843" y="21805"/>
                </a:lnTo>
                <a:lnTo>
                  <a:pt x="9325" y="22699"/>
                </a:lnTo>
                <a:lnTo>
                  <a:pt x="11932" y="23294"/>
                </a:lnTo>
                <a:lnTo>
                  <a:pt x="16527" y="22739"/>
                </a:lnTo>
                <a:lnTo>
                  <a:pt x="22449" y="21417"/>
                </a:lnTo>
                <a:lnTo>
                  <a:pt x="29252" y="19582"/>
                </a:lnTo>
                <a:lnTo>
                  <a:pt x="35694" y="17407"/>
                </a:lnTo>
                <a:lnTo>
                  <a:pt x="41893" y="15004"/>
                </a:lnTo>
                <a:lnTo>
                  <a:pt x="47932" y="12450"/>
                </a:lnTo>
                <a:lnTo>
                  <a:pt x="52910" y="10747"/>
                </a:lnTo>
                <a:lnTo>
                  <a:pt x="57181" y="9612"/>
                </a:lnTo>
                <a:lnTo>
                  <a:pt x="60980" y="8855"/>
                </a:lnTo>
                <a:lnTo>
                  <a:pt x="65419" y="8350"/>
                </a:lnTo>
                <a:lnTo>
                  <a:pt x="70283" y="8014"/>
                </a:lnTo>
                <a:lnTo>
                  <a:pt x="75430" y="7790"/>
                </a:lnTo>
                <a:lnTo>
                  <a:pt x="80767" y="6688"/>
                </a:lnTo>
                <a:lnTo>
                  <a:pt x="86229" y="5001"/>
                </a:lnTo>
                <a:lnTo>
                  <a:pt x="91777" y="2923"/>
                </a:lnTo>
                <a:lnTo>
                  <a:pt x="96427" y="1538"/>
                </a:lnTo>
                <a:lnTo>
                  <a:pt x="100480" y="615"/>
                </a:lnTo>
                <a:lnTo>
                  <a:pt x="104134" y="0"/>
                </a:lnTo>
                <a:lnTo>
                  <a:pt x="106570" y="542"/>
                </a:lnTo>
                <a:lnTo>
                  <a:pt x="108195" y="1856"/>
                </a:lnTo>
                <a:lnTo>
                  <a:pt x="111443" y="73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700"/>
          <p:cNvSpPr/>
          <p:nvPr/>
        </p:nvSpPr>
        <p:spPr>
          <a:xfrm>
            <a:off x="8832532" y="3798923"/>
            <a:ext cx="162878" cy="32985"/>
          </a:xfrm>
          <a:custGeom>
            <a:avLst/>
            <a:gdLst/>
            <a:ahLst/>
            <a:cxnLst/>
            <a:rect l="0" t="0" r="0" b="0"/>
            <a:pathLst>
              <a:path w="162878" h="32985">
                <a:moveTo>
                  <a:pt x="0" y="32984"/>
                </a:moveTo>
                <a:lnTo>
                  <a:pt x="28620" y="32984"/>
                </a:lnTo>
                <a:lnTo>
                  <a:pt x="32415" y="32031"/>
                </a:lnTo>
                <a:lnTo>
                  <a:pt x="36849" y="30444"/>
                </a:lnTo>
                <a:lnTo>
                  <a:pt x="41711" y="28433"/>
                </a:lnTo>
                <a:lnTo>
                  <a:pt x="46858" y="27093"/>
                </a:lnTo>
                <a:lnTo>
                  <a:pt x="52193" y="26199"/>
                </a:lnTo>
                <a:lnTo>
                  <a:pt x="57655" y="25603"/>
                </a:lnTo>
                <a:lnTo>
                  <a:pt x="62249" y="24254"/>
                </a:lnTo>
                <a:lnTo>
                  <a:pt x="66265" y="22401"/>
                </a:lnTo>
                <a:lnTo>
                  <a:pt x="69895" y="20214"/>
                </a:lnTo>
                <a:lnTo>
                  <a:pt x="75172" y="18755"/>
                </a:lnTo>
                <a:lnTo>
                  <a:pt x="81547" y="17783"/>
                </a:lnTo>
                <a:lnTo>
                  <a:pt x="88654" y="17135"/>
                </a:lnTo>
                <a:lnTo>
                  <a:pt x="96250" y="15751"/>
                </a:lnTo>
                <a:lnTo>
                  <a:pt x="104172" y="13875"/>
                </a:lnTo>
                <a:lnTo>
                  <a:pt x="112311" y="11672"/>
                </a:lnTo>
                <a:lnTo>
                  <a:pt x="118689" y="10204"/>
                </a:lnTo>
                <a:lnTo>
                  <a:pt x="123893" y="9225"/>
                </a:lnTo>
                <a:lnTo>
                  <a:pt x="128317" y="8572"/>
                </a:lnTo>
                <a:lnTo>
                  <a:pt x="132216" y="7184"/>
                </a:lnTo>
                <a:lnTo>
                  <a:pt x="135770" y="5307"/>
                </a:lnTo>
                <a:lnTo>
                  <a:pt x="139090" y="3103"/>
                </a:lnTo>
                <a:lnTo>
                  <a:pt x="142258" y="1633"/>
                </a:lnTo>
                <a:lnTo>
                  <a:pt x="145320" y="653"/>
                </a:lnTo>
                <a:lnTo>
                  <a:pt x="148315" y="0"/>
                </a:lnTo>
                <a:lnTo>
                  <a:pt x="151264" y="517"/>
                </a:lnTo>
                <a:lnTo>
                  <a:pt x="154183" y="1815"/>
                </a:lnTo>
                <a:lnTo>
                  <a:pt x="162877" y="72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701"/>
          <p:cNvSpPr/>
          <p:nvPr/>
        </p:nvSpPr>
        <p:spPr>
          <a:xfrm>
            <a:off x="8687519" y="4114950"/>
            <a:ext cx="187876" cy="188433"/>
          </a:xfrm>
          <a:custGeom>
            <a:avLst/>
            <a:gdLst/>
            <a:ahLst/>
            <a:cxnLst/>
            <a:rect l="0" t="0" r="0" b="0"/>
            <a:pathLst>
              <a:path w="187876" h="188433">
                <a:moveTo>
                  <a:pt x="16425" y="42712"/>
                </a:moveTo>
                <a:lnTo>
                  <a:pt x="20977" y="33610"/>
                </a:lnTo>
                <a:lnTo>
                  <a:pt x="23269" y="29977"/>
                </a:lnTo>
                <a:lnTo>
                  <a:pt x="25750" y="26602"/>
                </a:lnTo>
                <a:lnTo>
                  <a:pt x="28357" y="23399"/>
                </a:lnTo>
                <a:lnTo>
                  <a:pt x="32952" y="20312"/>
                </a:lnTo>
                <a:lnTo>
                  <a:pt x="38874" y="17301"/>
                </a:lnTo>
                <a:lnTo>
                  <a:pt x="45678" y="14341"/>
                </a:lnTo>
                <a:lnTo>
                  <a:pt x="51167" y="11416"/>
                </a:lnTo>
                <a:lnTo>
                  <a:pt x="55779" y="8513"/>
                </a:lnTo>
                <a:lnTo>
                  <a:pt x="59806" y="5625"/>
                </a:lnTo>
                <a:lnTo>
                  <a:pt x="64396" y="3700"/>
                </a:lnTo>
                <a:lnTo>
                  <a:pt x="69361" y="2416"/>
                </a:lnTo>
                <a:lnTo>
                  <a:pt x="81916" y="356"/>
                </a:lnTo>
                <a:lnTo>
                  <a:pt x="84850" y="187"/>
                </a:lnTo>
                <a:lnTo>
                  <a:pt x="93192" y="0"/>
                </a:lnTo>
                <a:lnTo>
                  <a:pt x="97131" y="902"/>
                </a:lnTo>
                <a:lnTo>
                  <a:pt x="100708" y="2457"/>
                </a:lnTo>
                <a:lnTo>
                  <a:pt x="104047" y="4445"/>
                </a:lnTo>
                <a:lnTo>
                  <a:pt x="106272" y="6723"/>
                </a:lnTo>
                <a:lnTo>
                  <a:pt x="107756" y="9195"/>
                </a:lnTo>
                <a:lnTo>
                  <a:pt x="108745" y="11795"/>
                </a:lnTo>
                <a:lnTo>
                  <a:pt x="109405" y="16386"/>
                </a:lnTo>
                <a:lnTo>
                  <a:pt x="109844" y="22304"/>
                </a:lnTo>
                <a:lnTo>
                  <a:pt x="110137" y="29106"/>
                </a:lnTo>
                <a:lnTo>
                  <a:pt x="108427" y="35547"/>
                </a:lnTo>
                <a:lnTo>
                  <a:pt x="105383" y="41745"/>
                </a:lnTo>
                <a:lnTo>
                  <a:pt x="101449" y="47782"/>
                </a:lnTo>
                <a:lnTo>
                  <a:pt x="97873" y="53712"/>
                </a:lnTo>
                <a:lnTo>
                  <a:pt x="94536" y="59571"/>
                </a:lnTo>
                <a:lnTo>
                  <a:pt x="91359" y="65381"/>
                </a:lnTo>
                <a:lnTo>
                  <a:pt x="85432" y="73065"/>
                </a:lnTo>
                <a:lnTo>
                  <a:pt x="77670" y="81997"/>
                </a:lnTo>
                <a:lnTo>
                  <a:pt x="68685" y="91762"/>
                </a:lnTo>
                <a:lnTo>
                  <a:pt x="61743" y="100177"/>
                </a:lnTo>
                <a:lnTo>
                  <a:pt x="56162" y="107692"/>
                </a:lnTo>
                <a:lnTo>
                  <a:pt x="51489" y="114607"/>
                </a:lnTo>
                <a:lnTo>
                  <a:pt x="47421" y="121122"/>
                </a:lnTo>
                <a:lnTo>
                  <a:pt x="43757" y="127370"/>
                </a:lnTo>
                <a:lnTo>
                  <a:pt x="40362" y="133441"/>
                </a:lnTo>
                <a:lnTo>
                  <a:pt x="35240" y="139393"/>
                </a:lnTo>
                <a:lnTo>
                  <a:pt x="28969" y="145266"/>
                </a:lnTo>
                <a:lnTo>
                  <a:pt x="21931" y="151087"/>
                </a:lnTo>
                <a:lnTo>
                  <a:pt x="16286" y="155919"/>
                </a:lnTo>
                <a:lnTo>
                  <a:pt x="11570" y="160094"/>
                </a:lnTo>
                <a:lnTo>
                  <a:pt x="1708" y="169086"/>
                </a:lnTo>
                <a:lnTo>
                  <a:pt x="900" y="170776"/>
                </a:lnTo>
                <a:lnTo>
                  <a:pt x="0" y="175195"/>
                </a:lnTo>
                <a:lnTo>
                  <a:pt x="713" y="177706"/>
                </a:lnTo>
                <a:lnTo>
                  <a:pt x="4044" y="183037"/>
                </a:lnTo>
                <a:lnTo>
                  <a:pt x="6267" y="184839"/>
                </a:lnTo>
                <a:lnTo>
                  <a:pt x="8701" y="186041"/>
                </a:lnTo>
                <a:lnTo>
                  <a:pt x="13945" y="187376"/>
                </a:lnTo>
                <a:lnTo>
                  <a:pt x="19451" y="187970"/>
                </a:lnTo>
                <a:lnTo>
                  <a:pt x="23205" y="188128"/>
                </a:lnTo>
                <a:lnTo>
                  <a:pt x="36638" y="188351"/>
                </a:lnTo>
                <a:lnTo>
                  <a:pt x="57775" y="188432"/>
                </a:lnTo>
                <a:lnTo>
                  <a:pt x="68758" y="186532"/>
                </a:lnTo>
                <a:lnTo>
                  <a:pt x="83699" y="183359"/>
                </a:lnTo>
                <a:lnTo>
                  <a:pt x="101279" y="179339"/>
                </a:lnTo>
                <a:lnTo>
                  <a:pt x="114904" y="175707"/>
                </a:lnTo>
                <a:lnTo>
                  <a:pt x="125894" y="172333"/>
                </a:lnTo>
                <a:lnTo>
                  <a:pt x="135124" y="169131"/>
                </a:lnTo>
                <a:lnTo>
                  <a:pt x="143183" y="166996"/>
                </a:lnTo>
                <a:lnTo>
                  <a:pt x="150461" y="165573"/>
                </a:lnTo>
                <a:lnTo>
                  <a:pt x="157217" y="164625"/>
                </a:lnTo>
                <a:lnTo>
                  <a:pt x="162674" y="163040"/>
                </a:lnTo>
                <a:lnTo>
                  <a:pt x="167265" y="161030"/>
                </a:lnTo>
                <a:lnTo>
                  <a:pt x="171278" y="158739"/>
                </a:lnTo>
                <a:lnTo>
                  <a:pt x="174905" y="157210"/>
                </a:lnTo>
                <a:lnTo>
                  <a:pt x="178277" y="156192"/>
                </a:lnTo>
                <a:lnTo>
                  <a:pt x="187875" y="1541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702"/>
          <p:cNvSpPr/>
          <p:nvPr/>
        </p:nvSpPr>
        <p:spPr>
          <a:xfrm>
            <a:off x="8965313" y="4046220"/>
            <a:ext cx="9320" cy="257176"/>
          </a:xfrm>
          <a:custGeom>
            <a:avLst/>
            <a:gdLst/>
            <a:ahLst/>
            <a:cxnLst/>
            <a:rect l="0" t="0" r="0" b="0"/>
            <a:pathLst>
              <a:path w="9320" h="257176">
                <a:moveTo>
                  <a:pt x="4379" y="0"/>
                </a:moveTo>
                <a:lnTo>
                  <a:pt x="4379" y="41184"/>
                </a:lnTo>
                <a:lnTo>
                  <a:pt x="5331" y="51269"/>
                </a:lnTo>
                <a:lnTo>
                  <a:pt x="6919" y="61802"/>
                </a:lnTo>
                <a:lnTo>
                  <a:pt x="8930" y="72633"/>
                </a:lnTo>
                <a:lnTo>
                  <a:pt x="9319" y="82712"/>
                </a:lnTo>
                <a:lnTo>
                  <a:pt x="8625" y="92289"/>
                </a:lnTo>
                <a:lnTo>
                  <a:pt x="7209" y="101531"/>
                </a:lnTo>
                <a:lnTo>
                  <a:pt x="667" y="155496"/>
                </a:lnTo>
                <a:lnTo>
                  <a:pt x="0" y="175101"/>
                </a:lnTo>
                <a:lnTo>
                  <a:pt x="507" y="193887"/>
                </a:lnTo>
                <a:lnTo>
                  <a:pt x="4379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03"/>
          <p:cNvSpPr/>
          <p:nvPr/>
        </p:nvSpPr>
        <p:spPr>
          <a:xfrm>
            <a:off x="6740852" y="4483417"/>
            <a:ext cx="17136" cy="300038"/>
          </a:xfrm>
          <a:custGeom>
            <a:avLst/>
            <a:gdLst/>
            <a:ahLst/>
            <a:cxnLst/>
            <a:rect l="0" t="0" r="0" b="0"/>
            <a:pathLst>
              <a:path w="17136" h="300038">
                <a:moveTo>
                  <a:pt x="17135" y="0"/>
                </a:moveTo>
                <a:lnTo>
                  <a:pt x="8033" y="9102"/>
                </a:lnTo>
                <a:lnTo>
                  <a:pt x="5352" y="12735"/>
                </a:lnTo>
                <a:lnTo>
                  <a:pt x="3565" y="16110"/>
                </a:lnTo>
                <a:lnTo>
                  <a:pt x="2373" y="19313"/>
                </a:lnTo>
                <a:lnTo>
                  <a:pt x="2531" y="26210"/>
                </a:lnTo>
                <a:lnTo>
                  <a:pt x="3589" y="35571"/>
                </a:lnTo>
                <a:lnTo>
                  <a:pt x="5247" y="46574"/>
                </a:lnTo>
                <a:lnTo>
                  <a:pt x="6353" y="55814"/>
                </a:lnTo>
                <a:lnTo>
                  <a:pt x="7089" y="63879"/>
                </a:lnTo>
                <a:lnTo>
                  <a:pt x="7581" y="71161"/>
                </a:lnTo>
                <a:lnTo>
                  <a:pt x="8860" y="79826"/>
                </a:lnTo>
                <a:lnTo>
                  <a:pt x="10666" y="89412"/>
                </a:lnTo>
                <a:lnTo>
                  <a:pt x="12823" y="99613"/>
                </a:lnTo>
                <a:lnTo>
                  <a:pt x="13307" y="111176"/>
                </a:lnTo>
                <a:lnTo>
                  <a:pt x="12678" y="123648"/>
                </a:lnTo>
                <a:lnTo>
                  <a:pt x="11307" y="136724"/>
                </a:lnTo>
                <a:lnTo>
                  <a:pt x="10392" y="152110"/>
                </a:lnTo>
                <a:lnTo>
                  <a:pt x="9376" y="186985"/>
                </a:lnTo>
                <a:lnTo>
                  <a:pt x="8153" y="200856"/>
                </a:lnTo>
                <a:lnTo>
                  <a:pt x="6384" y="212009"/>
                </a:lnTo>
                <a:lnTo>
                  <a:pt x="4253" y="221350"/>
                </a:lnTo>
                <a:lnTo>
                  <a:pt x="2832" y="229481"/>
                </a:lnTo>
                <a:lnTo>
                  <a:pt x="1885" y="236808"/>
                </a:lnTo>
                <a:lnTo>
                  <a:pt x="1253" y="243597"/>
                </a:lnTo>
                <a:lnTo>
                  <a:pt x="832" y="250028"/>
                </a:lnTo>
                <a:lnTo>
                  <a:pt x="552" y="256220"/>
                </a:lnTo>
                <a:lnTo>
                  <a:pt x="156" y="271497"/>
                </a:lnTo>
                <a:lnTo>
                  <a:pt x="0" y="289607"/>
                </a:lnTo>
                <a:lnTo>
                  <a:pt x="949" y="291179"/>
                </a:lnTo>
                <a:lnTo>
                  <a:pt x="2534" y="293179"/>
                </a:lnTo>
                <a:lnTo>
                  <a:pt x="8563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04"/>
          <p:cNvSpPr/>
          <p:nvPr/>
        </p:nvSpPr>
        <p:spPr>
          <a:xfrm>
            <a:off x="6963727" y="4423793"/>
            <a:ext cx="205741" cy="316650"/>
          </a:xfrm>
          <a:custGeom>
            <a:avLst/>
            <a:gdLst/>
            <a:ahLst/>
            <a:cxnLst/>
            <a:rect l="0" t="0" r="0" b="0"/>
            <a:pathLst>
              <a:path w="205741" h="316650">
                <a:moveTo>
                  <a:pt x="205740" y="16761"/>
                </a:moveTo>
                <a:lnTo>
                  <a:pt x="196639" y="12211"/>
                </a:lnTo>
                <a:lnTo>
                  <a:pt x="192053" y="10870"/>
                </a:lnTo>
                <a:lnTo>
                  <a:pt x="187090" y="9977"/>
                </a:lnTo>
                <a:lnTo>
                  <a:pt x="181877" y="9380"/>
                </a:lnTo>
                <a:lnTo>
                  <a:pt x="177449" y="8983"/>
                </a:lnTo>
                <a:lnTo>
                  <a:pt x="173544" y="8719"/>
                </a:lnTo>
                <a:lnTo>
                  <a:pt x="169989" y="8542"/>
                </a:lnTo>
                <a:lnTo>
                  <a:pt x="165713" y="9377"/>
                </a:lnTo>
                <a:lnTo>
                  <a:pt x="160958" y="10886"/>
                </a:lnTo>
                <a:lnTo>
                  <a:pt x="155883" y="12845"/>
                </a:lnTo>
                <a:lnTo>
                  <a:pt x="149642" y="14150"/>
                </a:lnTo>
                <a:lnTo>
                  <a:pt x="142624" y="15021"/>
                </a:lnTo>
                <a:lnTo>
                  <a:pt x="135087" y="15601"/>
                </a:lnTo>
                <a:lnTo>
                  <a:pt x="127206" y="15988"/>
                </a:lnTo>
                <a:lnTo>
                  <a:pt x="110829" y="16418"/>
                </a:lnTo>
                <a:lnTo>
                  <a:pt x="104366" y="15580"/>
                </a:lnTo>
                <a:lnTo>
                  <a:pt x="99105" y="14069"/>
                </a:lnTo>
                <a:lnTo>
                  <a:pt x="94645" y="12109"/>
                </a:lnTo>
                <a:lnTo>
                  <a:pt x="90719" y="10802"/>
                </a:lnTo>
                <a:lnTo>
                  <a:pt x="87149" y="9932"/>
                </a:lnTo>
                <a:lnTo>
                  <a:pt x="83817" y="9351"/>
                </a:lnTo>
                <a:lnTo>
                  <a:pt x="79691" y="8011"/>
                </a:lnTo>
                <a:lnTo>
                  <a:pt x="75034" y="6165"/>
                </a:lnTo>
                <a:lnTo>
                  <a:pt x="70025" y="3982"/>
                </a:lnTo>
                <a:lnTo>
                  <a:pt x="64781" y="2527"/>
                </a:lnTo>
                <a:lnTo>
                  <a:pt x="59380" y="1557"/>
                </a:lnTo>
                <a:lnTo>
                  <a:pt x="53874" y="910"/>
                </a:lnTo>
                <a:lnTo>
                  <a:pt x="49251" y="479"/>
                </a:lnTo>
                <a:lnTo>
                  <a:pt x="45217" y="192"/>
                </a:lnTo>
                <a:lnTo>
                  <a:pt x="41574" y="0"/>
                </a:lnTo>
                <a:lnTo>
                  <a:pt x="39147" y="1777"/>
                </a:lnTo>
                <a:lnTo>
                  <a:pt x="37528" y="4867"/>
                </a:lnTo>
                <a:lnTo>
                  <a:pt x="35730" y="12428"/>
                </a:lnTo>
                <a:lnTo>
                  <a:pt x="34929" y="18963"/>
                </a:lnTo>
                <a:lnTo>
                  <a:pt x="34574" y="27582"/>
                </a:lnTo>
                <a:lnTo>
                  <a:pt x="34480" y="32548"/>
                </a:lnTo>
                <a:lnTo>
                  <a:pt x="33464" y="36811"/>
                </a:lnTo>
                <a:lnTo>
                  <a:pt x="29795" y="44088"/>
                </a:lnTo>
                <a:lnTo>
                  <a:pt x="28436" y="50219"/>
                </a:lnTo>
                <a:lnTo>
                  <a:pt x="27530" y="58117"/>
                </a:lnTo>
                <a:lnTo>
                  <a:pt x="26926" y="67191"/>
                </a:lnTo>
                <a:lnTo>
                  <a:pt x="25571" y="78957"/>
                </a:lnTo>
                <a:lnTo>
                  <a:pt x="21525" y="107269"/>
                </a:lnTo>
                <a:lnTo>
                  <a:pt x="20065" y="119962"/>
                </a:lnTo>
                <a:lnTo>
                  <a:pt x="19092" y="131282"/>
                </a:lnTo>
                <a:lnTo>
                  <a:pt x="17529" y="156329"/>
                </a:lnTo>
                <a:lnTo>
                  <a:pt x="18353" y="158384"/>
                </a:lnTo>
                <a:lnTo>
                  <a:pt x="19856" y="159754"/>
                </a:lnTo>
                <a:lnTo>
                  <a:pt x="21810" y="160667"/>
                </a:lnTo>
                <a:lnTo>
                  <a:pt x="26521" y="161682"/>
                </a:lnTo>
                <a:lnTo>
                  <a:pt x="31790" y="162134"/>
                </a:lnTo>
                <a:lnTo>
                  <a:pt x="37306" y="162334"/>
                </a:lnTo>
                <a:lnTo>
                  <a:pt x="41216" y="162446"/>
                </a:lnTo>
                <a:lnTo>
                  <a:pt x="44671" y="159933"/>
                </a:lnTo>
                <a:lnTo>
                  <a:pt x="46925" y="157929"/>
                </a:lnTo>
                <a:lnTo>
                  <a:pt x="50334" y="156593"/>
                </a:lnTo>
                <a:lnTo>
                  <a:pt x="54511" y="155703"/>
                </a:lnTo>
                <a:lnTo>
                  <a:pt x="59200" y="155109"/>
                </a:lnTo>
                <a:lnTo>
                  <a:pt x="63280" y="153761"/>
                </a:lnTo>
                <a:lnTo>
                  <a:pt x="66952" y="151909"/>
                </a:lnTo>
                <a:lnTo>
                  <a:pt x="70352" y="149723"/>
                </a:lnTo>
                <a:lnTo>
                  <a:pt x="74524" y="148265"/>
                </a:lnTo>
                <a:lnTo>
                  <a:pt x="79210" y="147293"/>
                </a:lnTo>
                <a:lnTo>
                  <a:pt x="84239" y="146645"/>
                </a:lnTo>
                <a:lnTo>
                  <a:pt x="89497" y="146213"/>
                </a:lnTo>
                <a:lnTo>
                  <a:pt x="94907" y="145925"/>
                </a:lnTo>
                <a:lnTo>
                  <a:pt x="100419" y="145733"/>
                </a:lnTo>
                <a:lnTo>
                  <a:pt x="128844" y="145425"/>
                </a:lnTo>
                <a:lnTo>
                  <a:pt x="141719" y="145383"/>
                </a:lnTo>
                <a:lnTo>
                  <a:pt x="146867" y="146324"/>
                </a:lnTo>
                <a:lnTo>
                  <a:pt x="151251" y="147904"/>
                </a:lnTo>
                <a:lnTo>
                  <a:pt x="169683" y="157284"/>
                </a:lnTo>
                <a:lnTo>
                  <a:pt x="173130" y="159973"/>
                </a:lnTo>
                <a:lnTo>
                  <a:pt x="175427" y="162718"/>
                </a:lnTo>
                <a:lnTo>
                  <a:pt x="179885" y="170214"/>
                </a:lnTo>
                <a:lnTo>
                  <a:pt x="188217" y="183070"/>
                </a:lnTo>
                <a:lnTo>
                  <a:pt x="191200" y="188594"/>
                </a:lnTo>
                <a:lnTo>
                  <a:pt x="194515" y="197272"/>
                </a:lnTo>
                <a:lnTo>
                  <a:pt x="194446" y="201871"/>
                </a:lnTo>
                <a:lnTo>
                  <a:pt x="193449" y="206843"/>
                </a:lnTo>
                <a:lnTo>
                  <a:pt x="191830" y="212063"/>
                </a:lnTo>
                <a:lnTo>
                  <a:pt x="190752" y="217447"/>
                </a:lnTo>
                <a:lnTo>
                  <a:pt x="190034" y="222942"/>
                </a:lnTo>
                <a:lnTo>
                  <a:pt x="189554" y="228510"/>
                </a:lnTo>
                <a:lnTo>
                  <a:pt x="188282" y="234128"/>
                </a:lnTo>
                <a:lnTo>
                  <a:pt x="186481" y="239777"/>
                </a:lnTo>
                <a:lnTo>
                  <a:pt x="184328" y="245449"/>
                </a:lnTo>
                <a:lnTo>
                  <a:pt x="180036" y="252087"/>
                </a:lnTo>
                <a:lnTo>
                  <a:pt x="174316" y="259371"/>
                </a:lnTo>
                <a:lnTo>
                  <a:pt x="167646" y="267083"/>
                </a:lnTo>
                <a:lnTo>
                  <a:pt x="161293" y="273178"/>
                </a:lnTo>
                <a:lnTo>
                  <a:pt x="155154" y="278194"/>
                </a:lnTo>
                <a:lnTo>
                  <a:pt x="149156" y="282489"/>
                </a:lnTo>
                <a:lnTo>
                  <a:pt x="144205" y="286306"/>
                </a:lnTo>
                <a:lnTo>
                  <a:pt x="139952" y="289803"/>
                </a:lnTo>
                <a:lnTo>
                  <a:pt x="136164" y="293086"/>
                </a:lnTo>
                <a:lnTo>
                  <a:pt x="129828" y="296228"/>
                </a:lnTo>
                <a:lnTo>
                  <a:pt x="121794" y="299275"/>
                </a:lnTo>
                <a:lnTo>
                  <a:pt x="112629" y="302259"/>
                </a:lnTo>
                <a:lnTo>
                  <a:pt x="104613" y="305201"/>
                </a:lnTo>
                <a:lnTo>
                  <a:pt x="97365" y="308114"/>
                </a:lnTo>
                <a:lnTo>
                  <a:pt x="90628" y="311010"/>
                </a:lnTo>
                <a:lnTo>
                  <a:pt x="85183" y="312939"/>
                </a:lnTo>
                <a:lnTo>
                  <a:pt x="80601" y="314226"/>
                </a:lnTo>
                <a:lnTo>
                  <a:pt x="76594" y="315084"/>
                </a:lnTo>
                <a:lnTo>
                  <a:pt x="72018" y="315655"/>
                </a:lnTo>
                <a:lnTo>
                  <a:pt x="67062" y="316037"/>
                </a:lnTo>
                <a:lnTo>
                  <a:pt x="61853" y="316291"/>
                </a:lnTo>
                <a:lnTo>
                  <a:pt x="48445" y="316573"/>
                </a:lnTo>
                <a:lnTo>
                  <a:pt x="40870" y="316649"/>
                </a:lnTo>
                <a:lnTo>
                  <a:pt x="33914" y="315746"/>
                </a:lnTo>
                <a:lnTo>
                  <a:pt x="27372" y="314192"/>
                </a:lnTo>
                <a:lnTo>
                  <a:pt x="14143" y="309994"/>
                </a:lnTo>
                <a:lnTo>
                  <a:pt x="0" y="3082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05"/>
          <p:cNvSpPr/>
          <p:nvPr/>
        </p:nvSpPr>
        <p:spPr>
          <a:xfrm>
            <a:off x="7342109" y="4466272"/>
            <a:ext cx="7382" cy="248604"/>
          </a:xfrm>
          <a:custGeom>
            <a:avLst/>
            <a:gdLst/>
            <a:ahLst/>
            <a:cxnLst/>
            <a:rect l="0" t="0" r="0" b="0"/>
            <a:pathLst>
              <a:path w="7382" h="248604">
                <a:moveTo>
                  <a:pt x="7381" y="0"/>
                </a:moveTo>
                <a:lnTo>
                  <a:pt x="7381" y="81304"/>
                </a:lnTo>
                <a:lnTo>
                  <a:pt x="6428" y="111353"/>
                </a:lnTo>
                <a:lnTo>
                  <a:pt x="0" y="225378"/>
                </a:lnTo>
                <a:lnTo>
                  <a:pt x="555" y="233119"/>
                </a:lnTo>
                <a:lnTo>
                  <a:pt x="1878" y="238280"/>
                </a:lnTo>
                <a:lnTo>
                  <a:pt x="7381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06"/>
          <p:cNvSpPr/>
          <p:nvPr/>
        </p:nvSpPr>
        <p:spPr>
          <a:xfrm>
            <a:off x="7255192" y="4543425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25717"/>
                </a:moveTo>
                <a:lnTo>
                  <a:pt x="11931" y="25717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2" y="21166"/>
                </a:lnTo>
                <a:lnTo>
                  <a:pt x="24864" y="19825"/>
                </a:lnTo>
                <a:lnTo>
                  <a:pt x="30864" y="18932"/>
                </a:lnTo>
                <a:lnTo>
                  <a:pt x="37721" y="18336"/>
                </a:lnTo>
                <a:lnTo>
                  <a:pt x="44198" y="17939"/>
                </a:lnTo>
                <a:lnTo>
                  <a:pt x="56474" y="17498"/>
                </a:lnTo>
                <a:lnTo>
                  <a:pt x="74095" y="17249"/>
                </a:lnTo>
                <a:lnTo>
                  <a:pt x="83687" y="16262"/>
                </a:lnTo>
                <a:lnTo>
                  <a:pt x="109584" y="12625"/>
                </a:lnTo>
                <a:lnTo>
                  <a:pt x="156295" y="5222"/>
                </a:lnTo>
                <a:lnTo>
                  <a:pt x="169919" y="3481"/>
                </a:lnTo>
                <a:lnTo>
                  <a:pt x="181859" y="2321"/>
                </a:lnTo>
                <a:lnTo>
                  <a:pt x="192677" y="1547"/>
                </a:lnTo>
                <a:lnTo>
                  <a:pt x="203699" y="103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707"/>
          <p:cNvSpPr/>
          <p:nvPr/>
        </p:nvSpPr>
        <p:spPr>
          <a:xfrm>
            <a:off x="7634087" y="4414837"/>
            <a:ext cx="125541" cy="300039"/>
          </a:xfrm>
          <a:custGeom>
            <a:avLst/>
            <a:gdLst/>
            <a:ahLst/>
            <a:cxnLst/>
            <a:rect l="0" t="0" r="0" b="0"/>
            <a:pathLst>
              <a:path w="125541" h="300039">
                <a:moveTo>
                  <a:pt x="92593" y="0"/>
                </a:moveTo>
                <a:lnTo>
                  <a:pt x="88041" y="9102"/>
                </a:lnTo>
                <a:lnTo>
                  <a:pt x="85807" y="16110"/>
                </a:lnTo>
                <a:lnTo>
                  <a:pt x="85212" y="19313"/>
                </a:lnTo>
                <a:lnTo>
                  <a:pt x="82910" y="22400"/>
                </a:lnTo>
                <a:lnTo>
                  <a:pt x="79470" y="25411"/>
                </a:lnTo>
                <a:lnTo>
                  <a:pt x="75271" y="28371"/>
                </a:lnTo>
                <a:lnTo>
                  <a:pt x="72472" y="32249"/>
                </a:lnTo>
                <a:lnTo>
                  <a:pt x="70607" y="36739"/>
                </a:lnTo>
                <a:lnTo>
                  <a:pt x="69363" y="41638"/>
                </a:lnTo>
                <a:lnTo>
                  <a:pt x="67581" y="46809"/>
                </a:lnTo>
                <a:lnTo>
                  <a:pt x="65441" y="52161"/>
                </a:lnTo>
                <a:lnTo>
                  <a:pt x="63061" y="57634"/>
                </a:lnTo>
                <a:lnTo>
                  <a:pt x="59570" y="63188"/>
                </a:lnTo>
                <a:lnTo>
                  <a:pt x="55338" y="68795"/>
                </a:lnTo>
                <a:lnTo>
                  <a:pt x="50611" y="74438"/>
                </a:lnTo>
                <a:lnTo>
                  <a:pt x="47460" y="80106"/>
                </a:lnTo>
                <a:lnTo>
                  <a:pt x="45359" y="85789"/>
                </a:lnTo>
                <a:lnTo>
                  <a:pt x="43959" y="91483"/>
                </a:lnTo>
                <a:lnTo>
                  <a:pt x="42073" y="98136"/>
                </a:lnTo>
                <a:lnTo>
                  <a:pt x="37437" y="113149"/>
                </a:lnTo>
                <a:lnTo>
                  <a:pt x="32962" y="124962"/>
                </a:lnTo>
                <a:lnTo>
                  <a:pt x="20370" y="155869"/>
                </a:lnTo>
                <a:lnTo>
                  <a:pt x="15869" y="168683"/>
                </a:lnTo>
                <a:lnTo>
                  <a:pt x="12869" y="179131"/>
                </a:lnTo>
                <a:lnTo>
                  <a:pt x="10868" y="188000"/>
                </a:lnTo>
                <a:lnTo>
                  <a:pt x="9535" y="195818"/>
                </a:lnTo>
                <a:lnTo>
                  <a:pt x="8646" y="202936"/>
                </a:lnTo>
                <a:lnTo>
                  <a:pt x="8053" y="209585"/>
                </a:lnTo>
                <a:lnTo>
                  <a:pt x="7658" y="217829"/>
                </a:lnTo>
                <a:lnTo>
                  <a:pt x="7219" y="237148"/>
                </a:lnTo>
                <a:lnTo>
                  <a:pt x="8055" y="244776"/>
                </a:lnTo>
                <a:lnTo>
                  <a:pt x="9564" y="250814"/>
                </a:lnTo>
                <a:lnTo>
                  <a:pt x="11523" y="255792"/>
                </a:lnTo>
                <a:lnTo>
                  <a:pt x="13781" y="260063"/>
                </a:lnTo>
                <a:lnTo>
                  <a:pt x="16239" y="263863"/>
                </a:lnTo>
                <a:lnTo>
                  <a:pt x="18831" y="267349"/>
                </a:lnTo>
                <a:lnTo>
                  <a:pt x="21710" y="273762"/>
                </a:lnTo>
                <a:lnTo>
                  <a:pt x="22478" y="276806"/>
                </a:lnTo>
                <a:lnTo>
                  <a:pt x="24894" y="279787"/>
                </a:lnTo>
                <a:lnTo>
                  <a:pt x="28410" y="282727"/>
                </a:lnTo>
                <a:lnTo>
                  <a:pt x="32659" y="285640"/>
                </a:lnTo>
                <a:lnTo>
                  <a:pt x="36445" y="287582"/>
                </a:lnTo>
                <a:lnTo>
                  <a:pt x="39921" y="288876"/>
                </a:lnTo>
                <a:lnTo>
                  <a:pt x="43190" y="289739"/>
                </a:lnTo>
                <a:lnTo>
                  <a:pt x="47275" y="289362"/>
                </a:lnTo>
                <a:lnTo>
                  <a:pt x="51904" y="288158"/>
                </a:lnTo>
                <a:lnTo>
                  <a:pt x="56894" y="286403"/>
                </a:lnTo>
                <a:lnTo>
                  <a:pt x="61174" y="285233"/>
                </a:lnTo>
                <a:lnTo>
                  <a:pt x="64980" y="284453"/>
                </a:lnTo>
                <a:lnTo>
                  <a:pt x="68469" y="283933"/>
                </a:lnTo>
                <a:lnTo>
                  <a:pt x="72700" y="282634"/>
                </a:lnTo>
                <a:lnTo>
                  <a:pt x="77426" y="280815"/>
                </a:lnTo>
                <a:lnTo>
                  <a:pt x="82482" y="278650"/>
                </a:lnTo>
                <a:lnTo>
                  <a:pt x="86805" y="276254"/>
                </a:lnTo>
                <a:lnTo>
                  <a:pt x="90639" y="273705"/>
                </a:lnTo>
                <a:lnTo>
                  <a:pt x="94148" y="271052"/>
                </a:lnTo>
                <a:lnTo>
                  <a:pt x="97440" y="266427"/>
                </a:lnTo>
                <a:lnTo>
                  <a:pt x="100586" y="260486"/>
                </a:lnTo>
                <a:lnTo>
                  <a:pt x="106623" y="247216"/>
                </a:lnTo>
                <a:lnTo>
                  <a:pt x="112481" y="234969"/>
                </a:lnTo>
                <a:lnTo>
                  <a:pt x="115719" y="225716"/>
                </a:lnTo>
                <a:lnTo>
                  <a:pt x="118111" y="217475"/>
                </a:lnTo>
                <a:lnTo>
                  <a:pt x="120083" y="212611"/>
                </a:lnTo>
                <a:lnTo>
                  <a:pt x="122349" y="207464"/>
                </a:lnTo>
                <a:lnTo>
                  <a:pt x="124868" y="199203"/>
                </a:lnTo>
                <a:lnTo>
                  <a:pt x="125540" y="195668"/>
                </a:lnTo>
                <a:lnTo>
                  <a:pt x="125034" y="192358"/>
                </a:lnTo>
                <a:lnTo>
                  <a:pt x="123746" y="189199"/>
                </a:lnTo>
                <a:lnTo>
                  <a:pt x="119384" y="181835"/>
                </a:lnTo>
                <a:lnTo>
                  <a:pt x="116247" y="178288"/>
                </a:lnTo>
                <a:lnTo>
                  <a:pt x="111023" y="172801"/>
                </a:lnTo>
                <a:lnTo>
                  <a:pt x="109642" y="172351"/>
                </a:lnTo>
                <a:lnTo>
                  <a:pt x="107769" y="172051"/>
                </a:lnTo>
                <a:lnTo>
                  <a:pt x="105568" y="171850"/>
                </a:lnTo>
                <a:lnTo>
                  <a:pt x="103148" y="171717"/>
                </a:lnTo>
                <a:lnTo>
                  <a:pt x="97919" y="171569"/>
                </a:lnTo>
                <a:lnTo>
                  <a:pt x="94238" y="172482"/>
                </a:lnTo>
                <a:lnTo>
                  <a:pt x="89880" y="174043"/>
                </a:lnTo>
                <a:lnTo>
                  <a:pt x="85069" y="176036"/>
                </a:lnTo>
                <a:lnTo>
                  <a:pt x="80910" y="178317"/>
                </a:lnTo>
                <a:lnTo>
                  <a:pt x="77184" y="180791"/>
                </a:lnTo>
                <a:lnTo>
                  <a:pt x="73748" y="183392"/>
                </a:lnTo>
                <a:lnTo>
                  <a:pt x="69552" y="186079"/>
                </a:lnTo>
                <a:lnTo>
                  <a:pt x="64850" y="188823"/>
                </a:lnTo>
                <a:lnTo>
                  <a:pt x="59810" y="191605"/>
                </a:lnTo>
                <a:lnTo>
                  <a:pt x="54546" y="195364"/>
                </a:lnTo>
                <a:lnTo>
                  <a:pt x="49130" y="199775"/>
                </a:lnTo>
                <a:lnTo>
                  <a:pt x="38986" y="208804"/>
                </a:lnTo>
                <a:lnTo>
                  <a:pt x="31303" y="215992"/>
                </a:lnTo>
                <a:lnTo>
                  <a:pt x="27920" y="220195"/>
                </a:lnTo>
                <a:lnTo>
                  <a:pt x="24712" y="224902"/>
                </a:lnTo>
                <a:lnTo>
                  <a:pt x="21622" y="229944"/>
                </a:lnTo>
                <a:lnTo>
                  <a:pt x="18609" y="237116"/>
                </a:lnTo>
                <a:lnTo>
                  <a:pt x="15648" y="245707"/>
                </a:lnTo>
                <a:lnTo>
                  <a:pt x="12721" y="255245"/>
                </a:lnTo>
                <a:lnTo>
                  <a:pt x="9817" y="262556"/>
                </a:lnTo>
                <a:lnTo>
                  <a:pt x="6929" y="268382"/>
                </a:lnTo>
                <a:lnTo>
                  <a:pt x="4051" y="273219"/>
                </a:lnTo>
                <a:lnTo>
                  <a:pt x="853" y="281134"/>
                </a:lnTo>
                <a:lnTo>
                  <a:pt x="0" y="284577"/>
                </a:lnTo>
                <a:lnTo>
                  <a:pt x="384" y="287825"/>
                </a:lnTo>
                <a:lnTo>
                  <a:pt x="1593" y="290944"/>
                </a:lnTo>
                <a:lnTo>
                  <a:pt x="3352" y="293975"/>
                </a:lnTo>
                <a:lnTo>
                  <a:pt x="5476" y="295995"/>
                </a:lnTo>
                <a:lnTo>
                  <a:pt x="7845" y="297343"/>
                </a:lnTo>
                <a:lnTo>
                  <a:pt x="1544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708"/>
          <p:cNvSpPr/>
          <p:nvPr/>
        </p:nvSpPr>
        <p:spPr>
          <a:xfrm>
            <a:off x="7915275" y="453485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23862" y="22358"/>
                </a:lnTo>
                <a:lnTo>
                  <a:pt x="29243" y="20621"/>
                </a:lnTo>
                <a:lnTo>
                  <a:pt x="34735" y="19463"/>
                </a:lnTo>
                <a:lnTo>
                  <a:pt x="40302" y="18690"/>
                </a:lnTo>
                <a:lnTo>
                  <a:pt x="48776" y="16270"/>
                </a:lnTo>
                <a:lnTo>
                  <a:pt x="59187" y="12752"/>
                </a:lnTo>
                <a:lnTo>
                  <a:pt x="70890" y="8502"/>
                </a:lnTo>
                <a:lnTo>
                  <a:pt x="81550" y="5668"/>
                </a:lnTo>
                <a:lnTo>
                  <a:pt x="91515" y="3778"/>
                </a:lnTo>
                <a:lnTo>
                  <a:pt x="101014" y="2519"/>
                </a:lnTo>
                <a:lnTo>
                  <a:pt x="110205" y="1680"/>
                </a:lnTo>
                <a:lnTo>
                  <a:pt x="119190" y="1120"/>
                </a:lnTo>
                <a:lnTo>
                  <a:pt x="128037" y="746"/>
                </a:lnTo>
                <a:lnTo>
                  <a:pt x="150568" y="332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709"/>
          <p:cNvSpPr/>
          <p:nvPr/>
        </p:nvSpPr>
        <p:spPr>
          <a:xfrm>
            <a:off x="7966040" y="4587520"/>
            <a:ext cx="223555" cy="41631"/>
          </a:xfrm>
          <a:custGeom>
            <a:avLst/>
            <a:gdLst/>
            <a:ahLst/>
            <a:cxnLst/>
            <a:rect l="0" t="0" r="0" b="0"/>
            <a:pathLst>
              <a:path w="223555" h="41631">
                <a:moveTo>
                  <a:pt x="17815" y="41630"/>
                </a:moveTo>
                <a:lnTo>
                  <a:pt x="0" y="41630"/>
                </a:lnTo>
                <a:lnTo>
                  <a:pt x="223" y="41630"/>
                </a:lnTo>
                <a:lnTo>
                  <a:pt x="14189" y="37079"/>
                </a:lnTo>
                <a:lnTo>
                  <a:pt x="20160" y="34786"/>
                </a:lnTo>
                <a:lnTo>
                  <a:pt x="26046" y="32305"/>
                </a:lnTo>
                <a:lnTo>
                  <a:pt x="31874" y="29698"/>
                </a:lnTo>
                <a:lnTo>
                  <a:pt x="38618" y="27960"/>
                </a:lnTo>
                <a:lnTo>
                  <a:pt x="45971" y="26802"/>
                </a:lnTo>
                <a:lnTo>
                  <a:pt x="53730" y="26029"/>
                </a:lnTo>
                <a:lnTo>
                  <a:pt x="60809" y="24562"/>
                </a:lnTo>
                <a:lnTo>
                  <a:pt x="67432" y="22631"/>
                </a:lnTo>
                <a:lnTo>
                  <a:pt x="88397" y="15363"/>
                </a:lnTo>
                <a:lnTo>
                  <a:pt x="96301" y="12689"/>
                </a:lnTo>
                <a:lnTo>
                  <a:pt x="103477" y="10905"/>
                </a:lnTo>
                <a:lnTo>
                  <a:pt x="110166" y="9717"/>
                </a:lnTo>
                <a:lnTo>
                  <a:pt x="116529" y="8925"/>
                </a:lnTo>
                <a:lnTo>
                  <a:pt x="123629" y="8396"/>
                </a:lnTo>
                <a:lnTo>
                  <a:pt x="131220" y="8044"/>
                </a:lnTo>
                <a:lnTo>
                  <a:pt x="139138" y="7809"/>
                </a:lnTo>
                <a:lnTo>
                  <a:pt x="146322" y="6700"/>
                </a:lnTo>
                <a:lnTo>
                  <a:pt x="153017" y="5008"/>
                </a:lnTo>
                <a:lnTo>
                  <a:pt x="159384" y="2928"/>
                </a:lnTo>
                <a:lnTo>
                  <a:pt x="165534" y="1541"/>
                </a:lnTo>
                <a:lnTo>
                  <a:pt x="171540" y="616"/>
                </a:lnTo>
                <a:lnTo>
                  <a:pt x="177448" y="0"/>
                </a:lnTo>
                <a:lnTo>
                  <a:pt x="183292" y="541"/>
                </a:lnTo>
                <a:lnTo>
                  <a:pt x="189093" y="1855"/>
                </a:lnTo>
                <a:lnTo>
                  <a:pt x="194865" y="3683"/>
                </a:lnTo>
                <a:lnTo>
                  <a:pt x="199665" y="4902"/>
                </a:lnTo>
                <a:lnTo>
                  <a:pt x="203818" y="5715"/>
                </a:lnTo>
                <a:lnTo>
                  <a:pt x="207540" y="6256"/>
                </a:lnTo>
                <a:lnTo>
                  <a:pt x="214215" y="6858"/>
                </a:lnTo>
                <a:lnTo>
                  <a:pt x="223554" y="73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710"/>
          <p:cNvSpPr/>
          <p:nvPr/>
        </p:nvSpPr>
        <p:spPr>
          <a:xfrm>
            <a:off x="8202280" y="4483770"/>
            <a:ext cx="193055" cy="247211"/>
          </a:xfrm>
          <a:custGeom>
            <a:avLst/>
            <a:gdLst/>
            <a:ahLst/>
            <a:cxnLst/>
            <a:rect l="0" t="0" r="0" b="0"/>
            <a:pathLst>
              <a:path w="193055" h="247211">
                <a:moveTo>
                  <a:pt x="47322" y="8220"/>
                </a:moveTo>
                <a:lnTo>
                  <a:pt x="56424" y="3669"/>
                </a:lnTo>
                <a:lnTo>
                  <a:pt x="60057" y="2328"/>
                </a:lnTo>
                <a:lnTo>
                  <a:pt x="63432" y="1434"/>
                </a:lnTo>
                <a:lnTo>
                  <a:pt x="66634" y="838"/>
                </a:lnTo>
                <a:lnTo>
                  <a:pt x="70674" y="441"/>
                </a:lnTo>
                <a:lnTo>
                  <a:pt x="75272" y="177"/>
                </a:lnTo>
                <a:lnTo>
                  <a:pt x="80243" y="0"/>
                </a:lnTo>
                <a:lnTo>
                  <a:pt x="87368" y="835"/>
                </a:lnTo>
                <a:lnTo>
                  <a:pt x="95926" y="2344"/>
                </a:lnTo>
                <a:lnTo>
                  <a:pt x="105443" y="4303"/>
                </a:lnTo>
                <a:lnTo>
                  <a:pt x="112738" y="5608"/>
                </a:lnTo>
                <a:lnTo>
                  <a:pt x="118556" y="6479"/>
                </a:lnTo>
                <a:lnTo>
                  <a:pt x="123387" y="7059"/>
                </a:lnTo>
                <a:lnTo>
                  <a:pt x="127559" y="8399"/>
                </a:lnTo>
                <a:lnTo>
                  <a:pt x="131293" y="10244"/>
                </a:lnTo>
                <a:lnTo>
                  <a:pt x="134736" y="12426"/>
                </a:lnTo>
                <a:lnTo>
                  <a:pt x="137983" y="15787"/>
                </a:lnTo>
                <a:lnTo>
                  <a:pt x="141100" y="19932"/>
                </a:lnTo>
                <a:lnTo>
                  <a:pt x="144131" y="24600"/>
                </a:lnTo>
                <a:lnTo>
                  <a:pt x="146152" y="28665"/>
                </a:lnTo>
                <a:lnTo>
                  <a:pt x="148397" y="35721"/>
                </a:lnTo>
                <a:lnTo>
                  <a:pt x="148042" y="39889"/>
                </a:lnTo>
                <a:lnTo>
                  <a:pt x="146854" y="44572"/>
                </a:lnTo>
                <a:lnTo>
                  <a:pt x="145109" y="49600"/>
                </a:lnTo>
                <a:lnTo>
                  <a:pt x="142994" y="54857"/>
                </a:lnTo>
                <a:lnTo>
                  <a:pt x="140630" y="60266"/>
                </a:lnTo>
                <a:lnTo>
                  <a:pt x="138103" y="65777"/>
                </a:lnTo>
                <a:lnTo>
                  <a:pt x="132608" y="74214"/>
                </a:lnTo>
                <a:lnTo>
                  <a:pt x="125134" y="84601"/>
                </a:lnTo>
                <a:lnTo>
                  <a:pt x="116341" y="96288"/>
                </a:lnTo>
                <a:lnTo>
                  <a:pt x="96413" y="124513"/>
                </a:lnTo>
                <a:lnTo>
                  <a:pt x="85763" y="140041"/>
                </a:lnTo>
                <a:lnTo>
                  <a:pt x="75807" y="153251"/>
                </a:lnTo>
                <a:lnTo>
                  <a:pt x="66312" y="164915"/>
                </a:lnTo>
                <a:lnTo>
                  <a:pt x="57125" y="175548"/>
                </a:lnTo>
                <a:lnTo>
                  <a:pt x="45284" y="187399"/>
                </a:lnTo>
                <a:lnTo>
                  <a:pt x="31677" y="200063"/>
                </a:lnTo>
                <a:lnTo>
                  <a:pt x="16889" y="213267"/>
                </a:lnTo>
                <a:lnTo>
                  <a:pt x="7984" y="223023"/>
                </a:lnTo>
                <a:lnTo>
                  <a:pt x="2999" y="230479"/>
                </a:lnTo>
                <a:lnTo>
                  <a:pt x="628" y="236403"/>
                </a:lnTo>
                <a:lnTo>
                  <a:pt x="0" y="240352"/>
                </a:lnTo>
                <a:lnTo>
                  <a:pt x="534" y="242984"/>
                </a:lnTo>
                <a:lnTo>
                  <a:pt x="1842" y="244739"/>
                </a:lnTo>
                <a:lnTo>
                  <a:pt x="3667" y="245910"/>
                </a:lnTo>
                <a:lnTo>
                  <a:pt x="8235" y="247210"/>
                </a:lnTo>
                <a:lnTo>
                  <a:pt x="14596" y="246604"/>
                </a:lnTo>
                <a:lnTo>
                  <a:pt x="23600" y="245247"/>
                </a:lnTo>
                <a:lnTo>
                  <a:pt x="34365" y="243391"/>
                </a:lnTo>
                <a:lnTo>
                  <a:pt x="45352" y="241200"/>
                </a:lnTo>
                <a:lnTo>
                  <a:pt x="67719" y="236226"/>
                </a:lnTo>
                <a:lnTo>
                  <a:pt x="82828" y="233567"/>
                </a:lnTo>
                <a:lnTo>
                  <a:pt x="119935" y="228071"/>
                </a:lnTo>
                <a:lnTo>
                  <a:pt x="134783" y="226225"/>
                </a:lnTo>
                <a:lnTo>
                  <a:pt x="146587" y="224994"/>
                </a:lnTo>
                <a:lnTo>
                  <a:pt x="156360" y="224174"/>
                </a:lnTo>
                <a:lnTo>
                  <a:pt x="164782" y="222674"/>
                </a:lnTo>
                <a:lnTo>
                  <a:pt x="172301" y="220722"/>
                </a:lnTo>
                <a:lnTo>
                  <a:pt x="193054" y="2139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711"/>
          <p:cNvSpPr/>
          <p:nvPr/>
        </p:nvSpPr>
        <p:spPr>
          <a:xfrm>
            <a:off x="8489632" y="4440554"/>
            <a:ext cx="25719" cy="282894"/>
          </a:xfrm>
          <a:custGeom>
            <a:avLst/>
            <a:gdLst/>
            <a:ahLst/>
            <a:cxnLst/>
            <a:rect l="0" t="0" r="0" b="0"/>
            <a:pathLst>
              <a:path w="25719" h="282894">
                <a:moveTo>
                  <a:pt x="25718" y="0"/>
                </a:moveTo>
                <a:lnTo>
                  <a:pt x="21167" y="9103"/>
                </a:lnTo>
                <a:lnTo>
                  <a:pt x="19826" y="12736"/>
                </a:lnTo>
                <a:lnTo>
                  <a:pt x="18933" y="16111"/>
                </a:lnTo>
                <a:lnTo>
                  <a:pt x="18337" y="19313"/>
                </a:lnTo>
                <a:lnTo>
                  <a:pt x="17675" y="27952"/>
                </a:lnTo>
                <a:lnTo>
                  <a:pt x="17499" y="32922"/>
                </a:lnTo>
                <a:lnTo>
                  <a:pt x="16428" y="41951"/>
                </a:lnTo>
                <a:lnTo>
                  <a:pt x="12699" y="67223"/>
                </a:lnTo>
                <a:lnTo>
                  <a:pt x="7866" y="110205"/>
                </a:lnTo>
                <a:lnTo>
                  <a:pt x="3496" y="156613"/>
                </a:lnTo>
                <a:lnTo>
                  <a:pt x="2331" y="172989"/>
                </a:lnTo>
                <a:lnTo>
                  <a:pt x="1036" y="198804"/>
                </a:lnTo>
                <a:lnTo>
                  <a:pt x="307" y="22845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712"/>
          <p:cNvSpPr/>
          <p:nvPr/>
        </p:nvSpPr>
        <p:spPr>
          <a:xfrm>
            <a:off x="7366634" y="4826317"/>
            <a:ext cx="411482" cy="405282"/>
          </a:xfrm>
          <a:custGeom>
            <a:avLst/>
            <a:gdLst/>
            <a:ahLst/>
            <a:cxnLst/>
            <a:rect l="0" t="0" r="0" b="0"/>
            <a:pathLst>
              <a:path w="411482" h="405282">
                <a:moveTo>
                  <a:pt x="0" y="162878"/>
                </a:moveTo>
                <a:lnTo>
                  <a:pt x="4551" y="176530"/>
                </a:lnTo>
                <a:lnTo>
                  <a:pt x="9326" y="188313"/>
                </a:lnTo>
                <a:lnTo>
                  <a:pt x="14623" y="200852"/>
                </a:lnTo>
                <a:lnTo>
                  <a:pt x="20152" y="215950"/>
                </a:lnTo>
                <a:lnTo>
                  <a:pt x="22008" y="223977"/>
                </a:lnTo>
                <a:lnTo>
                  <a:pt x="23244" y="232185"/>
                </a:lnTo>
                <a:lnTo>
                  <a:pt x="24069" y="240515"/>
                </a:lnTo>
                <a:lnTo>
                  <a:pt x="25572" y="248926"/>
                </a:lnTo>
                <a:lnTo>
                  <a:pt x="27525" y="257391"/>
                </a:lnTo>
                <a:lnTo>
                  <a:pt x="29781" y="265891"/>
                </a:lnTo>
                <a:lnTo>
                  <a:pt x="34826" y="282956"/>
                </a:lnTo>
                <a:lnTo>
                  <a:pt x="37505" y="291508"/>
                </a:lnTo>
                <a:lnTo>
                  <a:pt x="40244" y="299113"/>
                </a:lnTo>
                <a:lnTo>
                  <a:pt x="43022" y="306089"/>
                </a:lnTo>
                <a:lnTo>
                  <a:pt x="45826" y="312645"/>
                </a:lnTo>
                <a:lnTo>
                  <a:pt x="48649" y="319873"/>
                </a:lnTo>
                <a:lnTo>
                  <a:pt x="54325" y="335523"/>
                </a:lnTo>
                <a:lnTo>
                  <a:pt x="58125" y="344649"/>
                </a:lnTo>
                <a:lnTo>
                  <a:pt x="62562" y="354544"/>
                </a:lnTo>
                <a:lnTo>
                  <a:pt x="75370" y="381593"/>
                </a:lnTo>
                <a:lnTo>
                  <a:pt x="78822" y="388698"/>
                </a:lnTo>
                <a:lnTo>
                  <a:pt x="85197" y="399132"/>
                </a:lnTo>
                <a:lnTo>
                  <a:pt x="88231" y="403248"/>
                </a:lnTo>
                <a:lnTo>
                  <a:pt x="91206" y="405040"/>
                </a:lnTo>
                <a:lnTo>
                  <a:pt x="94142" y="405281"/>
                </a:lnTo>
                <a:lnTo>
                  <a:pt x="100896" y="403962"/>
                </a:lnTo>
                <a:lnTo>
                  <a:pt x="110248" y="403376"/>
                </a:lnTo>
                <a:lnTo>
                  <a:pt x="114456" y="401315"/>
                </a:lnTo>
                <a:lnTo>
                  <a:pt x="118215" y="398036"/>
                </a:lnTo>
                <a:lnTo>
                  <a:pt x="127787" y="386455"/>
                </a:lnTo>
                <a:lnTo>
                  <a:pt x="144742" y="365433"/>
                </a:lnTo>
                <a:lnTo>
                  <a:pt x="152693" y="354112"/>
                </a:lnTo>
                <a:lnTo>
                  <a:pt x="159898" y="342755"/>
                </a:lnTo>
                <a:lnTo>
                  <a:pt x="166606" y="331373"/>
                </a:lnTo>
                <a:lnTo>
                  <a:pt x="173935" y="319976"/>
                </a:lnTo>
                <a:lnTo>
                  <a:pt x="181680" y="308567"/>
                </a:lnTo>
                <a:lnTo>
                  <a:pt x="189700" y="297152"/>
                </a:lnTo>
                <a:lnTo>
                  <a:pt x="196952" y="284778"/>
                </a:lnTo>
                <a:lnTo>
                  <a:pt x="203692" y="271767"/>
                </a:lnTo>
                <a:lnTo>
                  <a:pt x="210090" y="258331"/>
                </a:lnTo>
                <a:lnTo>
                  <a:pt x="217212" y="244611"/>
                </a:lnTo>
                <a:lnTo>
                  <a:pt x="232747" y="216666"/>
                </a:lnTo>
                <a:lnTo>
                  <a:pt x="244700" y="197784"/>
                </a:lnTo>
                <a:lnTo>
                  <a:pt x="275760" y="151404"/>
                </a:lnTo>
                <a:lnTo>
                  <a:pt x="294330" y="125701"/>
                </a:lnTo>
                <a:lnTo>
                  <a:pt x="335284" y="71742"/>
                </a:lnTo>
                <a:lnTo>
                  <a:pt x="353063" y="51638"/>
                </a:lnTo>
                <a:lnTo>
                  <a:pt x="368725" y="36331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the addition/elimination method.</a:t>
            </a:r>
          </a:p>
          <a:p>
            <a:r>
              <a:rPr lang="en-US" dirty="0" smtClean="0"/>
              <a:t>Learn the substitution method.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Everyone participates, actively listening and/or being called on.</a:t>
            </a:r>
          </a:p>
          <a:p>
            <a:r>
              <a:rPr lang="en-US" dirty="0" smtClean="0"/>
              <a:t>Demonstrate knowledge in writing (homework).</a:t>
            </a:r>
            <a:endParaRPr lang="en-US" dirty="0"/>
          </a:p>
        </p:txBody>
      </p:sp>
      <p:sp>
        <p:nvSpPr>
          <p:cNvPr id="4" name="SMARTPenAnnotation1477"/>
          <p:cNvSpPr/>
          <p:nvPr/>
        </p:nvSpPr>
        <p:spPr>
          <a:xfrm>
            <a:off x="6972300" y="1705927"/>
            <a:ext cx="702945" cy="666963"/>
          </a:xfrm>
          <a:custGeom>
            <a:avLst/>
            <a:gdLst/>
            <a:ahLst/>
            <a:cxnLst/>
            <a:rect l="0" t="0" r="0" b="0"/>
            <a:pathLst>
              <a:path w="702945" h="666963">
                <a:moveTo>
                  <a:pt x="0" y="488633"/>
                </a:moveTo>
                <a:lnTo>
                  <a:pt x="0" y="493184"/>
                </a:lnTo>
                <a:lnTo>
                  <a:pt x="952" y="495477"/>
                </a:lnTo>
                <a:lnTo>
                  <a:pt x="5891" y="503255"/>
                </a:lnTo>
                <a:lnTo>
                  <a:pt x="8731" y="511592"/>
                </a:lnTo>
                <a:lnTo>
                  <a:pt x="15181" y="520095"/>
                </a:lnTo>
                <a:lnTo>
                  <a:pt x="33243" y="538907"/>
                </a:lnTo>
                <a:lnTo>
                  <a:pt x="44563" y="554858"/>
                </a:lnTo>
                <a:lnTo>
                  <a:pt x="58500" y="571649"/>
                </a:lnTo>
                <a:lnTo>
                  <a:pt x="73432" y="588498"/>
                </a:lnTo>
                <a:lnTo>
                  <a:pt x="85555" y="606643"/>
                </a:lnTo>
                <a:lnTo>
                  <a:pt x="99038" y="622671"/>
                </a:lnTo>
                <a:lnTo>
                  <a:pt x="102686" y="631429"/>
                </a:lnTo>
                <a:lnTo>
                  <a:pt x="111970" y="642922"/>
                </a:lnTo>
                <a:lnTo>
                  <a:pt x="122976" y="654364"/>
                </a:lnTo>
                <a:lnTo>
                  <a:pt x="124846" y="657223"/>
                </a:lnTo>
                <a:lnTo>
                  <a:pt x="126925" y="662939"/>
                </a:lnTo>
                <a:lnTo>
                  <a:pt x="128431" y="664844"/>
                </a:lnTo>
                <a:lnTo>
                  <a:pt x="130388" y="666115"/>
                </a:lnTo>
                <a:lnTo>
                  <a:pt x="132645" y="666962"/>
                </a:lnTo>
                <a:lnTo>
                  <a:pt x="135102" y="666574"/>
                </a:lnTo>
                <a:lnTo>
                  <a:pt x="140373" y="663602"/>
                </a:lnTo>
                <a:lnTo>
                  <a:pt x="142160" y="661477"/>
                </a:lnTo>
                <a:lnTo>
                  <a:pt x="143350" y="659107"/>
                </a:lnTo>
                <a:lnTo>
                  <a:pt x="144144" y="656575"/>
                </a:lnTo>
                <a:lnTo>
                  <a:pt x="146578" y="653934"/>
                </a:lnTo>
                <a:lnTo>
                  <a:pt x="164906" y="640023"/>
                </a:lnTo>
                <a:lnTo>
                  <a:pt x="178613" y="622389"/>
                </a:lnTo>
                <a:lnTo>
                  <a:pt x="194739" y="603618"/>
                </a:lnTo>
                <a:lnTo>
                  <a:pt x="216133" y="585990"/>
                </a:lnTo>
                <a:lnTo>
                  <a:pt x="232267" y="569368"/>
                </a:lnTo>
                <a:lnTo>
                  <a:pt x="249914" y="548327"/>
                </a:lnTo>
                <a:lnTo>
                  <a:pt x="270458" y="523101"/>
                </a:lnTo>
                <a:lnTo>
                  <a:pt x="282223" y="511612"/>
                </a:lnTo>
                <a:lnTo>
                  <a:pt x="294828" y="501094"/>
                </a:lnTo>
                <a:lnTo>
                  <a:pt x="307994" y="491225"/>
                </a:lnTo>
                <a:lnTo>
                  <a:pt x="319630" y="479884"/>
                </a:lnTo>
                <a:lnTo>
                  <a:pt x="330244" y="467560"/>
                </a:lnTo>
                <a:lnTo>
                  <a:pt x="361374" y="427461"/>
                </a:lnTo>
                <a:lnTo>
                  <a:pt x="372361" y="413562"/>
                </a:lnTo>
                <a:lnTo>
                  <a:pt x="384448" y="399533"/>
                </a:lnTo>
                <a:lnTo>
                  <a:pt x="397269" y="385418"/>
                </a:lnTo>
                <a:lnTo>
                  <a:pt x="410578" y="371245"/>
                </a:lnTo>
                <a:lnTo>
                  <a:pt x="438067" y="340258"/>
                </a:lnTo>
                <a:lnTo>
                  <a:pt x="465206" y="308388"/>
                </a:lnTo>
                <a:lnTo>
                  <a:pt x="525329" y="234662"/>
                </a:lnTo>
                <a:lnTo>
                  <a:pt x="537862" y="220259"/>
                </a:lnTo>
                <a:lnTo>
                  <a:pt x="550979" y="205894"/>
                </a:lnTo>
                <a:lnTo>
                  <a:pt x="564487" y="191556"/>
                </a:lnTo>
                <a:lnTo>
                  <a:pt x="576350" y="178186"/>
                </a:lnTo>
                <a:lnTo>
                  <a:pt x="587116" y="165463"/>
                </a:lnTo>
                <a:lnTo>
                  <a:pt x="597150" y="153171"/>
                </a:lnTo>
                <a:lnTo>
                  <a:pt x="605745" y="141167"/>
                </a:lnTo>
                <a:lnTo>
                  <a:pt x="613380" y="129354"/>
                </a:lnTo>
                <a:lnTo>
                  <a:pt x="620375" y="117668"/>
                </a:lnTo>
                <a:lnTo>
                  <a:pt x="635767" y="97065"/>
                </a:lnTo>
                <a:lnTo>
                  <a:pt x="650228" y="78382"/>
                </a:lnTo>
                <a:lnTo>
                  <a:pt x="659831" y="60554"/>
                </a:lnTo>
                <a:lnTo>
                  <a:pt x="669813" y="45645"/>
                </a:lnTo>
                <a:lnTo>
                  <a:pt x="687192" y="25103"/>
                </a:lnTo>
                <a:lnTo>
                  <a:pt x="691181" y="18142"/>
                </a:lnTo>
                <a:lnTo>
                  <a:pt x="692245" y="14952"/>
                </a:lnTo>
                <a:lnTo>
                  <a:pt x="693906" y="12826"/>
                </a:lnTo>
                <a:lnTo>
                  <a:pt x="695967" y="11408"/>
                </a:lnTo>
                <a:lnTo>
                  <a:pt x="698293" y="10463"/>
                </a:lnTo>
                <a:lnTo>
                  <a:pt x="699844" y="8880"/>
                </a:lnTo>
                <a:lnTo>
                  <a:pt x="700878" y="6873"/>
                </a:lnTo>
                <a:lnTo>
                  <a:pt x="702944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78"/>
          <p:cNvSpPr/>
          <p:nvPr/>
        </p:nvSpPr>
        <p:spPr>
          <a:xfrm>
            <a:off x="5420677" y="2554605"/>
            <a:ext cx="831533" cy="470938"/>
          </a:xfrm>
          <a:custGeom>
            <a:avLst/>
            <a:gdLst/>
            <a:ahLst/>
            <a:cxnLst/>
            <a:rect l="0" t="0" r="0" b="0"/>
            <a:pathLst>
              <a:path w="831533" h="470938">
                <a:moveTo>
                  <a:pt x="0" y="205740"/>
                </a:moveTo>
                <a:lnTo>
                  <a:pt x="4551" y="205740"/>
                </a:lnTo>
                <a:lnTo>
                  <a:pt x="5892" y="206692"/>
                </a:lnTo>
                <a:lnTo>
                  <a:pt x="6785" y="208280"/>
                </a:lnTo>
                <a:lnTo>
                  <a:pt x="7381" y="210290"/>
                </a:lnTo>
                <a:lnTo>
                  <a:pt x="10583" y="215065"/>
                </a:lnTo>
                <a:lnTo>
                  <a:pt x="20281" y="225648"/>
                </a:lnTo>
                <a:lnTo>
                  <a:pt x="54503" y="260221"/>
                </a:lnTo>
                <a:lnTo>
                  <a:pt x="61101" y="267778"/>
                </a:lnTo>
                <a:lnTo>
                  <a:pt x="67404" y="275674"/>
                </a:lnTo>
                <a:lnTo>
                  <a:pt x="73511" y="283795"/>
                </a:lnTo>
                <a:lnTo>
                  <a:pt x="87917" y="297898"/>
                </a:lnTo>
                <a:lnTo>
                  <a:pt x="102892" y="311469"/>
                </a:lnTo>
                <a:lnTo>
                  <a:pt x="109552" y="319088"/>
                </a:lnTo>
                <a:lnTo>
                  <a:pt x="115897" y="327025"/>
                </a:lnTo>
                <a:lnTo>
                  <a:pt x="122032" y="335175"/>
                </a:lnTo>
                <a:lnTo>
                  <a:pt x="133929" y="351848"/>
                </a:lnTo>
                <a:lnTo>
                  <a:pt x="140721" y="360296"/>
                </a:lnTo>
                <a:lnTo>
                  <a:pt x="148107" y="368784"/>
                </a:lnTo>
                <a:lnTo>
                  <a:pt x="155888" y="377301"/>
                </a:lnTo>
                <a:lnTo>
                  <a:pt x="162980" y="385837"/>
                </a:lnTo>
                <a:lnTo>
                  <a:pt x="169613" y="394384"/>
                </a:lnTo>
                <a:lnTo>
                  <a:pt x="175941" y="402940"/>
                </a:lnTo>
                <a:lnTo>
                  <a:pt x="190591" y="417527"/>
                </a:lnTo>
                <a:lnTo>
                  <a:pt x="204722" y="430360"/>
                </a:lnTo>
                <a:lnTo>
                  <a:pt x="214177" y="442413"/>
                </a:lnTo>
                <a:lnTo>
                  <a:pt x="224095" y="451580"/>
                </a:lnTo>
                <a:lnTo>
                  <a:pt x="229407" y="455358"/>
                </a:lnTo>
                <a:lnTo>
                  <a:pt x="232948" y="458830"/>
                </a:lnTo>
                <a:lnTo>
                  <a:pt x="235308" y="462096"/>
                </a:lnTo>
                <a:lnTo>
                  <a:pt x="236882" y="465226"/>
                </a:lnTo>
                <a:lnTo>
                  <a:pt x="238884" y="467313"/>
                </a:lnTo>
                <a:lnTo>
                  <a:pt x="241171" y="468705"/>
                </a:lnTo>
                <a:lnTo>
                  <a:pt x="246252" y="470250"/>
                </a:lnTo>
                <a:lnTo>
                  <a:pt x="251685" y="470937"/>
                </a:lnTo>
                <a:lnTo>
                  <a:pt x="253516" y="470168"/>
                </a:lnTo>
                <a:lnTo>
                  <a:pt x="254735" y="468703"/>
                </a:lnTo>
                <a:lnTo>
                  <a:pt x="255548" y="466773"/>
                </a:lnTo>
                <a:lnTo>
                  <a:pt x="256693" y="459507"/>
                </a:lnTo>
                <a:lnTo>
                  <a:pt x="257807" y="457785"/>
                </a:lnTo>
                <a:lnTo>
                  <a:pt x="259501" y="456638"/>
                </a:lnTo>
                <a:lnTo>
                  <a:pt x="261583" y="455873"/>
                </a:lnTo>
                <a:lnTo>
                  <a:pt x="269065" y="450245"/>
                </a:lnTo>
                <a:lnTo>
                  <a:pt x="279604" y="440139"/>
                </a:lnTo>
                <a:lnTo>
                  <a:pt x="300552" y="419469"/>
                </a:lnTo>
                <a:lnTo>
                  <a:pt x="310109" y="407410"/>
                </a:lnTo>
                <a:lnTo>
                  <a:pt x="315325" y="400194"/>
                </a:lnTo>
                <a:lnTo>
                  <a:pt x="331279" y="387097"/>
                </a:lnTo>
                <a:lnTo>
                  <a:pt x="350118" y="373973"/>
                </a:lnTo>
                <a:lnTo>
                  <a:pt x="359142" y="366472"/>
                </a:lnTo>
                <a:lnTo>
                  <a:pt x="368015" y="358615"/>
                </a:lnTo>
                <a:lnTo>
                  <a:pt x="388035" y="344804"/>
                </a:lnTo>
                <a:lnTo>
                  <a:pt x="408680" y="331363"/>
                </a:lnTo>
                <a:lnTo>
                  <a:pt x="418186" y="323779"/>
                </a:lnTo>
                <a:lnTo>
                  <a:pt x="427380" y="315865"/>
                </a:lnTo>
                <a:lnTo>
                  <a:pt x="437320" y="307732"/>
                </a:lnTo>
                <a:lnTo>
                  <a:pt x="458524" y="291074"/>
                </a:lnTo>
                <a:lnTo>
                  <a:pt x="478109" y="276686"/>
                </a:lnTo>
                <a:lnTo>
                  <a:pt x="498243" y="262036"/>
                </a:lnTo>
                <a:lnTo>
                  <a:pt x="523066" y="242825"/>
                </a:lnTo>
                <a:lnTo>
                  <a:pt x="534449" y="233321"/>
                </a:lnTo>
                <a:lnTo>
                  <a:pt x="544894" y="224127"/>
                </a:lnTo>
                <a:lnTo>
                  <a:pt x="554715" y="215140"/>
                </a:lnTo>
                <a:lnTo>
                  <a:pt x="565073" y="207244"/>
                </a:lnTo>
                <a:lnTo>
                  <a:pt x="586741" y="193391"/>
                </a:lnTo>
                <a:lnTo>
                  <a:pt x="596901" y="186077"/>
                </a:lnTo>
                <a:lnTo>
                  <a:pt x="606532" y="178344"/>
                </a:lnTo>
                <a:lnTo>
                  <a:pt x="615809" y="170331"/>
                </a:lnTo>
                <a:lnTo>
                  <a:pt x="636278" y="158887"/>
                </a:lnTo>
                <a:lnTo>
                  <a:pt x="657122" y="148721"/>
                </a:lnTo>
                <a:lnTo>
                  <a:pt x="675912" y="134678"/>
                </a:lnTo>
                <a:lnTo>
                  <a:pt x="691248" y="121452"/>
                </a:lnTo>
                <a:lnTo>
                  <a:pt x="706319" y="108271"/>
                </a:lnTo>
                <a:lnTo>
                  <a:pt x="725717" y="92888"/>
                </a:lnTo>
                <a:lnTo>
                  <a:pt x="741959" y="81606"/>
                </a:lnTo>
                <a:lnTo>
                  <a:pt x="748956" y="77264"/>
                </a:lnTo>
                <a:lnTo>
                  <a:pt x="761813" y="64819"/>
                </a:lnTo>
                <a:lnTo>
                  <a:pt x="773876" y="51668"/>
                </a:lnTo>
                <a:lnTo>
                  <a:pt x="790425" y="37957"/>
                </a:lnTo>
                <a:lnTo>
                  <a:pt x="801784" y="24158"/>
                </a:lnTo>
                <a:lnTo>
                  <a:pt x="805033" y="21820"/>
                </a:lnTo>
                <a:lnTo>
                  <a:pt x="811182" y="18270"/>
                </a:lnTo>
                <a:lnTo>
                  <a:pt x="820000" y="11869"/>
                </a:lnTo>
                <a:lnTo>
                  <a:pt x="825772" y="10037"/>
                </a:lnTo>
                <a:lnTo>
                  <a:pt x="827692" y="8596"/>
                </a:lnTo>
                <a:lnTo>
                  <a:pt x="828972" y="6684"/>
                </a:lnTo>
                <a:lnTo>
                  <a:pt x="831532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79"/>
          <p:cNvSpPr/>
          <p:nvPr/>
        </p:nvSpPr>
        <p:spPr>
          <a:xfrm>
            <a:off x="7906702" y="3574732"/>
            <a:ext cx="642939" cy="531356"/>
          </a:xfrm>
          <a:custGeom>
            <a:avLst/>
            <a:gdLst/>
            <a:ahLst/>
            <a:cxnLst/>
            <a:rect l="0" t="0" r="0" b="0"/>
            <a:pathLst>
              <a:path w="642939" h="531356">
                <a:moveTo>
                  <a:pt x="0" y="334328"/>
                </a:moveTo>
                <a:lnTo>
                  <a:pt x="0" y="338878"/>
                </a:lnTo>
                <a:lnTo>
                  <a:pt x="952" y="341172"/>
                </a:lnTo>
                <a:lnTo>
                  <a:pt x="4551" y="346259"/>
                </a:lnTo>
                <a:lnTo>
                  <a:pt x="5891" y="349902"/>
                </a:lnTo>
                <a:lnTo>
                  <a:pt x="7382" y="359030"/>
                </a:lnTo>
                <a:lnTo>
                  <a:pt x="9684" y="363178"/>
                </a:lnTo>
                <a:lnTo>
                  <a:pt x="17321" y="370327"/>
                </a:lnTo>
                <a:lnTo>
                  <a:pt x="20120" y="374520"/>
                </a:lnTo>
                <a:lnTo>
                  <a:pt x="23230" y="384258"/>
                </a:lnTo>
                <a:lnTo>
                  <a:pt x="25964" y="388570"/>
                </a:lnTo>
                <a:lnTo>
                  <a:pt x="41500" y="402333"/>
                </a:lnTo>
                <a:lnTo>
                  <a:pt x="44812" y="405382"/>
                </a:lnTo>
                <a:lnTo>
                  <a:pt x="51031" y="416390"/>
                </a:lnTo>
                <a:lnTo>
                  <a:pt x="56971" y="428902"/>
                </a:lnTo>
                <a:lnTo>
                  <a:pt x="62785" y="437638"/>
                </a:lnTo>
                <a:lnTo>
                  <a:pt x="71084" y="444696"/>
                </a:lnTo>
                <a:lnTo>
                  <a:pt x="75965" y="447911"/>
                </a:lnTo>
                <a:lnTo>
                  <a:pt x="83928" y="456564"/>
                </a:lnTo>
                <a:lnTo>
                  <a:pt x="99775" y="477319"/>
                </a:lnTo>
                <a:lnTo>
                  <a:pt x="108514" y="491419"/>
                </a:lnTo>
                <a:lnTo>
                  <a:pt x="116184" y="502052"/>
                </a:lnTo>
                <a:lnTo>
                  <a:pt x="118312" y="508249"/>
                </a:lnTo>
                <a:lnTo>
                  <a:pt x="119833" y="510283"/>
                </a:lnTo>
                <a:lnTo>
                  <a:pt x="121798" y="511639"/>
                </a:lnTo>
                <a:lnTo>
                  <a:pt x="124062" y="512542"/>
                </a:lnTo>
                <a:lnTo>
                  <a:pt x="125571" y="514098"/>
                </a:lnTo>
                <a:lnTo>
                  <a:pt x="126576" y="516087"/>
                </a:lnTo>
                <a:lnTo>
                  <a:pt x="127694" y="520837"/>
                </a:lnTo>
                <a:lnTo>
                  <a:pt x="128190" y="526123"/>
                </a:lnTo>
                <a:lnTo>
                  <a:pt x="129275" y="527914"/>
                </a:lnTo>
                <a:lnTo>
                  <a:pt x="130951" y="529108"/>
                </a:lnTo>
                <a:lnTo>
                  <a:pt x="135353" y="530434"/>
                </a:lnTo>
                <a:lnTo>
                  <a:pt x="148728" y="531355"/>
                </a:lnTo>
                <a:lnTo>
                  <a:pt x="150587" y="530449"/>
                </a:lnTo>
                <a:lnTo>
                  <a:pt x="151827" y="528893"/>
                </a:lnTo>
                <a:lnTo>
                  <a:pt x="152653" y="526903"/>
                </a:lnTo>
                <a:lnTo>
                  <a:pt x="158651" y="522152"/>
                </a:lnTo>
                <a:lnTo>
                  <a:pt x="178024" y="511341"/>
                </a:lnTo>
                <a:lnTo>
                  <a:pt x="194564" y="498324"/>
                </a:lnTo>
                <a:lnTo>
                  <a:pt x="211531" y="482402"/>
                </a:lnTo>
                <a:lnTo>
                  <a:pt x="237724" y="456518"/>
                </a:lnTo>
                <a:lnTo>
                  <a:pt x="248018" y="447220"/>
                </a:lnTo>
                <a:lnTo>
                  <a:pt x="258691" y="438164"/>
                </a:lnTo>
                <a:lnTo>
                  <a:pt x="269615" y="429270"/>
                </a:lnTo>
                <a:lnTo>
                  <a:pt x="279756" y="419530"/>
                </a:lnTo>
                <a:lnTo>
                  <a:pt x="289374" y="409227"/>
                </a:lnTo>
                <a:lnTo>
                  <a:pt x="298644" y="398548"/>
                </a:lnTo>
                <a:lnTo>
                  <a:pt x="308633" y="388571"/>
                </a:lnTo>
                <a:lnTo>
                  <a:pt x="319102" y="379063"/>
                </a:lnTo>
                <a:lnTo>
                  <a:pt x="329892" y="369866"/>
                </a:lnTo>
                <a:lnTo>
                  <a:pt x="339944" y="359925"/>
                </a:lnTo>
                <a:lnTo>
                  <a:pt x="349502" y="349487"/>
                </a:lnTo>
                <a:lnTo>
                  <a:pt x="368694" y="326778"/>
                </a:lnTo>
                <a:lnTo>
                  <a:pt x="389924" y="300810"/>
                </a:lnTo>
                <a:lnTo>
                  <a:pt x="399967" y="289122"/>
                </a:lnTo>
                <a:lnTo>
                  <a:pt x="409520" y="278473"/>
                </a:lnTo>
                <a:lnTo>
                  <a:pt x="418745" y="268517"/>
                </a:lnTo>
                <a:lnTo>
                  <a:pt x="426801" y="258068"/>
                </a:lnTo>
                <a:lnTo>
                  <a:pt x="434077" y="247293"/>
                </a:lnTo>
                <a:lnTo>
                  <a:pt x="440832" y="236300"/>
                </a:lnTo>
                <a:lnTo>
                  <a:pt x="448194" y="227066"/>
                </a:lnTo>
                <a:lnTo>
                  <a:pt x="463992" y="211726"/>
                </a:lnTo>
                <a:lnTo>
                  <a:pt x="475459" y="196018"/>
                </a:lnTo>
                <a:lnTo>
                  <a:pt x="485635" y="179512"/>
                </a:lnTo>
                <a:lnTo>
                  <a:pt x="492349" y="171109"/>
                </a:lnTo>
                <a:lnTo>
                  <a:pt x="505524" y="155106"/>
                </a:lnTo>
                <a:lnTo>
                  <a:pt x="514555" y="141644"/>
                </a:lnTo>
                <a:lnTo>
                  <a:pt x="524284" y="129310"/>
                </a:lnTo>
                <a:lnTo>
                  <a:pt x="534005" y="117479"/>
                </a:lnTo>
                <a:lnTo>
                  <a:pt x="544833" y="101060"/>
                </a:lnTo>
                <a:lnTo>
                  <a:pt x="553121" y="89740"/>
                </a:lnTo>
                <a:lnTo>
                  <a:pt x="556953" y="80353"/>
                </a:lnTo>
                <a:lnTo>
                  <a:pt x="561225" y="74447"/>
                </a:lnTo>
                <a:lnTo>
                  <a:pt x="563698" y="72492"/>
                </a:lnTo>
                <a:lnTo>
                  <a:pt x="566299" y="71188"/>
                </a:lnTo>
                <a:lnTo>
                  <a:pt x="568985" y="70319"/>
                </a:lnTo>
                <a:lnTo>
                  <a:pt x="570775" y="68787"/>
                </a:lnTo>
                <a:lnTo>
                  <a:pt x="571970" y="66813"/>
                </a:lnTo>
                <a:lnTo>
                  <a:pt x="572766" y="64545"/>
                </a:lnTo>
                <a:lnTo>
                  <a:pt x="576190" y="59484"/>
                </a:lnTo>
                <a:lnTo>
                  <a:pt x="578437" y="56801"/>
                </a:lnTo>
                <a:lnTo>
                  <a:pt x="579934" y="54060"/>
                </a:lnTo>
                <a:lnTo>
                  <a:pt x="581599" y="48474"/>
                </a:lnTo>
                <a:lnTo>
                  <a:pt x="582995" y="46603"/>
                </a:lnTo>
                <a:lnTo>
                  <a:pt x="584878" y="45357"/>
                </a:lnTo>
                <a:lnTo>
                  <a:pt x="587087" y="44525"/>
                </a:lnTo>
                <a:lnTo>
                  <a:pt x="588559" y="43018"/>
                </a:lnTo>
                <a:lnTo>
                  <a:pt x="589540" y="41062"/>
                </a:lnTo>
                <a:lnTo>
                  <a:pt x="590194" y="38804"/>
                </a:lnTo>
                <a:lnTo>
                  <a:pt x="591583" y="37300"/>
                </a:lnTo>
                <a:lnTo>
                  <a:pt x="593462" y="36296"/>
                </a:lnTo>
                <a:lnTo>
                  <a:pt x="598088" y="35182"/>
                </a:lnTo>
                <a:lnTo>
                  <a:pt x="603320" y="34686"/>
                </a:lnTo>
                <a:lnTo>
                  <a:pt x="605096" y="33602"/>
                </a:lnTo>
                <a:lnTo>
                  <a:pt x="606279" y="31926"/>
                </a:lnTo>
                <a:lnTo>
                  <a:pt x="607595" y="27524"/>
                </a:lnTo>
                <a:lnTo>
                  <a:pt x="608180" y="22393"/>
                </a:lnTo>
                <a:lnTo>
                  <a:pt x="609288" y="20644"/>
                </a:lnTo>
                <a:lnTo>
                  <a:pt x="610980" y="19478"/>
                </a:lnTo>
                <a:lnTo>
                  <a:pt x="613060" y="18700"/>
                </a:lnTo>
                <a:lnTo>
                  <a:pt x="614447" y="17229"/>
                </a:lnTo>
                <a:lnTo>
                  <a:pt x="615371" y="15296"/>
                </a:lnTo>
                <a:lnTo>
                  <a:pt x="615987" y="13055"/>
                </a:lnTo>
                <a:lnTo>
                  <a:pt x="617351" y="11561"/>
                </a:lnTo>
                <a:lnTo>
                  <a:pt x="619213" y="10565"/>
                </a:lnTo>
                <a:lnTo>
                  <a:pt x="621406" y="9901"/>
                </a:lnTo>
                <a:lnTo>
                  <a:pt x="626383" y="6623"/>
                </a:lnTo>
                <a:lnTo>
                  <a:pt x="629044" y="4415"/>
                </a:lnTo>
                <a:lnTo>
                  <a:pt x="631770" y="2943"/>
                </a:lnTo>
                <a:lnTo>
                  <a:pt x="642938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80"/>
          <p:cNvSpPr/>
          <p:nvPr/>
        </p:nvSpPr>
        <p:spPr>
          <a:xfrm>
            <a:off x="8069580" y="4474845"/>
            <a:ext cx="591004" cy="572480"/>
          </a:xfrm>
          <a:custGeom>
            <a:avLst/>
            <a:gdLst/>
            <a:ahLst/>
            <a:cxnLst/>
            <a:rect l="0" t="0" r="0" b="0"/>
            <a:pathLst>
              <a:path w="591004" h="572480">
                <a:moveTo>
                  <a:pt x="0" y="274320"/>
                </a:moveTo>
                <a:lnTo>
                  <a:pt x="0" y="278871"/>
                </a:lnTo>
                <a:lnTo>
                  <a:pt x="952" y="281163"/>
                </a:lnTo>
                <a:lnTo>
                  <a:pt x="4551" y="286251"/>
                </a:lnTo>
                <a:lnTo>
                  <a:pt x="16482" y="299022"/>
                </a:lnTo>
                <a:lnTo>
                  <a:pt x="32082" y="310319"/>
                </a:lnTo>
                <a:lnTo>
                  <a:pt x="45692" y="321752"/>
                </a:lnTo>
                <a:lnTo>
                  <a:pt x="62217" y="337310"/>
                </a:lnTo>
                <a:lnTo>
                  <a:pt x="144237" y="418586"/>
                </a:lnTo>
                <a:lnTo>
                  <a:pt x="155213" y="428600"/>
                </a:lnTo>
                <a:lnTo>
                  <a:pt x="167292" y="439086"/>
                </a:lnTo>
                <a:lnTo>
                  <a:pt x="180108" y="449886"/>
                </a:lnTo>
                <a:lnTo>
                  <a:pt x="191510" y="459944"/>
                </a:lnTo>
                <a:lnTo>
                  <a:pt x="211798" y="478739"/>
                </a:lnTo>
                <a:lnTo>
                  <a:pt x="221208" y="486799"/>
                </a:lnTo>
                <a:lnTo>
                  <a:pt x="239284" y="500835"/>
                </a:lnTo>
                <a:lnTo>
                  <a:pt x="256844" y="515963"/>
                </a:lnTo>
                <a:lnTo>
                  <a:pt x="274172" y="531259"/>
                </a:lnTo>
                <a:lnTo>
                  <a:pt x="298089" y="549628"/>
                </a:lnTo>
                <a:lnTo>
                  <a:pt x="308061" y="557969"/>
                </a:lnTo>
                <a:lnTo>
                  <a:pt x="311101" y="561527"/>
                </a:lnTo>
                <a:lnTo>
                  <a:pt x="314480" y="568020"/>
                </a:lnTo>
                <a:lnTo>
                  <a:pt x="316333" y="570132"/>
                </a:lnTo>
                <a:lnTo>
                  <a:pt x="318521" y="571541"/>
                </a:lnTo>
                <a:lnTo>
                  <a:pt x="320931" y="572479"/>
                </a:lnTo>
                <a:lnTo>
                  <a:pt x="322540" y="572153"/>
                </a:lnTo>
                <a:lnTo>
                  <a:pt x="323611" y="570983"/>
                </a:lnTo>
                <a:lnTo>
                  <a:pt x="324327" y="569250"/>
                </a:lnTo>
                <a:lnTo>
                  <a:pt x="325331" y="562261"/>
                </a:lnTo>
                <a:lnTo>
                  <a:pt x="326424" y="559625"/>
                </a:lnTo>
                <a:lnTo>
                  <a:pt x="331563" y="551366"/>
                </a:lnTo>
                <a:lnTo>
                  <a:pt x="336320" y="537501"/>
                </a:lnTo>
                <a:lnTo>
                  <a:pt x="339976" y="527496"/>
                </a:lnTo>
                <a:lnTo>
                  <a:pt x="342985" y="511154"/>
                </a:lnTo>
                <a:lnTo>
                  <a:pt x="349487" y="494247"/>
                </a:lnTo>
                <a:lnTo>
                  <a:pt x="357445" y="477172"/>
                </a:lnTo>
                <a:lnTo>
                  <a:pt x="363016" y="465760"/>
                </a:lnTo>
                <a:lnTo>
                  <a:pt x="368668" y="451796"/>
                </a:lnTo>
                <a:lnTo>
                  <a:pt x="374354" y="436066"/>
                </a:lnTo>
                <a:lnTo>
                  <a:pt x="380056" y="419549"/>
                </a:lnTo>
                <a:lnTo>
                  <a:pt x="388307" y="405223"/>
                </a:lnTo>
                <a:lnTo>
                  <a:pt x="393173" y="398736"/>
                </a:lnTo>
                <a:lnTo>
                  <a:pt x="396418" y="391554"/>
                </a:lnTo>
                <a:lnTo>
                  <a:pt x="400023" y="375954"/>
                </a:lnTo>
                <a:lnTo>
                  <a:pt x="406706" y="359496"/>
                </a:lnTo>
                <a:lnTo>
                  <a:pt x="416026" y="341703"/>
                </a:lnTo>
                <a:lnTo>
                  <a:pt x="426517" y="321095"/>
                </a:lnTo>
                <a:lnTo>
                  <a:pt x="431983" y="311219"/>
                </a:lnTo>
                <a:lnTo>
                  <a:pt x="437531" y="301776"/>
                </a:lnTo>
                <a:lnTo>
                  <a:pt x="448776" y="283666"/>
                </a:lnTo>
                <a:lnTo>
                  <a:pt x="460123" y="266091"/>
                </a:lnTo>
                <a:lnTo>
                  <a:pt x="468977" y="248755"/>
                </a:lnTo>
                <a:lnTo>
                  <a:pt x="477038" y="231525"/>
                </a:lnTo>
                <a:lnTo>
                  <a:pt x="486972" y="214342"/>
                </a:lnTo>
                <a:lnTo>
                  <a:pt x="497737" y="197181"/>
                </a:lnTo>
                <a:lnTo>
                  <a:pt x="507918" y="180981"/>
                </a:lnTo>
                <a:lnTo>
                  <a:pt x="515619" y="167431"/>
                </a:lnTo>
                <a:lnTo>
                  <a:pt x="519959" y="158293"/>
                </a:lnTo>
                <a:lnTo>
                  <a:pt x="529860" y="135440"/>
                </a:lnTo>
                <a:lnTo>
                  <a:pt x="538070" y="119568"/>
                </a:lnTo>
                <a:lnTo>
                  <a:pt x="544895" y="107434"/>
                </a:lnTo>
                <a:lnTo>
                  <a:pt x="551103" y="92516"/>
                </a:lnTo>
                <a:lnTo>
                  <a:pt x="555402" y="77153"/>
                </a:lnTo>
                <a:lnTo>
                  <a:pt x="558948" y="69850"/>
                </a:lnTo>
                <a:lnTo>
                  <a:pt x="568984" y="52850"/>
                </a:lnTo>
                <a:lnTo>
                  <a:pt x="577317" y="36720"/>
                </a:lnTo>
                <a:lnTo>
                  <a:pt x="587713" y="21047"/>
                </a:lnTo>
                <a:lnTo>
                  <a:pt x="589818" y="14751"/>
                </a:lnTo>
                <a:lnTo>
                  <a:pt x="591003" y="5852"/>
                </a:lnTo>
                <a:lnTo>
                  <a:pt x="590217" y="3901"/>
                </a:lnTo>
                <a:lnTo>
                  <a:pt x="588741" y="2601"/>
                </a:lnTo>
                <a:lnTo>
                  <a:pt x="582929" y="0"/>
                </a:lnTo>
              </a:path>
            </a:pathLst>
          </a:custGeom>
          <a:ln w="38100" cap="flat" cmpd="sng" algn="ctr">
            <a:solidFill>
              <a:srgbClr val="0055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2x    -y=1</a:t>
            </a:r>
          </a:p>
          <a:p>
            <a:pPr>
              <a:buNone/>
            </a:pPr>
            <a:r>
              <a:rPr lang="en-US" dirty="0" smtClean="0"/>
              <a:t>-2x+3y=5</a:t>
            </a:r>
            <a:endParaRPr lang="en-US" dirty="0"/>
          </a:p>
        </p:txBody>
      </p:sp>
      <p:sp>
        <p:nvSpPr>
          <p:cNvPr id="4" name="SMARTPenAnnotation1368"/>
          <p:cNvSpPr/>
          <p:nvPr/>
        </p:nvSpPr>
        <p:spPr>
          <a:xfrm>
            <a:off x="371474" y="2537469"/>
            <a:ext cx="1954531" cy="59999"/>
          </a:xfrm>
          <a:custGeom>
            <a:avLst/>
            <a:gdLst/>
            <a:ahLst/>
            <a:cxnLst/>
            <a:rect l="0" t="0" r="0" b="0"/>
            <a:pathLst>
              <a:path w="1954531" h="59999">
                <a:moveTo>
                  <a:pt x="0" y="59998"/>
                </a:moveTo>
                <a:lnTo>
                  <a:pt x="0" y="55447"/>
                </a:lnTo>
                <a:lnTo>
                  <a:pt x="953" y="54107"/>
                </a:lnTo>
                <a:lnTo>
                  <a:pt x="2540" y="53213"/>
                </a:lnTo>
                <a:lnTo>
                  <a:pt x="4551" y="52617"/>
                </a:lnTo>
                <a:lnTo>
                  <a:pt x="21034" y="47228"/>
                </a:lnTo>
                <a:lnTo>
                  <a:pt x="27358" y="45770"/>
                </a:lnTo>
                <a:lnTo>
                  <a:pt x="39464" y="44149"/>
                </a:lnTo>
                <a:lnTo>
                  <a:pt x="52439" y="43237"/>
                </a:lnTo>
                <a:lnTo>
                  <a:pt x="56867" y="42157"/>
                </a:lnTo>
                <a:lnTo>
                  <a:pt x="61724" y="40484"/>
                </a:lnTo>
                <a:lnTo>
                  <a:pt x="66867" y="38416"/>
                </a:lnTo>
                <a:lnTo>
                  <a:pt x="71248" y="37038"/>
                </a:lnTo>
                <a:lnTo>
                  <a:pt x="78656" y="35506"/>
                </a:lnTo>
                <a:lnTo>
                  <a:pt x="106385" y="34644"/>
                </a:lnTo>
                <a:lnTo>
                  <a:pt x="115691" y="33570"/>
                </a:lnTo>
                <a:lnTo>
                  <a:pt x="123800" y="31902"/>
                </a:lnTo>
                <a:lnTo>
                  <a:pt x="131111" y="29837"/>
                </a:lnTo>
                <a:lnTo>
                  <a:pt x="137890" y="28461"/>
                </a:lnTo>
                <a:lnTo>
                  <a:pt x="150502" y="26932"/>
                </a:lnTo>
                <a:lnTo>
                  <a:pt x="195138" y="25869"/>
                </a:lnTo>
                <a:lnTo>
                  <a:pt x="231508" y="24827"/>
                </a:lnTo>
                <a:lnTo>
                  <a:pt x="250542" y="23216"/>
                </a:lnTo>
                <a:lnTo>
                  <a:pt x="269898" y="21189"/>
                </a:lnTo>
                <a:lnTo>
                  <a:pt x="285660" y="19838"/>
                </a:lnTo>
                <a:lnTo>
                  <a:pt x="310793" y="18337"/>
                </a:lnTo>
                <a:lnTo>
                  <a:pt x="363761" y="17491"/>
                </a:lnTo>
                <a:lnTo>
                  <a:pt x="450470" y="17241"/>
                </a:lnTo>
                <a:lnTo>
                  <a:pt x="477478" y="16253"/>
                </a:lnTo>
                <a:lnTo>
                  <a:pt x="501199" y="14642"/>
                </a:lnTo>
                <a:lnTo>
                  <a:pt x="522728" y="12616"/>
                </a:lnTo>
                <a:lnTo>
                  <a:pt x="540890" y="11265"/>
                </a:lnTo>
                <a:lnTo>
                  <a:pt x="571231" y="9764"/>
                </a:lnTo>
                <a:lnTo>
                  <a:pt x="624252" y="8721"/>
                </a:lnTo>
                <a:lnTo>
                  <a:pt x="899738" y="8563"/>
                </a:lnTo>
                <a:lnTo>
                  <a:pt x="911293" y="7611"/>
                </a:lnTo>
                <a:lnTo>
                  <a:pt x="921854" y="6023"/>
                </a:lnTo>
                <a:lnTo>
                  <a:pt x="931752" y="4012"/>
                </a:lnTo>
                <a:lnTo>
                  <a:pt x="943113" y="2672"/>
                </a:lnTo>
                <a:lnTo>
                  <a:pt x="968437" y="1182"/>
                </a:lnTo>
                <a:lnTo>
                  <a:pt x="1447556" y="0"/>
                </a:lnTo>
                <a:lnTo>
                  <a:pt x="1519976" y="2535"/>
                </a:lnTo>
                <a:lnTo>
                  <a:pt x="1618764" y="6777"/>
                </a:lnTo>
                <a:lnTo>
                  <a:pt x="1663378" y="7769"/>
                </a:lnTo>
                <a:lnTo>
                  <a:pt x="1718132" y="8210"/>
                </a:lnTo>
                <a:lnTo>
                  <a:pt x="1746449" y="9280"/>
                </a:lnTo>
                <a:lnTo>
                  <a:pt x="1852469" y="15913"/>
                </a:lnTo>
                <a:lnTo>
                  <a:pt x="1906404" y="16773"/>
                </a:lnTo>
                <a:lnTo>
                  <a:pt x="1954530" y="171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69"/>
          <p:cNvSpPr/>
          <p:nvPr/>
        </p:nvSpPr>
        <p:spPr>
          <a:xfrm>
            <a:off x="500629" y="1666698"/>
            <a:ext cx="385076" cy="887908"/>
          </a:xfrm>
          <a:custGeom>
            <a:avLst/>
            <a:gdLst/>
            <a:ahLst/>
            <a:cxnLst/>
            <a:rect l="0" t="0" r="0" b="0"/>
            <a:pathLst>
              <a:path w="385076" h="887908">
                <a:moveTo>
                  <a:pt x="265180" y="4939"/>
                </a:moveTo>
                <a:lnTo>
                  <a:pt x="274282" y="388"/>
                </a:lnTo>
                <a:lnTo>
                  <a:pt x="276963" y="0"/>
                </a:lnTo>
                <a:lnTo>
                  <a:pt x="278751" y="694"/>
                </a:lnTo>
                <a:lnTo>
                  <a:pt x="279942" y="2109"/>
                </a:lnTo>
                <a:lnTo>
                  <a:pt x="278832" y="3052"/>
                </a:lnTo>
                <a:lnTo>
                  <a:pt x="272518" y="4100"/>
                </a:lnTo>
                <a:lnTo>
                  <a:pt x="260821" y="9646"/>
                </a:lnTo>
                <a:lnTo>
                  <a:pt x="253702" y="13792"/>
                </a:lnTo>
                <a:lnTo>
                  <a:pt x="240711" y="20939"/>
                </a:lnTo>
                <a:lnTo>
                  <a:pt x="234580" y="24178"/>
                </a:lnTo>
                <a:lnTo>
                  <a:pt x="227635" y="27290"/>
                </a:lnTo>
                <a:lnTo>
                  <a:pt x="220148" y="30317"/>
                </a:lnTo>
                <a:lnTo>
                  <a:pt x="212299" y="33288"/>
                </a:lnTo>
                <a:lnTo>
                  <a:pt x="204208" y="37173"/>
                </a:lnTo>
                <a:lnTo>
                  <a:pt x="195957" y="41669"/>
                </a:lnTo>
                <a:lnTo>
                  <a:pt x="187599" y="46570"/>
                </a:lnTo>
                <a:lnTo>
                  <a:pt x="176312" y="52696"/>
                </a:lnTo>
                <a:lnTo>
                  <a:pt x="122214" y="80518"/>
                </a:lnTo>
                <a:lnTo>
                  <a:pt x="83376" y="100090"/>
                </a:lnTo>
                <a:lnTo>
                  <a:pt x="74445" y="105520"/>
                </a:lnTo>
                <a:lnTo>
                  <a:pt x="64681" y="111998"/>
                </a:lnTo>
                <a:lnTo>
                  <a:pt x="54362" y="119174"/>
                </a:lnTo>
                <a:lnTo>
                  <a:pt x="45577" y="125863"/>
                </a:lnTo>
                <a:lnTo>
                  <a:pt x="37816" y="132228"/>
                </a:lnTo>
                <a:lnTo>
                  <a:pt x="25064" y="143427"/>
                </a:lnTo>
                <a:lnTo>
                  <a:pt x="16222" y="151579"/>
                </a:lnTo>
                <a:lnTo>
                  <a:pt x="5889" y="166075"/>
                </a:lnTo>
                <a:lnTo>
                  <a:pt x="2302" y="179425"/>
                </a:lnTo>
                <a:lnTo>
                  <a:pt x="0" y="202177"/>
                </a:lnTo>
                <a:lnTo>
                  <a:pt x="763" y="205964"/>
                </a:lnTo>
                <a:lnTo>
                  <a:pt x="4152" y="212711"/>
                </a:lnTo>
                <a:lnTo>
                  <a:pt x="15965" y="226415"/>
                </a:lnTo>
                <a:lnTo>
                  <a:pt x="20932" y="229742"/>
                </a:lnTo>
                <a:lnTo>
                  <a:pt x="31531" y="233439"/>
                </a:lnTo>
                <a:lnTo>
                  <a:pt x="42591" y="237622"/>
                </a:lnTo>
                <a:lnTo>
                  <a:pt x="48208" y="240071"/>
                </a:lnTo>
                <a:lnTo>
                  <a:pt x="54809" y="241704"/>
                </a:lnTo>
                <a:lnTo>
                  <a:pt x="62068" y="242792"/>
                </a:lnTo>
                <a:lnTo>
                  <a:pt x="69765" y="243518"/>
                </a:lnTo>
                <a:lnTo>
                  <a:pt x="77753" y="244002"/>
                </a:lnTo>
                <a:lnTo>
                  <a:pt x="94249" y="244539"/>
                </a:lnTo>
                <a:lnTo>
                  <a:pt x="156008" y="244842"/>
                </a:lnTo>
                <a:lnTo>
                  <a:pt x="180017" y="245837"/>
                </a:lnTo>
                <a:lnTo>
                  <a:pt x="203642" y="247452"/>
                </a:lnTo>
                <a:lnTo>
                  <a:pt x="245450" y="250835"/>
                </a:lnTo>
                <a:lnTo>
                  <a:pt x="273556" y="252339"/>
                </a:lnTo>
                <a:lnTo>
                  <a:pt x="285052" y="253692"/>
                </a:lnTo>
                <a:lnTo>
                  <a:pt x="295573" y="255547"/>
                </a:lnTo>
                <a:lnTo>
                  <a:pt x="305445" y="257736"/>
                </a:lnTo>
                <a:lnTo>
                  <a:pt x="313931" y="259195"/>
                </a:lnTo>
                <a:lnTo>
                  <a:pt x="321493" y="260168"/>
                </a:lnTo>
                <a:lnTo>
                  <a:pt x="328440" y="260817"/>
                </a:lnTo>
                <a:lnTo>
                  <a:pt x="334976" y="262202"/>
                </a:lnTo>
                <a:lnTo>
                  <a:pt x="341238" y="264078"/>
                </a:lnTo>
                <a:lnTo>
                  <a:pt x="347318" y="266281"/>
                </a:lnTo>
                <a:lnTo>
                  <a:pt x="354229" y="269654"/>
                </a:lnTo>
                <a:lnTo>
                  <a:pt x="361694" y="273808"/>
                </a:lnTo>
                <a:lnTo>
                  <a:pt x="369528" y="278483"/>
                </a:lnTo>
                <a:lnTo>
                  <a:pt x="374750" y="282552"/>
                </a:lnTo>
                <a:lnTo>
                  <a:pt x="378232" y="286216"/>
                </a:lnTo>
                <a:lnTo>
                  <a:pt x="380553" y="289612"/>
                </a:lnTo>
                <a:lnTo>
                  <a:pt x="383132" y="295926"/>
                </a:lnTo>
                <a:lnTo>
                  <a:pt x="384279" y="302859"/>
                </a:lnTo>
                <a:lnTo>
                  <a:pt x="385075" y="323759"/>
                </a:lnTo>
                <a:lnTo>
                  <a:pt x="383210" y="327023"/>
                </a:lnTo>
                <a:lnTo>
                  <a:pt x="371484" y="337121"/>
                </a:lnTo>
                <a:lnTo>
                  <a:pt x="361321" y="346568"/>
                </a:lnTo>
                <a:lnTo>
                  <a:pt x="354039" y="352707"/>
                </a:lnTo>
                <a:lnTo>
                  <a:pt x="299542" y="395893"/>
                </a:lnTo>
                <a:lnTo>
                  <a:pt x="288088" y="404640"/>
                </a:lnTo>
                <a:lnTo>
                  <a:pt x="203815" y="465785"/>
                </a:lnTo>
                <a:lnTo>
                  <a:pt x="182360" y="482668"/>
                </a:lnTo>
                <a:lnTo>
                  <a:pt x="163294" y="498685"/>
                </a:lnTo>
                <a:lnTo>
                  <a:pt x="145822" y="514125"/>
                </a:lnTo>
                <a:lnTo>
                  <a:pt x="132268" y="525372"/>
                </a:lnTo>
                <a:lnTo>
                  <a:pt x="121327" y="533822"/>
                </a:lnTo>
                <a:lnTo>
                  <a:pt x="112128" y="540407"/>
                </a:lnTo>
                <a:lnTo>
                  <a:pt x="105043" y="546703"/>
                </a:lnTo>
                <a:lnTo>
                  <a:pt x="94631" y="558778"/>
                </a:lnTo>
                <a:lnTo>
                  <a:pt x="83414" y="576286"/>
                </a:lnTo>
                <a:lnTo>
                  <a:pt x="79620" y="585261"/>
                </a:lnTo>
                <a:lnTo>
                  <a:pt x="77934" y="593378"/>
                </a:lnTo>
                <a:lnTo>
                  <a:pt x="76763" y="619651"/>
                </a:lnTo>
                <a:lnTo>
                  <a:pt x="77656" y="624297"/>
                </a:lnTo>
                <a:lnTo>
                  <a:pt x="81189" y="631999"/>
                </a:lnTo>
                <a:lnTo>
                  <a:pt x="93084" y="646241"/>
                </a:lnTo>
                <a:lnTo>
                  <a:pt x="100746" y="651912"/>
                </a:lnTo>
                <a:lnTo>
                  <a:pt x="108278" y="655385"/>
                </a:lnTo>
                <a:lnTo>
                  <a:pt x="117976" y="660104"/>
                </a:lnTo>
                <a:lnTo>
                  <a:pt x="129595" y="668115"/>
                </a:lnTo>
                <a:lnTo>
                  <a:pt x="133833" y="669942"/>
                </a:lnTo>
                <a:lnTo>
                  <a:pt x="143621" y="671971"/>
                </a:lnTo>
                <a:lnTo>
                  <a:pt x="154322" y="675412"/>
                </a:lnTo>
                <a:lnTo>
                  <a:pt x="159842" y="677664"/>
                </a:lnTo>
                <a:lnTo>
                  <a:pt x="171142" y="681070"/>
                </a:lnTo>
                <a:lnTo>
                  <a:pt x="276559" y="710195"/>
                </a:lnTo>
                <a:lnTo>
                  <a:pt x="301670" y="717801"/>
                </a:lnTo>
                <a:lnTo>
                  <a:pt x="311414" y="721163"/>
                </a:lnTo>
                <a:lnTo>
                  <a:pt x="319816" y="724357"/>
                </a:lnTo>
                <a:lnTo>
                  <a:pt x="327321" y="727438"/>
                </a:lnTo>
                <a:lnTo>
                  <a:pt x="334230" y="731398"/>
                </a:lnTo>
                <a:lnTo>
                  <a:pt x="340741" y="735942"/>
                </a:lnTo>
                <a:lnTo>
                  <a:pt x="352103" y="745120"/>
                </a:lnTo>
                <a:lnTo>
                  <a:pt x="360328" y="752373"/>
                </a:lnTo>
                <a:lnTo>
                  <a:pt x="370313" y="766363"/>
                </a:lnTo>
                <a:lnTo>
                  <a:pt x="373819" y="774515"/>
                </a:lnTo>
                <a:lnTo>
                  <a:pt x="374753" y="778022"/>
                </a:lnTo>
                <a:lnTo>
                  <a:pt x="374424" y="781313"/>
                </a:lnTo>
                <a:lnTo>
                  <a:pt x="373252" y="784459"/>
                </a:lnTo>
                <a:lnTo>
                  <a:pt x="369410" y="790495"/>
                </a:lnTo>
                <a:lnTo>
                  <a:pt x="360939" y="800201"/>
                </a:lnTo>
                <a:lnTo>
                  <a:pt x="351872" y="809556"/>
                </a:lnTo>
                <a:lnTo>
                  <a:pt x="341493" y="817524"/>
                </a:lnTo>
                <a:lnTo>
                  <a:pt x="330529" y="824240"/>
                </a:lnTo>
                <a:lnTo>
                  <a:pt x="319307" y="830401"/>
                </a:lnTo>
                <a:lnTo>
                  <a:pt x="307969" y="838853"/>
                </a:lnTo>
                <a:lnTo>
                  <a:pt x="296580" y="848008"/>
                </a:lnTo>
                <a:lnTo>
                  <a:pt x="285168" y="855251"/>
                </a:lnTo>
                <a:lnTo>
                  <a:pt x="278506" y="858516"/>
                </a:lnTo>
                <a:lnTo>
                  <a:pt x="271207" y="861646"/>
                </a:lnTo>
                <a:lnTo>
                  <a:pt x="263483" y="864684"/>
                </a:lnTo>
                <a:lnTo>
                  <a:pt x="255476" y="868615"/>
                </a:lnTo>
                <a:lnTo>
                  <a:pt x="247281" y="873141"/>
                </a:lnTo>
                <a:lnTo>
                  <a:pt x="213745" y="887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70"/>
          <p:cNvSpPr/>
          <p:nvPr/>
        </p:nvSpPr>
        <p:spPr>
          <a:xfrm>
            <a:off x="941228" y="2708985"/>
            <a:ext cx="253207" cy="274246"/>
          </a:xfrm>
          <a:custGeom>
            <a:avLst/>
            <a:gdLst/>
            <a:ahLst/>
            <a:cxnLst/>
            <a:rect l="0" t="0" r="0" b="0"/>
            <a:pathLst>
              <a:path w="253207" h="274246">
                <a:moveTo>
                  <a:pt x="64611" y="59932"/>
                </a:moveTo>
                <a:lnTo>
                  <a:pt x="69162" y="50831"/>
                </a:lnTo>
                <a:lnTo>
                  <a:pt x="73937" y="43822"/>
                </a:lnTo>
                <a:lnTo>
                  <a:pt x="76543" y="40619"/>
                </a:lnTo>
                <a:lnTo>
                  <a:pt x="80186" y="37532"/>
                </a:lnTo>
                <a:lnTo>
                  <a:pt x="84519" y="34521"/>
                </a:lnTo>
                <a:lnTo>
                  <a:pt x="89313" y="31562"/>
                </a:lnTo>
                <a:lnTo>
                  <a:pt x="94414" y="28636"/>
                </a:lnTo>
                <a:lnTo>
                  <a:pt x="105162" y="22845"/>
                </a:lnTo>
                <a:lnTo>
                  <a:pt x="113553" y="19015"/>
                </a:lnTo>
                <a:lnTo>
                  <a:pt x="135576" y="9679"/>
                </a:lnTo>
                <a:lnTo>
                  <a:pt x="146211" y="6428"/>
                </a:lnTo>
                <a:lnTo>
                  <a:pt x="156159" y="4260"/>
                </a:lnTo>
                <a:lnTo>
                  <a:pt x="165648" y="2815"/>
                </a:lnTo>
                <a:lnTo>
                  <a:pt x="173879" y="1851"/>
                </a:lnTo>
                <a:lnTo>
                  <a:pt x="181271" y="1209"/>
                </a:lnTo>
                <a:lnTo>
                  <a:pt x="193613" y="495"/>
                </a:lnTo>
                <a:lnTo>
                  <a:pt x="202273" y="178"/>
                </a:lnTo>
                <a:lnTo>
                  <a:pt x="217054" y="0"/>
                </a:lnTo>
                <a:lnTo>
                  <a:pt x="221485" y="927"/>
                </a:lnTo>
                <a:lnTo>
                  <a:pt x="228948" y="4498"/>
                </a:lnTo>
                <a:lnTo>
                  <a:pt x="235440" y="9260"/>
                </a:lnTo>
                <a:lnTo>
                  <a:pt x="238504" y="11863"/>
                </a:lnTo>
                <a:lnTo>
                  <a:pt x="240548" y="14551"/>
                </a:lnTo>
                <a:lnTo>
                  <a:pt x="242818" y="20078"/>
                </a:lnTo>
                <a:lnTo>
                  <a:pt x="246367" y="28249"/>
                </a:lnTo>
                <a:lnTo>
                  <a:pt x="248647" y="33095"/>
                </a:lnTo>
                <a:lnTo>
                  <a:pt x="250167" y="38231"/>
                </a:lnTo>
                <a:lnTo>
                  <a:pt x="251180" y="43560"/>
                </a:lnTo>
                <a:lnTo>
                  <a:pt x="251855" y="49017"/>
                </a:lnTo>
                <a:lnTo>
                  <a:pt x="252306" y="54560"/>
                </a:lnTo>
                <a:lnTo>
                  <a:pt x="252606" y="60161"/>
                </a:lnTo>
                <a:lnTo>
                  <a:pt x="252806" y="65800"/>
                </a:lnTo>
                <a:lnTo>
                  <a:pt x="251987" y="70511"/>
                </a:lnTo>
                <a:lnTo>
                  <a:pt x="248537" y="78286"/>
                </a:lnTo>
                <a:lnTo>
                  <a:pt x="241240" y="92570"/>
                </a:lnTo>
                <a:lnTo>
                  <a:pt x="238561" y="98835"/>
                </a:lnTo>
                <a:lnTo>
                  <a:pt x="235823" y="105870"/>
                </a:lnTo>
                <a:lnTo>
                  <a:pt x="233045" y="113418"/>
                </a:lnTo>
                <a:lnTo>
                  <a:pt x="228335" y="121306"/>
                </a:lnTo>
                <a:lnTo>
                  <a:pt x="222338" y="129423"/>
                </a:lnTo>
                <a:lnTo>
                  <a:pt x="215483" y="137692"/>
                </a:lnTo>
                <a:lnTo>
                  <a:pt x="200245" y="157040"/>
                </a:lnTo>
                <a:lnTo>
                  <a:pt x="192181" y="167533"/>
                </a:lnTo>
                <a:lnTo>
                  <a:pt x="185853" y="176434"/>
                </a:lnTo>
                <a:lnTo>
                  <a:pt x="180682" y="184272"/>
                </a:lnTo>
                <a:lnTo>
                  <a:pt x="176282" y="191403"/>
                </a:lnTo>
                <a:lnTo>
                  <a:pt x="171443" y="197109"/>
                </a:lnTo>
                <a:lnTo>
                  <a:pt x="166313" y="201866"/>
                </a:lnTo>
                <a:lnTo>
                  <a:pt x="160987" y="205990"/>
                </a:lnTo>
                <a:lnTo>
                  <a:pt x="155532" y="210644"/>
                </a:lnTo>
                <a:lnTo>
                  <a:pt x="149990" y="215652"/>
                </a:lnTo>
                <a:lnTo>
                  <a:pt x="144391" y="220895"/>
                </a:lnTo>
                <a:lnTo>
                  <a:pt x="138752" y="225343"/>
                </a:lnTo>
                <a:lnTo>
                  <a:pt x="133089" y="229261"/>
                </a:lnTo>
                <a:lnTo>
                  <a:pt x="120763" y="237107"/>
                </a:lnTo>
                <a:lnTo>
                  <a:pt x="105760" y="246944"/>
                </a:lnTo>
                <a:lnTo>
                  <a:pt x="98712" y="250329"/>
                </a:lnTo>
                <a:lnTo>
                  <a:pt x="92107" y="252586"/>
                </a:lnTo>
                <a:lnTo>
                  <a:pt x="85800" y="254090"/>
                </a:lnTo>
                <a:lnTo>
                  <a:pt x="81594" y="256046"/>
                </a:lnTo>
                <a:lnTo>
                  <a:pt x="78791" y="258302"/>
                </a:lnTo>
                <a:lnTo>
                  <a:pt x="76922" y="260759"/>
                </a:lnTo>
                <a:lnTo>
                  <a:pt x="74723" y="262397"/>
                </a:lnTo>
                <a:lnTo>
                  <a:pt x="72305" y="263488"/>
                </a:lnTo>
                <a:lnTo>
                  <a:pt x="66126" y="264701"/>
                </a:lnTo>
                <a:lnTo>
                  <a:pt x="61811" y="265025"/>
                </a:lnTo>
                <a:lnTo>
                  <a:pt x="52889" y="265384"/>
                </a:lnTo>
                <a:lnTo>
                  <a:pt x="42511" y="265587"/>
                </a:lnTo>
                <a:lnTo>
                  <a:pt x="27564" y="265661"/>
                </a:lnTo>
                <a:lnTo>
                  <a:pt x="24673" y="264712"/>
                </a:lnTo>
                <a:lnTo>
                  <a:pt x="18921" y="261118"/>
                </a:lnTo>
                <a:lnTo>
                  <a:pt x="13190" y="258886"/>
                </a:lnTo>
                <a:lnTo>
                  <a:pt x="10328" y="258290"/>
                </a:lnTo>
                <a:lnTo>
                  <a:pt x="8420" y="256941"/>
                </a:lnTo>
                <a:lnTo>
                  <a:pt x="7148" y="255089"/>
                </a:lnTo>
                <a:lnTo>
                  <a:pt x="6300" y="252902"/>
                </a:lnTo>
                <a:lnTo>
                  <a:pt x="556" y="245272"/>
                </a:lnTo>
                <a:lnTo>
                  <a:pt x="0" y="242547"/>
                </a:lnTo>
                <a:lnTo>
                  <a:pt x="582" y="239778"/>
                </a:lnTo>
                <a:lnTo>
                  <a:pt x="2816" y="234161"/>
                </a:lnTo>
                <a:lnTo>
                  <a:pt x="3810" y="228490"/>
                </a:lnTo>
                <a:lnTo>
                  <a:pt x="5979" y="225644"/>
                </a:lnTo>
                <a:lnTo>
                  <a:pt x="13470" y="219942"/>
                </a:lnTo>
                <a:lnTo>
                  <a:pt x="20609" y="214233"/>
                </a:lnTo>
                <a:lnTo>
                  <a:pt x="27910" y="208520"/>
                </a:lnTo>
                <a:lnTo>
                  <a:pt x="32524" y="205663"/>
                </a:lnTo>
                <a:lnTo>
                  <a:pt x="37505" y="202806"/>
                </a:lnTo>
                <a:lnTo>
                  <a:pt x="42730" y="200901"/>
                </a:lnTo>
                <a:lnTo>
                  <a:pt x="48119" y="199632"/>
                </a:lnTo>
                <a:lnTo>
                  <a:pt x="53616" y="198785"/>
                </a:lnTo>
                <a:lnTo>
                  <a:pt x="58234" y="197268"/>
                </a:lnTo>
                <a:lnTo>
                  <a:pt x="65905" y="193043"/>
                </a:lnTo>
                <a:lnTo>
                  <a:pt x="70236" y="192488"/>
                </a:lnTo>
                <a:lnTo>
                  <a:pt x="75029" y="193070"/>
                </a:lnTo>
                <a:lnTo>
                  <a:pt x="80129" y="194411"/>
                </a:lnTo>
                <a:lnTo>
                  <a:pt x="85434" y="195304"/>
                </a:lnTo>
                <a:lnTo>
                  <a:pt x="90876" y="195900"/>
                </a:lnTo>
                <a:lnTo>
                  <a:pt x="96408" y="196298"/>
                </a:lnTo>
                <a:lnTo>
                  <a:pt x="101049" y="197515"/>
                </a:lnTo>
                <a:lnTo>
                  <a:pt x="108746" y="201407"/>
                </a:lnTo>
                <a:lnTo>
                  <a:pt x="113085" y="202826"/>
                </a:lnTo>
                <a:lnTo>
                  <a:pt x="117882" y="203773"/>
                </a:lnTo>
                <a:lnTo>
                  <a:pt x="122985" y="204403"/>
                </a:lnTo>
                <a:lnTo>
                  <a:pt x="128292" y="205776"/>
                </a:lnTo>
                <a:lnTo>
                  <a:pt x="133735" y="207644"/>
                </a:lnTo>
                <a:lnTo>
                  <a:pt x="139269" y="209842"/>
                </a:lnTo>
                <a:lnTo>
                  <a:pt x="145816" y="213212"/>
                </a:lnTo>
                <a:lnTo>
                  <a:pt x="153038" y="217364"/>
                </a:lnTo>
                <a:lnTo>
                  <a:pt x="160710" y="222037"/>
                </a:lnTo>
                <a:lnTo>
                  <a:pt x="166777" y="226104"/>
                </a:lnTo>
                <a:lnTo>
                  <a:pt x="171774" y="229768"/>
                </a:lnTo>
                <a:lnTo>
                  <a:pt x="176058" y="233164"/>
                </a:lnTo>
                <a:lnTo>
                  <a:pt x="183677" y="238285"/>
                </a:lnTo>
                <a:lnTo>
                  <a:pt x="204842" y="251595"/>
                </a:lnTo>
                <a:lnTo>
                  <a:pt x="213343" y="257240"/>
                </a:lnTo>
                <a:lnTo>
                  <a:pt x="219964" y="261956"/>
                </a:lnTo>
                <a:lnTo>
                  <a:pt x="225330" y="266052"/>
                </a:lnTo>
                <a:lnTo>
                  <a:pt x="229859" y="268783"/>
                </a:lnTo>
                <a:lnTo>
                  <a:pt x="233832" y="270603"/>
                </a:lnTo>
                <a:lnTo>
                  <a:pt x="253206" y="2742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71"/>
          <p:cNvSpPr/>
          <p:nvPr/>
        </p:nvSpPr>
        <p:spPr>
          <a:xfrm>
            <a:off x="1297304" y="2811780"/>
            <a:ext cx="214068" cy="330358"/>
          </a:xfrm>
          <a:custGeom>
            <a:avLst/>
            <a:gdLst/>
            <a:ahLst/>
            <a:cxnLst/>
            <a:rect l="0" t="0" r="0" b="0"/>
            <a:pathLst>
              <a:path w="214068" h="330358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6786" y="22820"/>
                </a:lnTo>
                <a:lnTo>
                  <a:pt x="7381" y="29501"/>
                </a:lnTo>
                <a:lnTo>
                  <a:pt x="8731" y="36812"/>
                </a:lnTo>
                <a:lnTo>
                  <a:pt x="10583" y="44544"/>
                </a:lnTo>
                <a:lnTo>
                  <a:pt x="12771" y="52556"/>
                </a:lnTo>
                <a:lnTo>
                  <a:pt x="14229" y="59802"/>
                </a:lnTo>
                <a:lnTo>
                  <a:pt x="15201" y="66538"/>
                </a:lnTo>
                <a:lnTo>
                  <a:pt x="15849" y="72933"/>
                </a:lnTo>
                <a:lnTo>
                  <a:pt x="17234" y="81007"/>
                </a:lnTo>
                <a:lnTo>
                  <a:pt x="19109" y="90200"/>
                </a:lnTo>
                <a:lnTo>
                  <a:pt x="21312" y="100138"/>
                </a:lnTo>
                <a:lnTo>
                  <a:pt x="23733" y="107716"/>
                </a:lnTo>
                <a:lnTo>
                  <a:pt x="26300" y="113720"/>
                </a:lnTo>
                <a:lnTo>
                  <a:pt x="31692" y="122932"/>
                </a:lnTo>
                <a:lnTo>
                  <a:pt x="37263" y="130202"/>
                </a:lnTo>
                <a:lnTo>
                  <a:pt x="40082" y="132521"/>
                </a:lnTo>
                <a:lnTo>
                  <a:pt x="42914" y="134067"/>
                </a:lnTo>
                <a:lnTo>
                  <a:pt x="45755" y="135098"/>
                </a:lnTo>
                <a:lnTo>
                  <a:pt x="51451" y="138783"/>
                </a:lnTo>
                <a:lnTo>
                  <a:pt x="54303" y="141099"/>
                </a:lnTo>
                <a:lnTo>
                  <a:pt x="57157" y="142644"/>
                </a:lnTo>
                <a:lnTo>
                  <a:pt x="62868" y="144359"/>
                </a:lnTo>
                <a:lnTo>
                  <a:pt x="66677" y="144817"/>
                </a:lnTo>
                <a:lnTo>
                  <a:pt x="71122" y="145122"/>
                </a:lnTo>
                <a:lnTo>
                  <a:pt x="75989" y="145325"/>
                </a:lnTo>
                <a:lnTo>
                  <a:pt x="81140" y="144508"/>
                </a:lnTo>
                <a:lnTo>
                  <a:pt x="86478" y="143011"/>
                </a:lnTo>
                <a:lnTo>
                  <a:pt x="91942" y="141061"/>
                </a:lnTo>
                <a:lnTo>
                  <a:pt x="97490" y="138808"/>
                </a:lnTo>
                <a:lnTo>
                  <a:pt x="103094" y="136354"/>
                </a:lnTo>
                <a:lnTo>
                  <a:pt x="108734" y="133765"/>
                </a:lnTo>
                <a:lnTo>
                  <a:pt x="113447" y="132039"/>
                </a:lnTo>
                <a:lnTo>
                  <a:pt x="117542" y="130888"/>
                </a:lnTo>
                <a:lnTo>
                  <a:pt x="121224" y="130121"/>
                </a:lnTo>
                <a:lnTo>
                  <a:pt x="127855" y="126729"/>
                </a:lnTo>
                <a:lnTo>
                  <a:pt x="130957" y="124491"/>
                </a:lnTo>
                <a:lnTo>
                  <a:pt x="134930" y="120141"/>
                </a:lnTo>
                <a:lnTo>
                  <a:pt x="139483" y="114384"/>
                </a:lnTo>
                <a:lnTo>
                  <a:pt x="144424" y="107688"/>
                </a:lnTo>
                <a:lnTo>
                  <a:pt x="147718" y="101320"/>
                </a:lnTo>
                <a:lnTo>
                  <a:pt x="149914" y="95169"/>
                </a:lnTo>
                <a:lnTo>
                  <a:pt x="151377" y="89163"/>
                </a:lnTo>
                <a:lnTo>
                  <a:pt x="155544" y="79951"/>
                </a:lnTo>
                <a:lnTo>
                  <a:pt x="160571" y="71728"/>
                </a:lnTo>
                <a:lnTo>
                  <a:pt x="165980" y="61724"/>
                </a:lnTo>
                <a:lnTo>
                  <a:pt x="169019" y="53468"/>
                </a:lnTo>
                <a:lnTo>
                  <a:pt x="170370" y="45671"/>
                </a:lnTo>
                <a:lnTo>
                  <a:pt x="170970" y="35855"/>
                </a:lnTo>
                <a:lnTo>
                  <a:pt x="171237" y="25143"/>
                </a:lnTo>
                <a:lnTo>
                  <a:pt x="171438" y="4991"/>
                </a:lnTo>
                <a:lnTo>
                  <a:pt x="170490" y="3327"/>
                </a:lnTo>
                <a:lnTo>
                  <a:pt x="168905" y="2218"/>
                </a:lnTo>
                <a:lnTo>
                  <a:pt x="166896" y="1478"/>
                </a:lnTo>
                <a:lnTo>
                  <a:pt x="165557" y="1938"/>
                </a:lnTo>
                <a:lnTo>
                  <a:pt x="164664" y="3197"/>
                </a:lnTo>
                <a:lnTo>
                  <a:pt x="163231" y="7510"/>
                </a:lnTo>
                <a:lnTo>
                  <a:pt x="165575" y="10640"/>
                </a:lnTo>
                <a:lnTo>
                  <a:pt x="170744" y="17111"/>
                </a:lnTo>
                <a:lnTo>
                  <a:pt x="179391" y="29512"/>
                </a:lnTo>
                <a:lnTo>
                  <a:pt x="182460" y="35867"/>
                </a:lnTo>
                <a:lnTo>
                  <a:pt x="184505" y="42009"/>
                </a:lnTo>
                <a:lnTo>
                  <a:pt x="185868" y="48008"/>
                </a:lnTo>
                <a:lnTo>
                  <a:pt x="187730" y="54865"/>
                </a:lnTo>
                <a:lnTo>
                  <a:pt x="192338" y="70104"/>
                </a:lnTo>
                <a:lnTo>
                  <a:pt x="195853" y="79121"/>
                </a:lnTo>
                <a:lnTo>
                  <a:pt x="200101" y="88942"/>
                </a:lnTo>
                <a:lnTo>
                  <a:pt x="204839" y="99300"/>
                </a:lnTo>
                <a:lnTo>
                  <a:pt x="207997" y="108110"/>
                </a:lnTo>
                <a:lnTo>
                  <a:pt x="210102" y="115888"/>
                </a:lnTo>
                <a:lnTo>
                  <a:pt x="211506" y="122979"/>
                </a:lnTo>
                <a:lnTo>
                  <a:pt x="212442" y="129611"/>
                </a:lnTo>
                <a:lnTo>
                  <a:pt x="213065" y="135937"/>
                </a:lnTo>
                <a:lnTo>
                  <a:pt x="213481" y="142060"/>
                </a:lnTo>
                <a:lnTo>
                  <a:pt x="213759" y="148998"/>
                </a:lnTo>
                <a:lnTo>
                  <a:pt x="214067" y="164329"/>
                </a:lnTo>
                <a:lnTo>
                  <a:pt x="213196" y="173370"/>
                </a:lnTo>
                <a:lnTo>
                  <a:pt x="211663" y="183207"/>
                </a:lnTo>
                <a:lnTo>
                  <a:pt x="209689" y="193576"/>
                </a:lnTo>
                <a:lnTo>
                  <a:pt x="208373" y="202393"/>
                </a:lnTo>
                <a:lnTo>
                  <a:pt x="207495" y="210176"/>
                </a:lnTo>
                <a:lnTo>
                  <a:pt x="206910" y="217269"/>
                </a:lnTo>
                <a:lnTo>
                  <a:pt x="205568" y="223904"/>
                </a:lnTo>
                <a:lnTo>
                  <a:pt x="203721" y="230232"/>
                </a:lnTo>
                <a:lnTo>
                  <a:pt x="201536" y="236355"/>
                </a:lnTo>
                <a:lnTo>
                  <a:pt x="199128" y="242342"/>
                </a:lnTo>
                <a:lnTo>
                  <a:pt x="196569" y="248239"/>
                </a:lnTo>
                <a:lnTo>
                  <a:pt x="193911" y="254075"/>
                </a:lnTo>
                <a:lnTo>
                  <a:pt x="188418" y="263099"/>
                </a:lnTo>
                <a:lnTo>
                  <a:pt x="181849" y="271238"/>
                </a:lnTo>
                <a:lnTo>
                  <a:pt x="177430" y="276075"/>
                </a:lnTo>
                <a:lnTo>
                  <a:pt x="172580" y="281205"/>
                </a:lnTo>
                <a:lnTo>
                  <a:pt x="167441" y="285577"/>
                </a:lnTo>
                <a:lnTo>
                  <a:pt x="162110" y="289445"/>
                </a:lnTo>
                <a:lnTo>
                  <a:pt x="156651" y="292975"/>
                </a:lnTo>
                <a:lnTo>
                  <a:pt x="151107" y="296282"/>
                </a:lnTo>
                <a:lnTo>
                  <a:pt x="145505" y="299439"/>
                </a:lnTo>
                <a:lnTo>
                  <a:pt x="139866" y="302495"/>
                </a:lnTo>
                <a:lnTo>
                  <a:pt x="135154" y="305486"/>
                </a:lnTo>
                <a:lnTo>
                  <a:pt x="131060" y="308432"/>
                </a:lnTo>
                <a:lnTo>
                  <a:pt x="127379" y="311349"/>
                </a:lnTo>
                <a:lnTo>
                  <a:pt x="123019" y="314246"/>
                </a:lnTo>
                <a:lnTo>
                  <a:pt x="118208" y="317129"/>
                </a:lnTo>
                <a:lnTo>
                  <a:pt x="113096" y="320005"/>
                </a:lnTo>
                <a:lnTo>
                  <a:pt x="107782" y="321921"/>
                </a:lnTo>
                <a:lnTo>
                  <a:pt x="102335" y="323199"/>
                </a:lnTo>
                <a:lnTo>
                  <a:pt x="96798" y="324051"/>
                </a:lnTo>
                <a:lnTo>
                  <a:pt x="92155" y="325571"/>
                </a:lnTo>
                <a:lnTo>
                  <a:pt x="88107" y="327537"/>
                </a:lnTo>
                <a:lnTo>
                  <a:pt x="84456" y="329801"/>
                </a:lnTo>
                <a:lnTo>
                  <a:pt x="80116" y="330357"/>
                </a:lnTo>
                <a:lnTo>
                  <a:pt x="75318" y="329775"/>
                </a:lnTo>
                <a:lnTo>
                  <a:pt x="70215" y="328435"/>
                </a:lnTo>
                <a:lnTo>
                  <a:pt x="64908" y="327542"/>
                </a:lnTo>
                <a:lnTo>
                  <a:pt x="59464" y="326946"/>
                </a:lnTo>
                <a:lnTo>
                  <a:pt x="53931" y="326549"/>
                </a:lnTo>
                <a:lnTo>
                  <a:pt x="45242" y="326107"/>
                </a:lnTo>
                <a:lnTo>
                  <a:pt x="41591" y="325990"/>
                </a:lnTo>
                <a:lnTo>
                  <a:pt x="38205" y="324959"/>
                </a:lnTo>
                <a:lnTo>
                  <a:pt x="34995" y="323319"/>
                </a:lnTo>
                <a:lnTo>
                  <a:pt x="25718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72"/>
          <p:cNvSpPr/>
          <p:nvPr/>
        </p:nvSpPr>
        <p:spPr>
          <a:xfrm>
            <a:off x="1683067" y="2863214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22754" y="8573"/>
                </a:lnTo>
                <a:lnTo>
                  <a:pt x="31362" y="7621"/>
                </a:lnTo>
                <a:lnTo>
                  <a:pt x="39005" y="6033"/>
                </a:lnTo>
                <a:lnTo>
                  <a:pt x="46006" y="4022"/>
                </a:lnTo>
                <a:lnTo>
                  <a:pt x="54483" y="2681"/>
                </a:lnTo>
                <a:lnTo>
                  <a:pt x="63945" y="1788"/>
                </a:lnTo>
                <a:lnTo>
                  <a:pt x="74062" y="1192"/>
                </a:lnTo>
                <a:lnTo>
                  <a:pt x="92924" y="530"/>
                </a:lnTo>
                <a:lnTo>
                  <a:pt x="123765" y="10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73"/>
          <p:cNvSpPr/>
          <p:nvPr/>
        </p:nvSpPr>
        <p:spPr>
          <a:xfrm>
            <a:off x="1683067" y="2923222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42737" y="7778"/>
                </a:lnTo>
                <a:lnTo>
                  <a:pt x="75826" y="8220"/>
                </a:lnTo>
                <a:lnTo>
                  <a:pt x="93414" y="7385"/>
                </a:lnTo>
                <a:lnTo>
                  <a:pt x="110853" y="5876"/>
                </a:lnTo>
                <a:lnTo>
                  <a:pt x="128194" y="3917"/>
                </a:lnTo>
                <a:lnTo>
                  <a:pt x="145471" y="3564"/>
                </a:lnTo>
                <a:lnTo>
                  <a:pt x="162703" y="4281"/>
                </a:lnTo>
                <a:lnTo>
                  <a:pt x="179906" y="5712"/>
                </a:lnTo>
                <a:lnTo>
                  <a:pt x="194232" y="6665"/>
                </a:lnTo>
                <a:lnTo>
                  <a:pt x="217770" y="7725"/>
                </a:lnTo>
                <a:lnTo>
                  <a:pt x="237985" y="8321"/>
                </a:lnTo>
                <a:lnTo>
                  <a:pt x="254558" y="8498"/>
                </a:lnTo>
                <a:lnTo>
                  <a:pt x="260193" y="9475"/>
                </a:lnTo>
                <a:lnTo>
                  <a:pt x="265854" y="11080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74"/>
          <p:cNvSpPr/>
          <p:nvPr/>
        </p:nvSpPr>
        <p:spPr>
          <a:xfrm>
            <a:off x="2073342" y="2700337"/>
            <a:ext cx="208210" cy="291466"/>
          </a:xfrm>
          <a:custGeom>
            <a:avLst/>
            <a:gdLst/>
            <a:ahLst/>
            <a:cxnLst/>
            <a:rect l="0" t="0" r="0" b="0"/>
            <a:pathLst>
              <a:path w="208210" h="291466">
                <a:moveTo>
                  <a:pt x="55495" y="0"/>
                </a:moveTo>
                <a:lnTo>
                  <a:pt x="55495" y="4551"/>
                </a:lnTo>
                <a:lnTo>
                  <a:pt x="54542" y="6844"/>
                </a:lnTo>
                <a:lnTo>
                  <a:pt x="48651" y="15575"/>
                </a:lnTo>
                <a:lnTo>
                  <a:pt x="46170" y="19908"/>
                </a:lnTo>
                <a:lnTo>
                  <a:pt x="43563" y="24702"/>
                </a:lnTo>
                <a:lnTo>
                  <a:pt x="39920" y="30756"/>
                </a:lnTo>
                <a:lnTo>
                  <a:pt x="30793" y="45102"/>
                </a:lnTo>
                <a:lnTo>
                  <a:pt x="27597" y="51023"/>
                </a:lnTo>
                <a:lnTo>
                  <a:pt x="25466" y="55923"/>
                </a:lnTo>
                <a:lnTo>
                  <a:pt x="22146" y="64860"/>
                </a:lnTo>
                <a:lnTo>
                  <a:pt x="19927" y="69910"/>
                </a:lnTo>
                <a:lnTo>
                  <a:pt x="17496" y="75182"/>
                </a:lnTo>
                <a:lnTo>
                  <a:pt x="14794" y="83579"/>
                </a:lnTo>
                <a:lnTo>
                  <a:pt x="12640" y="92391"/>
                </a:lnTo>
                <a:lnTo>
                  <a:pt x="6073" y="114370"/>
                </a:lnTo>
                <a:lnTo>
                  <a:pt x="827" y="134016"/>
                </a:lnTo>
                <a:lnTo>
                  <a:pt x="0" y="144589"/>
                </a:lnTo>
                <a:lnTo>
                  <a:pt x="401" y="155448"/>
                </a:lnTo>
                <a:lnTo>
                  <a:pt x="1620" y="166497"/>
                </a:lnTo>
                <a:lnTo>
                  <a:pt x="2434" y="175768"/>
                </a:lnTo>
                <a:lnTo>
                  <a:pt x="2976" y="183854"/>
                </a:lnTo>
                <a:lnTo>
                  <a:pt x="3337" y="191149"/>
                </a:lnTo>
                <a:lnTo>
                  <a:pt x="4530" y="196965"/>
                </a:lnTo>
                <a:lnTo>
                  <a:pt x="8397" y="205968"/>
                </a:lnTo>
                <a:lnTo>
                  <a:pt x="13290" y="213144"/>
                </a:lnTo>
                <a:lnTo>
                  <a:pt x="19642" y="220961"/>
                </a:lnTo>
                <a:lnTo>
                  <a:pt x="25293" y="226866"/>
                </a:lnTo>
                <a:lnTo>
                  <a:pt x="37550" y="239199"/>
                </a:lnTo>
                <a:lnTo>
                  <a:pt x="41627" y="242333"/>
                </a:lnTo>
                <a:lnTo>
                  <a:pt x="45297" y="244423"/>
                </a:lnTo>
                <a:lnTo>
                  <a:pt x="48696" y="245816"/>
                </a:lnTo>
                <a:lnTo>
                  <a:pt x="55013" y="249904"/>
                </a:lnTo>
                <a:lnTo>
                  <a:pt x="58031" y="252328"/>
                </a:lnTo>
                <a:lnTo>
                  <a:pt x="61948" y="253944"/>
                </a:lnTo>
                <a:lnTo>
                  <a:pt x="66465" y="255021"/>
                </a:lnTo>
                <a:lnTo>
                  <a:pt x="71380" y="255739"/>
                </a:lnTo>
                <a:lnTo>
                  <a:pt x="76563" y="256218"/>
                </a:lnTo>
                <a:lnTo>
                  <a:pt x="81923" y="256537"/>
                </a:lnTo>
                <a:lnTo>
                  <a:pt x="87401" y="256749"/>
                </a:lnTo>
                <a:lnTo>
                  <a:pt x="108764" y="257049"/>
                </a:lnTo>
                <a:lnTo>
                  <a:pt x="128640" y="257138"/>
                </a:lnTo>
                <a:lnTo>
                  <a:pt x="135691" y="256198"/>
                </a:lnTo>
                <a:lnTo>
                  <a:pt x="143249" y="254619"/>
                </a:lnTo>
                <a:lnTo>
                  <a:pt x="151145" y="252613"/>
                </a:lnTo>
                <a:lnTo>
                  <a:pt x="157362" y="250324"/>
                </a:lnTo>
                <a:lnTo>
                  <a:pt x="162459" y="247845"/>
                </a:lnTo>
                <a:lnTo>
                  <a:pt x="166809" y="245240"/>
                </a:lnTo>
                <a:lnTo>
                  <a:pt x="170662" y="242551"/>
                </a:lnTo>
                <a:lnTo>
                  <a:pt x="174183" y="239806"/>
                </a:lnTo>
                <a:lnTo>
                  <a:pt x="180635" y="234216"/>
                </a:lnTo>
                <a:lnTo>
                  <a:pt x="190884" y="224565"/>
                </a:lnTo>
                <a:lnTo>
                  <a:pt x="208209" y="207329"/>
                </a:lnTo>
                <a:lnTo>
                  <a:pt x="206553" y="198826"/>
                </a:lnTo>
                <a:lnTo>
                  <a:pt x="204778" y="192558"/>
                </a:lnTo>
                <a:lnTo>
                  <a:pt x="202642" y="188380"/>
                </a:lnTo>
                <a:lnTo>
                  <a:pt x="200265" y="185594"/>
                </a:lnTo>
                <a:lnTo>
                  <a:pt x="195085" y="181546"/>
                </a:lnTo>
                <a:lnTo>
                  <a:pt x="189607" y="176572"/>
                </a:lnTo>
                <a:lnTo>
                  <a:pt x="187766" y="173912"/>
                </a:lnTo>
                <a:lnTo>
                  <a:pt x="185720" y="168417"/>
                </a:lnTo>
                <a:lnTo>
                  <a:pt x="184221" y="166570"/>
                </a:lnTo>
                <a:lnTo>
                  <a:pt x="182270" y="165340"/>
                </a:lnTo>
                <a:lnTo>
                  <a:pt x="180017" y="164519"/>
                </a:lnTo>
                <a:lnTo>
                  <a:pt x="175657" y="163972"/>
                </a:lnTo>
                <a:lnTo>
                  <a:pt x="169893" y="163607"/>
                </a:lnTo>
                <a:lnTo>
                  <a:pt x="153208" y="163094"/>
                </a:lnTo>
                <a:lnTo>
                  <a:pt x="149212" y="163022"/>
                </a:lnTo>
                <a:lnTo>
                  <a:pt x="145595" y="164879"/>
                </a:lnTo>
                <a:lnTo>
                  <a:pt x="142232" y="168022"/>
                </a:lnTo>
                <a:lnTo>
                  <a:pt x="135955" y="175641"/>
                </a:lnTo>
                <a:lnTo>
                  <a:pt x="129990" y="182203"/>
                </a:lnTo>
                <a:lnTo>
                  <a:pt x="124164" y="188294"/>
                </a:lnTo>
                <a:lnTo>
                  <a:pt x="108112" y="204517"/>
                </a:lnTo>
                <a:lnTo>
                  <a:pt x="102693" y="212499"/>
                </a:lnTo>
                <a:lnTo>
                  <a:pt x="101248" y="215961"/>
                </a:lnTo>
                <a:lnTo>
                  <a:pt x="99642" y="224888"/>
                </a:lnTo>
                <a:lnTo>
                  <a:pt x="99214" y="229935"/>
                </a:lnTo>
                <a:lnTo>
                  <a:pt x="97976" y="236158"/>
                </a:lnTo>
                <a:lnTo>
                  <a:pt x="96198" y="243163"/>
                </a:lnTo>
                <a:lnTo>
                  <a:pt x="94060" y="250691"/>
                </a:lnTo>
                <a:lnTo>
                  <a:pt x="93588" y="257615"/>
                </a:lnTo>
                <a:lnTo>
                  <a:pt x="94225" y="264136"/>
                </a:lnTo>
                <a:lnTo>
                  <a:pt x="97541" y="279188"/>
                </a:lnTo>
                <a:lnTo>
                  <a:pt x="97995" y="283786"/>
                </a:lnTo>
                <a:lnTo>
                  <a:pt x="10693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5"/>
          <p:cNvSpPr/>
          <p:nvPr/>
        </p:nvSpPr>
        <p:spPr>
          <a:xfrm>
            <a:off x="962977" y="3094672"/>
            <a:ext cx="660083" cy="8574"/>
          </a:xfrm>
          <a:custGeom>
            <a:avLst/>
            <a:gdLst/>
            <a:ahLst/>
            <a:cxnLst/>
            <a:rect l="0" t="0" r="0" b="0"/>
            <a:pathLst>
              <a:path w="660083" h="8574">
                <a:moveTo>
                  <a:pt x="0" y="8573"/>
                </a:moveTo>
                <a:lnTo>
                  <a:pt x="265025" y="8573"/>
                </a:lnTo>
                <a:lnTo>
                  <a:pt x="494419" y="795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6"/>
          <p:cNvSpPr/>
          <p:nvPr/>
        </p:nvSpPr>
        <p:spPr>
          <a:xfrm>
            <a:off x="1152129" y="3214687"/>
            <a:ext cx="453786" cy="229752"/>
          </a:xfrm>
          <a:custGeom>
            <a:avLst/>
            <a:gdLst/>
            <a:ahLst/>
            <a:cxnLst/>
            <a:rect l="0" t="0" r="0" b="0"/>
            <a:pathLst>
              <a:path w="453786" h="229752">
                <a:moveTo>
                  <a:pt x="76595" y="0"/>
                </a:moveTo>
                <a:lnTo>
                  <a:pt x="127764" y="0"/>
                </a:lnTo>
                <a:lnTo>
                  <a:pt x="141188" y="953"/>
                </a:lnTo>
                <a:lnTo>
                  <a:pt x="152042" y="2540"/>
                </a:lnTo>
                <a:lnTo>
                  <a:pt x="161183" y="4551"/>
                </a:lnTo>
                <a:lnTo>
                  <a:pt x="170135" y="5892"/>
                </a:lnTo>
                <a:lnTo>
                  <a:pt x="178960" y="6785"/>
                </a:lnTo>
                <a:lnTo>
                  <a:pt x="187701" y="7381"/>
                </a:lnTo>
                <a:lnTo>
                  <a:pt x="195433" y="8731"/>
                </a:lnTo>
                <a:lnTo>
                  <a:pt x="209105" y="12770"/>
                </a:lnTo>
                <a:lnTo>
                  <a:pt x="216370" y="17086"/>
                </a:lnTo>
                <a:lnTo>
                  <a:pt x="224071" y="22821"/>
                </a:lnTo>
                <a:lnTo>
                  <a:pt x="232062" y="29501"/>
                </a:lnTo>
                <a:lnTo>
                  <a:pt x="238343" y="36812"/>
                </a:lnTo>
                <a:lnTo>
                  <a:pt x="243482" y="44544"/>
                </a:lnTo>
                <a:lnTo>
                  <a:pt x="247860" y="52556"/>
                </a:lnTo>
                <a:lnTo>
                  <a:pt x="250780" y="60755"/>
                </a:lnTo>
                <a:lnTo>
                  <a:pt x="252726" y="69078"/>
                </a:lnTo>
                <a:lnTo>
                  <a:pt x="254023" y="77485"/>
                </a:lnTo>
                <a:lnTo>
                  <a:pt x="253936" y="84994"/>
                </a:lnTo>
                <a:lnTo>
                  <a:pt x="252925" y="91905"/>
                </a:lnTo>
                <a:lnTo>
                  <a:pt x="251298" y="98418"/>
                </a:lnTo>
                <a:lnTo>
                  <a:pt x="248309" y="106569"/>
                </a:lnTo>
                <a:lnTo>
                  <a:pt x="244411" y="115814"/>
                </a:lnTo>
                <a:lnTo>
                  <a:pt x="239908" y="125787"/>
                </a:lnTo>
                <a:lnTo>
                  <a:pt x="235000" y="134340"/>
                </a:lnTo>
                <a:lnTo>
                  <a:pt x="229824" y="141948"/>
                </a:lnTo>
                <a:lnTo>
                  <a:pt x="224468" y="148924"/>
                </a:lnTo>
                <a:lnTo>
                  <a:pt x="218992" y="155480"/>
                </a:lnTo>
                <a:lnTo>
                  <a:pt x="213436" y="161756"/>
                </a:lnTo>
                <a:lnTo>
                  <a:pt x="202184" y="173809"/>
                </a:lnTo>
                <a:lnTo>
                  <a:pt x="190832" y="185516"/>
                </a:lnTo>
                <a:lnTo>
                  <a:pt x="185138" y="190352"/>
                </a:lnTo>
                <a:lnTo>
                  <a:pt x="179437" y="194529"/>
                </a:lnTo>
                <a:lnTo>
                  <a:pt x="173732" y="198266"/>
                </a:lnTo>
                <a:lnTo>
                  <a:pt x="159772" y="204958"/>
                </a:lnTo>
                <a:lnTo>
                  <a:pt x="152049" y="208076"/>
                </a:lnTo>
                <a:lnTo>
                  <a:pt x="138388" y="214081"/>
                </a:lnTo>
                <a:lnTo>
                  <a:pt x="132078" y="217016"/>
                </a:lnTo>
                <a:lnTo>
                  <a:pt x="123109" y="219925"/>
                </a:lnTo>
                <a:lnTo>
                  <a:pt x="112367" y="222817"/>
                </a:lnTo>
                <a:lnTo>
                  <a:pt x="100443" y="225697"/>
                </a:lnTo>
                <a:lnTo>
                  <a:pt x="90589" y="227617"/>
                </a:lnTo>
                <a:lnTo>
                  <a:pt x="82114" y="228897"/>
                </a:lnTo>
                <a:lnTo>
                  <a:pt x="74560" y="229751"/>
                </a:lnTo>
                <a:lnTo>
                  <a:pt x="66666" y="229367"/>
                </a:lnTo>
                <a:lnTo>
                  <a:pt x="58546" y="228159"/>
                </a:lnTo>
                <a:lnTo>
                  <a:pt x="50275" y="226401"/>
                </a:lnTo>
                <a:lnTo>
                  <a:pt x="42856" y="224277"/>
                </a:lnTo>
                <a:lnTo>
                  <a:pt x="29533" y="219376"/>
                </a:lnTo>
                <a:lnTo>
                  <a:pt x="19801" y="214023"/>
                </a:lnTo>
                <a:lnTo>
                  <a:pt x="12301" y="208469"/>
                </a:lnTo>
                <a:lnTo>
                  <a:pt x="5793" y="202826"/>
                </a:lnTo>
                <a:lnTo>
                  <a:pt x="3676" y="199987"/>
                </a:lnTo>
                <a:lnTo>
                  <a:pt x="1324" y="194293"/>
                </a:lnTo>
                <a:lnTo>
                  <a:pt x="279" y="188587"/>
                </a:lnTo>
                <a:lnTo>
                  <a:pt x="0" y="185732"/>
                </a:lnTo>
                <a:lnTo>
                  <a:pt x="767" y="182877"/>
                </a:lnTo>
                <a:lnTo>
                  <a:pt x="4159" y="177164"/>
                </a:lnTo>
                <a:lnTo>
                  <a:pt x="6397" y="173354"/>
                </a:lnTo>
                <a:lnTo>
                  <a:pt x="8841" y="168909"/>
                </a:lnTo>
                <a:lnTo>
                  <a:pt x="11424" y="164042"/>
                </a:lnTo>
                <a:lnTo>
                  <a:pt x="16955" y="158891"/>
                </a:lnTo>
                <a:lnTo>
                  <a:pt x="24453" y="153552"/>
                </a:lnTo>
                <a:lnTo>
                  <a:pt x="33261" y="148088"/>
                </a:lnTo>
                <a:lnTo>
                  <a:pt x="41038" y="144445"/>
                </a:lnTo>
                <a:lnTo>
                  <a:pt x="54760" y="140398"/>
                </a:lnTo>
                <a:lnTo>
                  <a:pt x="62038" y="138366"/>
                </a:lnTo>
                <a:lnTo>
                  <a:pt x="77746" y="133569"/>
                </a:lnTo>
                <a:lnTo>
                  <a:pt x="91712" y="130801"/>
                </a:lnTo>
                <a:lnTo>
                  <a:pt x="98103" y="130064"/>
                </a:lnTo>
                <a:lnTo>
                  <a:pt x="105221" y="130524"/>
                </a:lnTo>
                <a:lnTo>
                  <a:pt x="112824" y="131784"/>
                </a:lnTo>
                <a:lnTo>
                  <a:pt x="120751" y="133576"/>
                </a:lnTo>
                <a:lnTo>
                  <a:pt x="128892" y="134770"/>
                </a:lnTo>
                <a:lnTo>
                  <a:pt x="137177" y="135567"/>
                </a:lnTo>
                <a:lnTo>
                  <a:pt x="145558" y="136098"/>
                </a:lnTo>
                <a:lnTo>
                  <a:pt x="159951" y="136688"/>
                </a:lnTo>
                <a:lnTo>
                  <a:pt x="173650" y="137903"/>
                </a:lnTo>
                <a:lnTo>
                  <a:pt x="181303" y="139560"/>
                </a:lnTo>
                <a:lnTo>
                  <a:pt x="189263" y="141618"/>
                </a:lnTo>
                <a:lnTo>
                  <a:pt x="197427" y="143942"/>
                </a:lnTo>
                <a:lnTo>
                  <a:pt x="214119" y="149064"/>
                </a:lnTo>
                <a:lnTo>
                  <a:pt x="224475" y="152716"/>
                </a:lnTo>
                <a:lnTo>
                  <a:pt x="248682" y="161854"/>
                </a:lnTo>
                <a:lnTo>
                  <a:pt x="258947" y="165053"/>
                </a:lnTo>
                <a:lnTo>
                  <a:pt x="267696" y="167185"/>
                </a:lnTo>
                <a:lnTo>
                  <a:pt x="275433" y="168607"/>
                </a:lnTo>
                <a:lnTo>
                  <a:pt x="285354" y="171459"/>
                </a:lnTo>
                <a:lnTo>
                  <a:pt x="296730" y="175266"/>
                </a:lnTo>
                <a:lnTo>
                  <a:pt x="309077" y="179709"/>
                </a:lnTo>
                <a:lnTo>
                  <a:pt x="323023" y="183624"/>
                </a:lnTo>
                <a:lnTo>
                  <a:pt x="338036" y="187186"/>
                </a:lnTo>
                <a:lnTo>
                  <a:pt x="353759" y="190513"/>
                </a:lnTo>
                <a:lnTo>
                  <a:pt x="367099" y="193684"/>
                </a:lnTo>
                <a:lnTo>
                  <a:pt x="378849" y="196750"/>
                </a:lnTo>
                <a:lnTo>
                  <a:pt x="389540" y="199747"/>
                </a:lnTo>
                <a:lnTo>
                  <a:pt x="398573" y="201744"/>
                </a:lnTo>
                <a:lnTo>
                  <a:pt x="406500" y="203076"/>
                </a:lnTo>
                <a:lnTo>
                  <a:pt x="453785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7"/>
          <p:cNvSpPr/>
          <p:nvPr/>
        </p:nvSpPr>
        <p:spPr>
          <a:xfrm>
            <a:off x="2025967" y="3060382"/>
            <a:ext cx="454343" cy="16793"/>
          </a:xfrm>
          <a:custGeom>
            <a:avLst/>
            <a:gdLst/>
            <a:ahLst/>
            <a:cxnLst/>
            <a:rect l="0" t="0" r="0" b="0"/>
            <a:pathLst>
              <a:path w="454343" h="16793">
                <a:moveTo>
                  <a:pt x="0" y="8573"/>
                </a:moveTo>
                <a:lnTo>
                  <a:pt x="18203" y="13124"/>
                </a:lnTo>
                <a:lnTo>
                  <a:pt x="24518" y="14464"/>
                </a:lnTo>
                <a:lnTo>
                  <a:pt x="29680" y="15358"/>
                </a:lnTo>
                <a:lnTo>
                  <a:pt x="34074" y="15953"/>
                </a:lnTo>
                <a:lnTo>
                  <a:pt x="38909" y="16351"/>
                </a:lnTo>
                <a:lnTo>
                  <a:pt x="49360" y="16792"/>
                </a:lnTo>
                <a:lnTo>
                  <a:pt x="58624" y="15957"/>
                </a:lnTo>
                <a:lnTo>
                  <a:pt x="70515" y="14448"/>
                </a:lnTo>
                <a:lnTo>
                  <a:pt x="84158" y="12490"/>
                </a:lnTo>
                <a:lnTo>
                  <a:pt x="103730" y="11184"/>
                </a:lnTo>
                <a:lnTo>
                  <a:pt x="127256" y="10314"/>
                </a:lnTo>
                <a:lnTo>
                  <a:pt x="221828" y="8802"/>
                </a:lnTo>
                <a:lnTo>
                  <a:pt x="244322" y="8674"/>
                </a:lnTo>
                <a:lnTo>
                  <a:pt x="254322" y="7688"/>
                </a:lnTo>
                <a:lnTo>
                  <a:pt x="263845" y="6078"/>
                </a:lnTo>
                <a:lnTo>
                  <a:pt x="273052" y="4052"/>
                </a:lnTo>
                <a:lnTo>
                  <a:pt x="282047" y="2701"/>
                </a:lnTo>
                <a:lnTo>
                  <a:pt x="290901" y="1801"/>
                </a:lnTo>
                <a:lnTo>
                  <a:pt x="299662" y="1201"/>
                </a:lnTo>
                <a:lnTo>
                  <a:pt x="311217" y="800"/>
                </a:lnTo>
                <a:lnTo>
                  <a:pt x="324636" y="534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8"/>
          <p:cNvSpPr/>
          <p:nvPr/>
        </p:nvSpPr>
        <p:spPr>
          <a:xfrm>
            <a:off x="2085999" y="3163283"/>
            <a:ext cx="368594" cy="188309"/>
          </a:xfrm>
          <a:custGeom>
            <a:avLst/>
            <a:gdLst/>
            <a:ahLst/>
            <a:cxnLst/>
            <a:rect l="0" t="0" r="0" b="0"/>
            <a:pathLst>
              <a:path w="368594" h="188309">
                <a:moveTo>
                  <a:pt x="34265" y="8542"/>
                </a:moveTo>
                <a:lnTo>
                  <a:pt x="43367" y="3991"/>
                </a:lnTo>
                <a:lnTo>
                  <a:pt x="52916" y="1756"/>
                </a:lnTo>
                <a:lnTo>
                  <a:pt x="58129" y="1161"/>
                </a:lnTo>
                <a:lnTo>
                  <a:pt x="68272" y="763"/>
                </a:lnTo>
                <a:lnTo>
                  <a:pt x="112498" y="204"/>
                </a:lnTo>
                <a:lnTo>
                  <a:pt x="171826" y="0"/>
                </a:lnTo>
                <a:lnTo>
                  <a:pt x="180265" y="1895"/>
                </a:lnTo>
                <a:lnTo>
                  <a:pt x="188749" y="5063"/>
                </a:lnTo>
                <a:lnTo>
                  <a:pt x="218345" y="19284"/>
                </a:lnTo>
                <a:lnTo>
                  <a:pt x="223660" y="22371"/>
                </a:lnTo>
                <a:lnTo>
                  <a:pt x="228156" y="25381"/>
                </a:lnTo>
                <a:lnTo>
                  <a:pt x="232106" y="28341"/>
                </a:lnTo>
                <a:lnTo>
                  <a:pt x="234739" y="31266"/>
                </a:lnTo>
                <a:lnTo>
                  <a:pt x="236495" y="34169"/>
                </a:lnTo>
                <a:lnTo>
                  <a:pt x="237665" y="37056"/>
                </a:lnTo>
                <a:lnTo>
                  <a:pt x="238445" y="41839"/>
                </a:lnTo>
                <a:lnTo>
                  <a:pt x="238965" y="47885"/>
                </a:lnTo>
                <a:lnTo>
                  <a:pt x="239543" y="60317"/>
                </a:lnTo>
                <a:lnTo>
                  <a:pt x="239800" y="69018"/>
                </a:lnTo>
                <a:lnTo>
                  <a:pt x="237963" y="73624"/>
                </a:lnTo>
                <a:lnTo>
                  <a:pt x="234834" y="78600"/>
                </a:lnTo>
                <a:lnTo>
                  <a:pt x="230843" y="83822"/>
                </a:lnTo>
                <a:lnTo>
                  <a:pt x="227230" y="89209"/>
                </a:lnTo>
                <a:lnTo>
                  <a:pt x="223868" y="94705"/>
                </a:lnTo>
                <a:lnTo>
                  <a:pt x="220675" y="100273"/>
                </a:lnTo>
                <a:lnTo>
                  <a:pt x="214587" y="111541"/>
                </a:lnTo>
                <a:lnTo>
                  <a:pt x="211629" y="117213"/>
                </a:lnTo>
                <a:lnTo>
                  <a:pt x="207753" y="121947"/>
                </a:lnTo>
                <a:lnTo>
                  <a:pt x="203264" y="126055"/>
                </a:lnTo>
                <a:lnTo>
                  <a:pt x="198366" y="129747"/>
                </a:lnTo>
                <a:lnTo>
                  <a:pt x="193196" y="134113"/>
                </a:lnTo>
                <a:lnTo>
                  <a:pt x="187844" y="138928"/>
                </a:lnTo>
                <a:lnTo>
                  <a:pt x="182371" y="144043"/>
                </a:lnTo>
                <a:lnTo>
                  <a:pt x="175865" y="148406"/>
                </a:lnTo>
                <a:lnTo>
                  <a:pt x="168670" y="152267"/>
                </a:lnTo>
                <a:lnTo>
                  <a:pt x="154008" y="159097"/>
                </a:lnTo>
                <a:lnTo>
                  <a:pt x="141142" y="165308"/>
                </a:lnTo>
                <a:lnTo>
                  <a:pt x="132186" y="169250"/>
                </a:lnTo>
                <a:lnTo>
                  <a:pt x="109536" y="178710"/>
                </a:lnTo>
                <a:lnTo>
                  <a:pt x="99686" y="181995"/>
                </a:lnTo>
                <a:lnTo>
                  <a:pt x="91214" y="184184"/>
                </a:lnTo>
                <a:lnTo>
                  <a:pt x="83661" y="185645"/>
                </a:lnTo>
                <a:lnTo>
                  <a:pt x="76721" y="186618"/>
                </a:lnTo>
                <a:lnTo>
                  <a:pt x="70189" y="187267"/>
                </a:lnTo>
                <a:lnTo>
                  <a:pt x="63930" y="187699"/>
                </a:lnTo>
                <a:lnTo>
                  <a:pt x="56899" y="187988"/>
                </a:lnTo>
                <a:lnTo>
                  <a:pt x="41467" y="188308"/>
                </a:lnTo>
                <a:lnTo>
                  <a:pt x="35257" y="187441"/>
                </a:lnTo>
                <a:lnTo>
                  <a:pt x="25816" y="183937"/>
                </a:lnTo>
                <a:lnTo>
                  <a:pt x="15905" y="181745"/>
                </a:lnTo>
                <a:lnTo>
                  <a:pt x="10595" y="181161"/>
                </a:lnTo>
                <a:lnTo>
                  <a:pt x="7055" y="179818"/>
                </a:lnTo>
                <a:lnTo>
                  <a:pt x="4695" y="177971"/>
                </a:lnTo>
                <a:lnTo>
                  <a:pt x="3122" y="175787"/>
                </a:lnTo>
                <a:lnTo>
                  <a:pt x="1374" y="170820"/>
                </a:lnTo>
                <a:lnTo>
                  <a:pt x="597" y="165438"/>
                </a:lnTo>
                <a:lnTo>
                  <a:pt x="252" y="159871"/>
                </a:lnTo>
                <a:lnTo>
                  <a:pt x="98" y="154221"/>
                </a:lnTo>
                <a:lnTo>
                  <a:pt x="0" y="147385"/>
                </a:lnTo>
                <a:lnTo>
                  <a:pt x="2526" y="143910"/>
                </a:lnTo>
                <a:lnTo>
                  <a:pt x="4534" y="141649"/>
                </a:lnTo>
                <a:lnTo>
                  <a:pt x="7777" y="140142"/>
                </a:lnTo>
                <a:lnTo>
                  <a:pt x="16460" y="138468"/>
                </a:lnTo>
                <a:lnTo>
                  <a:pt x="27508" y="137526"/>
                </a:lnTo>
                <a:lnTo>
                  <a:pt x="36342" y="137305"/>
                </a:lnTo>
                <a:lnTo>
                  <a:pt x="89392" y="137164"/>
                </a:lnTo>
                <a:lnTo>
                  <a:pt x="106259" y="138105"/>
                </a:lnTo>
                <a:lnTo>
                  <a:pt x="121313" y="139685"/>
                </a:lnTo>
                <a:lnTo>
                  <a:pt x="135160" y="141690"/>
                </a:lnTo>
                <a:lnTo>
                  <a:pt x="146296" y="143980"/>
                </a:lnTo>
                <a:lnTo>
                  <a:pt x="155625" y="146459"/>
                </a:lnTo>
                <a:lnTo>
                  <a:pt x="163749" y="149064"/>
                </a:lnTo>
                <a:lnTo>
                  <a:pt x="171070" y="151753"/>
                </a:lnTo>
                <a:lnTo>
                  <a:pt x="177856" y="154498"/>
                </a:lnTo>
                <a:lnTo>
                  <a:pt x="184285" y="157281"/>
                </a:lnTo>
                <a:lnTo>
                  <a:pt x="190476" y="159137"/>
                </a:lnTo>
                <a:lnTo>
                  <a:pt x="196508" y="160373"/>
                </a:lnTo>
                <a:lnTo>
                  <a:pt x="202435" y="161198"/>
                </a:lnTo>
                <a:lnTo>
                  <a:pt x="212101" y="163652"/>
                </a:lnTo>
                <a:lnTo>
                  <a:pt x="224260" y="167194"/>
                </a:lnTo>
                <a:lnTo>
                  <a:pt x="238081" y="171459"/>
                </a:lnTo>
                <a:lnTo>
                  <a:pt x="249200" y="175256"/>
                </a:lnTo>
                <a:lnTo>
                  <a:pt x="258518" y="178740"/>
                </a:lnTo>
                <a:lnTo>
                  <a:pt x="266634" y="182014"/>
                </a:lnTo>
                <a:lnTo>
                  <a:pt x="273951" y="184198"/>
                </a:lnTo>
                <a:lnTo>
                  <a:pt x="280733" y="185653"/>
                </a:lnTo>
                <a:lnTo>
                  <a:pt x="287160" y="186623"/>
                </a:lnTo>
                <a:lnTo>
                  <a:pt x="293349" y="187271"/>
                </a:lnTo>
                <a:lnTo>
                  <a:pt x="299380" y="187701"/>
                </a:lnTo>
                <a:lnTo>
                  <a:pt x="305306" y="187989"/>
                </a:lnTo>
                <a:lnTo>
                  <a:pt x="311162" y="187228"/>
                </a:lnTo>
                <a:lnTo>
                  <a:pt x="316971" y="185769"/>
                </a:lnTo>
                <a:lnTo>
                  <a:pt x="322748" y="183843"/>
                </a:lnTo>
                <a:lnTo>
                  <a:pt x="329457" y="182559"/>
                </a:lnTo>
                <a:lnTo>
                  <a:pt x="336787" y="181703"/>
                </a:lnTo>
                <a:lnTo>
                  <a:pt x="344532" y="181133"/>
                </a:lnTo>
                <a:lnTo>
                  <a:pt x="355677" y="177959"/>
                </a:lnTo>
                <a:lnTo>
                  <a:pt x="368593" y="171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9"/>
          <p:cNvSpPr/>
          <p:nvPr/>
        </p:nvSpPr>
        <p:spPr>
          <a:xfrm>
            <a:off x="1168717" y="3623928"/>
            <a:ext cx="257031" cy="396388"/>
          </a:xfrm>
          <a:custGeom>
            <a:avLst/>
            <a:gdLst/>
            <a:ahLst/>
            <a:cxnLst/>
            <a:rect l="0" t="0" r="0" b="0"/>
            <a:pathLst>
              <a:path w="257031" h="396388">
                <a:moveTo>
                  <a:pt x="34290" y="27957"/>
                </a:moveTo>
                <a:lnTo>
                  <a:pt x="34290" y="68507"/>
                </a:lnTo>
                <a:lnTo>
                  <a:pt x="35242" y="73088"/>
                </a:lnTo>
                <a:lnTo>
                  <a:pt x="40181" y="85038"/>
                </a:lnTo>
                <a:lnTo>
                  <a:pt x="41671" y="94919"/>
                </a:lnTo>
                <a:lnTo>
                  <a:pt x="42333" y="105660"/>
                </a:lnTo>
                <a:lnTo>
                  <a:pt x="42627" y="116784"/>
                </a:lnTo>
                <a:lnTo>
                  <a:pt x="42831" y="140596"/>
                </a:lnTo>
                <a:lnTo>
                  <a:pt x="45389" y="149773"/>
                </a:lnTo>
                <a:lnTo>
                  <a:pt x="49700" y="160203"/>
                </a:lnTo>
                <a:lnTo>
                  <a:pt x="54792" y="171188"/>
                </a:lnTo>
                <a:lnTo>
                  <a:pt x="58435" y="175831"/>
                </a:lnTo>
                <a:lnTo>
                  <a:pt x="62769" y="179880"/>
                </a:lnTo>
                <a:lnTo>
                  <a:pt x="67564" y="183531"/>
                </a:lnTo>
                <a:lnTo>
                  <a:pt x="75431" y="190129"/>
                </a:lnTo>
                <a:lnTo>
                  <a:pt x="78862" y="193221"/>
                </a:lnTo>
                <a:lnTo>
                  <a:pt x="82102" y="195283"/>
                </a:lnTo>
                <a:lnTo>
                  <a:pt x="88242" y="197574"/>
                </a:lnTo>
                <a:lnTo>
                  <a:pt x="94146" y="198592"/>
                </a:lnTo>
                <a:lnTo>
                  <a:pt x="100898" y="199044"/>
                </a:lnTo>
                <a:lnTo>
                  <a:pt x="110248" y="199246"/>
                </a:lnTo>
                <a:lnTo>
                  <a:pt x="135640" y="199392"/>
                </a:lnTo>
                <a:lnTo>
                  <a:pt x="140909" y="197492"/>
                </a:lnTo>
                <a:lnTo>
                  <a:pt x="146327" y="194320"/>
                </a:lnTo>
                <a:lnTo>
                  <a:pt x="151844" y="190301"/>
                </a:lnTo>
                <a:lnTo>
                  <a:pt x="156474" y="185716"/>
                </a:lnTo>
                <a:lnTo>
                  <a:pt x="164159" y="175542"/>
                </a:lnTo>
                <a:lnTo>
                  <a:pt x="168494" y="168257"/>
                </a:lnTo>
                <a:lnTo>
                  <a:pt x="173290" y="159590"/>
                </a:lnTo>
                <a:lnTo>
                  <a:pt x="186600" y="134269"/>
                </a:lnTo>
                <a:lnTo>
                  <a:pt x="190122" y="127407"/>
                </a:lnTo>
                <a:lnTo>
                  <a:pt x="192471" y="119974"/>
                </a:lnTo>
                <a:lnTo>
                  <a:pt x="194036" y="112162"/>
                </a:lnTo>
                <a:lnTo>
                  <a:pt x="195080" y="104096"/>
                </a:lnTo>
                <a:lnTo>
                  <a:pt x="197681" y="94908"/>
                </a:lnTo>
                <a:lnTo>
                  <a:pt x="201320" y="84974"/>
                </a:lnTo>
                <a:lnTo>
                  <a:pt x="205651" y="74540"/>
                </a:lnTo>
                <a:lnTo>
                  <a:pt x="213003" y="57868"/>
                </a:lnTo>
                <a:lnTo>
                  <a:pt x="216297" y="50755"/>
                </a:lnTo>
                <a:lnTo>
                  <a:pt x="218493" y="43155"/>
                </a:lnTo>
                <a:lnTo>
                  <a:pt x="219957" y="35232"/>
                </a:lnTo>
                <a:lnTo>
                  <a:pt x="220933" y="27092"/>
                </a:lnTo>
                <a:lnTo>
                  <a:pt x="224557" y="15507"/>
                </a:lnTo>
                <a:lnTo>
                  <a:pt x="226857" y="11085"/>
                </a:lnTo>
                <a:lnTo>
                  <a:pt x="227438" y="7184"/>
                </a:lnTo>
                <a:lnTo>
                  <a:pt x="226873" y="3630"/>
                </a:lnTo>
                <a:lnTo>
                  <a:pt x="225544" y="309"/>
                </a:lnTo>
                <a:lnTo>
                  <a:pt x="225610" y="0"/>
                </a:lnTo>
                <a:lnTo>
                  <a:pt x="228224" y="4736"/>
                </a:lnTo>
                <a:lnTo>
                  <a:pt x="230020" y="10652"/>
                </a:lnTo>
                <a:lnTo>
                  <a:pt x="231174" y="22210"/>
                </a:lnTo>
                <a:lnTo>
                  <a:pt x="231331" y="30483"/>
                </a:lnTo>
                <a:lnTo>
                  <a:pt x="231433" y="51315"/>
                </a:lnTo>
                <a:lnTo>
                  <a:pt x="233986" y="62469"/>
                </a:lnTo>
                <a:lnTo>
                  <a:pt x="236001" y="68110"/>
                </a:lnTo>
                <a:lnTo>
                  <a:pt x="238297" y="76632"/>
                </a:lnTo>
                <a:lnTo>
                  <a:pt x="240779" y="87078"/>
                </a:lnTo>
                <a:lnTo>
                  <a:pt x="243387" y="98803"/>
                </a:lnTo>
                <a:lnTo>
                  <a:pt x="246078" y="108525"/>
                </a:lnTo>
                <a:lnTo>
                  <a:pt x="248825" y="116911"/>
                </a:lnTo>
                <a:lnTo>
                  <a:pt x="251608" y="124407"/>
                </a:lnTo>
                <a:lnTo>
                  <a:pt x="253464" y="132262"/>
                </a:lnTo>
                <a:lnTo>
                  <a:pt x="254701" y="140356"/>
                </a:lnTo>
                <a:lnTo>
                  <a:pt x="255525" y="148609"/>
                </a:lnTo>
                <a:lnTo>
                  <a:pt x="256075" y="156017"/>
                </a:lnTo>
                <a:lnTo>
                  <a:pt x="256442" y="162860"/>
                </a:lnTo>
                <a:lnTo>
                  <a:pt x="256686" y="169328"/>
                </a:lnTo>
                <a:lnTo>
                  <a:pt x="257030" y="201183"/>
                </a:lnTo>
                <a:lnTo>
                  <a:pt x="256126" y="212021"/>
                </a:lnTo>
                <a:lnTo>
                  <a:pt x="254571" y="222104"/>
                </a:lnTo>
                <a:lnTo>
                  <a:pt x="252581" y="231683"/>
                </a:lnTo>
                <a:lnTo>
                  <a:pt x="249350" y="242832"/>
                </a:lnTo>
                <a:lnTo>
                  <a:pt x="245291" y="255027"/>
                </a:lnTo>
                <a:lnTo>
                  <a:pt x="240680" y="267919"/>
                </a:lnTo>
                <a:lnTo>
                  <a:pt x="235700" y="278419"/>
                </a:lnTo>
                <a:lnTo>
                  <a:pt x="230476" y="287324"/>
                </a:lnTo>
                <a:lnTo>
                  <a:pt x="208404" y="319855"/>
                </a:lnTo>
                <a:lnTo>
                  <a:pt x="201801" y="328283"/>
                </a:lnTo>
                <a:lnTo>
                  <a:pt x="194541" y="336759"/>
                </a:lnTo>
                <a:lnTo>
                  <a:pt x="186844" y="345268"/>
                </a:lnTo>
                <a:lnTo>
                  <a:pt x="179808" y="351892"/>
                </a:lnTo>
                <a:lnTo>
                  <a:pt x="173212" y="357261"/>
                </a:lnTo>
                <a:lnTo>
                  <a:pt x="166910" y="361793"/>
                </a:lnTo>
                <a:lnTo>
                  <a:pt x="158898" y="366719"/>
                </a:lnTo>
                <a:lnTo>
                  <a:pt x="149747" y="371908"/>
                </a:lnTo>
                <a:lnTo>
                  <a:pt x="139836" y="377273"/>
                </a:lnTo>
                <a:lnTo>
                  <a:pt x="130372" y="381801"/>
                </a:lnTo>
                <a:lnTo>
                  <a:pt x="121204" y="385773"/>
                </a:lnTo>
                <a:lnTo>
                  <a:pt x="112235" y="389374"/>
                </a:lnTo>
                <a:lnTo>
                  <a:pt x="104351" y="391774"/>
                </a:lnTo>
                <a:lnTo>
                  <a:pt x="97190" y="393374"/>
                </a:lnTo>
                <a:lnTo>
                  <a:pt x="90511" y="394441"/>
                </a:lnTo>
                <a:lnTo>
                  <a:pt x="85105" y="395152"/>
                </a:lnTo>
                <a:lnTo>
                  <a:pt x="80549" y="395626"/>
                </a:lnTo>
                <a:lnTo>
                  <a:pt x="76560" y="395942"/>
                </a:lnTo>
                <a:lnTo>
                  <a:pt x="71995" y="396152"/>
                </a:lnTo>
                <a:lnTo>
                  <a:pt x="61843" y="396387"/>
                </a:lnTo>
                <a:lnTo>
                  <a:pt x="57421" y="395497"/>
                </a:lnTo>
                <a:lnTo>
                  <a:pt x="49968" y="391968"/>
                </a:lnTo>
                <a:lnTo>
                  <a:pt x="45694" y="390646"/>
                </a:lnTo>
                <a:lnTo>
                  <a:pt x="40940" y="389764"/>
                </a:lnTo>
                <a:lnTo>
                  <a:pt x="35866" y="389177"/>
                </a:lnTo>
                <a:lnTo>
                  <a:pt x="31531" y="387832"/>
                </a:lnTo>
                <a:lnTo>
                  <a:pt x="24174" y="383799"/>
                </a:lnTo>
                <a:lnTo>
                  <a:pt x="17581" y="379340"/>
                </a:lnTo>
                <a:lnTo>
                  <a:pt x="13211" y="375262"/>
                </a:lnTo>
                <a:lnTo>
                  <a:pt x="10712" y="373793"/>
                </a:lnTo>
                <a:lnTo>
                  <a:pt x="8094" y="372814"/>
                </a:lnTo>
                <a:lnTo>
                  <a:pt x="0" y="3708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80"/>
          <p:cNvSpPr/>
          <p:nvPr/>
        </p:nvSpPr>
        <p:spPr>
          <a:xfrm>
            <a:off x="1614487" y="363474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3132" y="17145"/>
                </a:lnTo>
                <a:lnTo>
                  <a:pt x="47805" y="16192"/>
                </a:lnTo>
                <a:lnTo>
                  <a:pt x="52825" y="14605"/>
                </a:lnTo>
                <a:lnTo>
                  <a:pt x="58076" y="12594"/>
                </a:lnTo>
                <a:lnTo>
                  <a:pt x="63483" y="11253"/>
                </a:lnTo>
                <a:lnTo>
                  <a:pt x="68992" y="10359"/>
                </a:lnTo>
                <a:lnTo>
                  <a:pt x="74569" y="9764"/>
                </a:lnTo>
                <a:lnTo>
                  <a:pt x="81145" y="9367"/>
                </a:lnTo>
                <a:lnTo>
                  <a:pt x="96072" y="8925"/>
                </a:lnTo>
                <a:lnTo>
                  <a:pt x="104053" y="7855"/>
                </a:lnTo>
                <a:lnTo>
                  <a:pt x="112231" y="6189"/>
                </a:lnTo>
                <a:lnTo>
                  <a:pt x="120541" y="4126"/>
                </a:lnTo>
                <a:lnTo>
                  <a:pt x="128938" y="2750"/>
                </a:lnTo>
                <a:lnTo>
                  <a:pt x="137394" y="1834"/>
                </a:lnTo>
                <a:lnTo>
                  <a:pt x="152504" y="815"/>
                </a:lnTo>
                <a:lnTo>
                  <a:pt x="162395" y="362"/>
                </a:lnTo>
                <a:lnTo>
                  <a:pt x="169223" y="1193"/>
                </a:lnTo>
                <a:lnTo>
                  <a:pt x="177585" y="2701"/>
                </a:lnTo>
                <a:lnTo>
                  <a:pt x="186970" y="4658"/>
                </a:lnTo>
                <a:lnTo>
                  <a:pt x="194179" y="5010"/>
                </a:lnTo>
                <a:lnTo>
                  <a:pt x="199938" y="429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81"/>
          <p:cNvSpPr/>
          <p:nvPr/>
        </p:nvSpPr>
        <p:spPr>
          <a:xfrm>
            <a:off x="1588769" y="3746287"/>
            <a:ext cx="300039" cy="8468"/>
          </a:xfrm>
          <a:custGeom>
            <a:avLst/>
            <a:gdLst/>
            <a:ahLst/>
            <a:cxnLst/>
            <a:rect l="0" t="0" r="0" b="0"/>
            <a:pathLst>
              <a:path w="300039" h="8468">
                <a:moveTo>
                  <a:pt x="0" y="8467"/>
                </a:moveTo>
                <a:lnTo>
                  <a:pt x="53073" y="8467"/>
                </a:lnTo>
                <a:lnTo>
                  <a:pt x="61100" y="7515"/>
                </a:lnTo>
                <a:lnTo>
                  <a:pt x="69308" y="5928"/>
                </a:lnTo>
                <a:lnTo>
                  <a:pt x="77638" y="3917"/>
                </a:lnTo>
                <a:lnTo>
                  <a:pt x="86049" y="2576"/>
                </a:lnTo>
                <a:lnTo>
                  <a:pt x="94514" y="1683"/>
                </a:lnTo>
                <a:lnTo>
                  <a:pt x="103014" y="1087"/>
                </a:lnTo>
                <a:lnTo>
                  <a:pt x="132779" y="425"/>
                </a:lnTo>
                <a:lnTo>
                  <a:pt x="200324" y="0"/>
                </a:lnTo>
                <a:lnTo>
                  <a:pt x="216417" y="917"/>
                </a:lnTo>
                <a:lnTo>
                  <a:pt x="300038" y="84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82"/>
          <p:cNvSpPr/>
          <p:nvPr/>
        </p:nvSpPr>
        <p:spPr>
          <a:xfrm>
            <a:off x="1983104" y="3549130"/>
            <a:ext cx="298632" cy="304525"/>
          </a:xfrm>
          <a:custGeom>
            <a:avLst/>
            <a:gdLst/>
            <a:ahLst/>
            <a:cxnLst/>
            <a:rect l="0" t="0" r="0" b="0"/>
            <a:pathLst>
              <a:path w="298632" h="304525">
                <a:moveTo>
                  <a:pt x="0" y="42747"/>
                </a:moveTo>
                <a:lnTo>
                  <a:pt x="0" y="33646"/>
                </a:lnTo>
                <a:lnTo>
                  <a:pt x="1906" y="30012"/>
                </a:lnTo>
                <a:lnTo>
                  <a:pt x="9102" y="23434"/>
                </a:lnTo>
                <a:lnTo>
                  <a:pt x="17462" y="17342"/>
                </a:lnTo>
                <a:lnTo>
                  <a:pt x="25541" y="13041"/>
                </a:lnTo>
                <a:lnTo>
                  <a:pt x="30362" y="11513"/>
                </a:lnTo>
                <a:lnTo>
                  <a:pt x="35482" y="10494"/>
                </a:lnTo>
                <a:lnTo>
                  <a:pt x="40800" y="9815"/>
                </a:lnTo>
                <a:lnTo>
                  <a:pt x="46250" y="8410"/>
                </a:lnTo>
                <a:lnTo>
                  <a:pt x="51788" y="6521"/>
                </a:lnTo>
                <a:lnTo>
                  <a:pt x="57386" y="4309"/>
                </a:lnTo>
                <a:lnTo>
                  <a:pt x="63975" y="2834"/>
                </a:lnTo>
                <a:lnTo>
                  <a:pt x="71225" y="1851"/>
                </a:lnTo>
                <a:lnTo>
                  <a:pt x="78916" y="1195"/>
                </a:lnTo>
                <a:lnTo>
                  <a:pt x="87853" y="759"/>
                </a:lnTo>
                <a:lnTo>
                  <a:pt x="107944" y="273"/>
                </a:lnTo>
                <a:lnTo>
                  <a:pt x="131573" y="0"/>
                </a:lnTo>
                <a:lnTo>
                  <a:pt x="138198" y="914"/>
                </a:lnTo>
                <a:lnTo>
                  <a:pt x="144520" y="2476"/>
                </a:lnTo>
                <a:lnTo>
                  <a:pt x="150639" y="4470"/>
                </a:lnTo>
                <a:lnTo>
                  <a:pt x="155671" y="5799"/>
                </a:lnTo>
                <a:lnTo>
                  <a:pt x="163802" y="7276"/>
                </a:lnTo>
                <a:lnTo>
                  <a:pt x="173131" y="10472"/>
                </a:lnTo>
                <a:lnTo>
                  <a:pt x="178286" y="12658"/>
                </a:lnTo>
                <a:lnTo>
                  <a:pt x="186554" y="17627"/>
                </a:lnTo>
                <a:lnTo>
                  <a:pt x="190092" y="20285"/>
                </a:lnTo>
                <a:lnTo>
                  <a:pt x="192450" y="23010"/>
                </a:lnTo>
                <a:lnTo>
                  <a:pt x="194023" y="25779"/>
                </a:lnTo>
                <a:lnTo>
                  <a:pt x="195770" y="31396"/>
                </a:lnTo>
                <a:lnTo>
                  <a:pt x="196754" y="39913"/>
                </a:lnTo>
                <a:lnTo>
                  <a:pt x="196984" y="45615"/>
                </a:lnTo>
                <a:lnTo>
                  <a:pt x="194546" y="53864"/>
                </a:lnTo>
                <a:lnTo>
                  <a:pt x="192563" y="58731"/>
                </a:lnTo>
                <a:lnTo>
                  <a:pt x="189335" y="62928"/>
                </a:lnTo>
                <a:lnTo>
                  <a:pt x="180669" y="70132"/>
                </a:lnTo>
                <a:lnTo>
                  <a:pt x="173008" y="79048"/>
                </a:lnTo>
                <a:lnTo>
                  <a:pt x="169631" y="84093"/>
                </a:lnTo>
                <a:lnTo>
                  <a:pt x="165475" y="89361"/>
                </a:lnTo>
                <a:lnTo>
                  <a:pt x="160799" y="94778"/>
                </a:lnTo>
                <a:lnTo>
                  <a:pt x="155777" y="100294"/>
                </a:lnTo>
                <a:lnTo>
                  <a:pt x="150524" y="104924"/>
                </a:lnTo>
                <a:lnTo>
                  <a:pt x="145117" y="108964"/>
                </a:lnTo>
                <a:lnTo>
                  <a:pt x="139608" y="112609"/>
                </a:lnTo>
                <a:lnTo>
                  <a:pt x="133077" y="115992"/>
                </a:lnTo>
                <a:lnTo>
                  <a:pt x="125866" y="119199"/>
                </a:lnTo>
                <a:lnTo>
                  <a:pt x="118201" y="122290"/>
                </a:lnTo>
                <a:lnTo>
                  <a:pt x="111185" y="125303"/>
                </a:lnTo>
                <a:lnTo>
                  <a:pt x="98311" y="131191"/>
                </a:lnTo>
                <a:lnTo>
                  <a:pt x="80353" y="139861"/>
                </a:lnTo>
                <a:lnTo>
                  <a:pt x="71273" y="143059"/>
                </a:lnTo>
                <a:lnTo>
                  <a:pt x="64062" y="144480"/>
                </a:lnTo>
                <a:lnTo>
                  <a:pt x="57682" y="145112"/>
                </a:lnTo>
                <a:lnTo>
                  <a:pt x="48735" y="145467"/>
                </a:lnTo>
                <a:lnTo>
                  <a:pt x="44603" y="145573"/>
                </a:lnTo>
                <a:lnTo>
                  <a:pt x="44023" y="144635"/>
                </a:lnTo>
                <a:lnTo>
                  <a:pt x="43379" y="141053"/>
                </a:lnTo>
                <a:lnTo>
                  <a:pt x="44159" y="139717"/>
                </a:lnTo>
                <a:lnTo>
                  <a:pt x="45632" y="138826"/>
                </a:lnTo>
                <a:lnTo>
                  <a:pt x="49809" y="137836"/>
                </a:lnTo>
                <a:lnTo>
                  <a:pt x="54840" y="137396"/>
                </a:lnTo>
                <a:lnTo>
                  <a:pt x="60373" y="135374"/>
                </a:lnTo>
                <a:lnTo>
                  <a:pt x="67871" y="132121"/>
                </a:lnTo>
                <a:lnTo>
                  <a:pt x="76680" y="128047"/>
                </a:lnTo>
                <a:lnTo>
                  <a:pt x="90173" y="124379"/>
                </a:lnTo>
                <a:lnTo>
                  <a:pt x="106788" y="120981"/>
                </a:lnTo>
                <a:lnTo>
                  <a:pt x="125484" y="117763"/>
                </a:lnTo>
                <a:lnTo>
                  <a:pt x="143664" y="116570"/>
                </a:lnTo>
                <a:lnTo>
                  <a:pt x="161499" y="116728"/>
                </a:lnTo>
                <a:lnTo>
                  <a:pt x="192745" y="118490"/>
                </a:lnTo>
                <a:lnTo>
                  <a:pt x="212982" y="119273"/>
                </a:lnTo>
                <a:lnTo>
                  <a:pt x="222951" y="121387"/>
                </a:lnTo>
                <a:lnTo>
                  <a:pt x="233406" y="124701"/>
                </a:lnTo>
                <a:lnTo>
                  <a:pt x="244187" y="128816"/>
                </a:lnTo>
                <a:lnTo>
                  <a:pt x="253279" y="132511"/>
                </a:lnTo>
                <a:lnTo>
                  <a:pt x="261245" y="135927"/>
                </a:lnTo>
                <a:lnTo>
                  <a:pt x="268461" y="139157"/>
                </a:lnTo>
                <a:lnTo>
                  <a:pt x="274224" y="143215"/>
                </a:lnTo>
                <a:lnTo>
                  <a:pt x="279019" y="147826"/>
                </a:lnTo>
                <a:lnTo>
                  <a:pt x="285934" y="157077"/>
                </a:lnTo>
                <a:lnTo>
                  <a:pt x="289007" y="164363"/>
                </a:lnTo>
                <a:lnTo>
                  <a:pt x="292913" y="173316"/>
                </a:lnTo>
                <a:lnTo>
                  <a:pt x="295288" y="178370"/>
                </a:lnTo>
                <a:lnTo>
                  <a:pt x="296871" y="183645"/>
                </a:lnTo>
                <a:lnTo>
                  <a:pt x="297927" y="189067"/>
                </a:lnTo>
                <a:lnTo>
                  <a:pt x="298631" y="194586"/>
                </a:lnTo>
                <a:lnTo>
                  <a:pt x="298147" y="200170"/>
                </a:lnTo>
                <a:lnTo>
                  <a:pt x="296872" y="205798"/>
                </a:lnTo>
                <a:lnTo>
                  <a:pt x="295070" y="211455"/>
                </a:lnTo>
                <a:lnTo>
                  <a:pt x="293068" y="220281"/>
                </a:lnTo>
                <a:lnTo>
                  <a:pt x="292534" y="223968"/>
                </a:lnTo>
                <a:lnTo>
                  <a:pt x="286860" y="233145"/>
                </a:lnTo>
                <a:lnTo>
                  <a:pt x="282680" y="238259"/>
                </a:lnTo>
                <a:lnTo>
                  <a:pt x="277989" y="243573"/>
                </a:lnTo>
                <a:lnTo>
                  <a:pt x="267696" y="254558"/>
                </a:lnTo>
                <a:lnTo>
                  <a:pt x="262284" y="259202"/>
                </a:lnTo>
                <a:lnTo>
                  <a:pt x="256771" y="263250"/>
                </a:lnTo>
                <a:lnTo>
                  <a:pt x="251191" y="266902"/>
                </a:lnTo>
                <a:lnTo>
                  <a:pt x="245566" y="270288"/>
                </a:lnTo>
                <a:lnTo>
                  <a:pt x="239911" y="273499"/>
                </a:lnTo>
                <a:lnTo>
                  <a:pt x="234236" y="276591"/>
                </a:lnTo>
                <a:lnTo>
                  <a:pt x="227595" y="279606"/>
                </a:lnTo>
                <a:lnTo>
                  <a:pt x="220310" y="282568"/>
                </a:lnTo>
                <a:lnTo>
                  <a:pt x="212596" y="285495"/>
                </a:lnTo>
                <a:lnTo>
                  <a:pt x="206501" y="288399"/>
                </a:lnTo>
                <a:lnTo>
                  <a:pt x="197188" y="294166"/>
                </a:lnTo>
                <a:lnTo>
                  <a:pt x="191467" y="296084"/>
                </a:lnTo>
                <a:lnTo>
                  <a:pt x="184794" y="297364"/>
                </a:lnTo>
                <a:lnTo>
                  <a:pt x="177489" y="298216"/>
                </a:lnTo>
                <a:lnTo>
                  <a:pt x="168809" y="299738"/>
                </a:lnTo>
                <a:lnTo>
                  <a:pt x="159212" y="301704"/>
                </a:lnTo>
                <a:lnTo>
                  <a:pt x="149004" y="303968"/>
                </a:lnTo>
                <a:lnTo>
                  <a:pt x="138388" y="304524"/>
                </a:lnTo>
                <a:lnTo>
                  <a:pt x="127502" y="303942"/>
                </a:lnTo>
                <a:lnTo>
                  <a:pt x="116434" y="302602"/>
                </a:lnTo>
                <a:lnTo>
                  <a:pt x="107150" y="301709"/>
                </a:lnTo>
                <a:lnTo>
                  <a:pt x="99056" y="301114"/>
                </a:lnTo>
                <a:lnTo>
                  <a:pt x="91755" y="300716"/>
                </a:lnTo>
                <a:lnTo>
                  <a:pt x="84983" y="299499"/>
                </a:lnTo>
                <a:lnTo>
                  <a:pt x="78563" y="297735"/>
                </a:lnTo>
                <a:lnTo>
                  <a:pt x="63673" y="292611"/>
                </a:lnTo>
                <a:lnTo>
                  <a:pt x="56543" y="291723"/>
                </a:lnTo>
                <a:lnTo>
                  <a:pt x="51166" y="291516"/>
                </a:lnTo>
                <a:lnTo>
                  <a:pt x="42863" y="291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3"/>
          <p:cNvSpPr/>
          <p:nvPr/>
        </p:nvSpPr>
        <p:spPr>
          <a:xfrm>
            <a:off x="3543300" y="2005964"/>
            <a:ext cx="274321" cy="17147"/>
          </a:xfrm>
          <a:custGeom>
            <a:avLst/>
            <a:gdLst/>
            <a:ahLst/>
            <a:cxnLst/>
            <a:rect l="0" t="0" r="0" b="0"/>
            <a:pathLst>
              <a:path w="274321" h="17147">
                <a:moveTo>
                  <a:pt x="0" y="17146"/>
                </a:moveTo>
                <a:lnTo>
                  <a:pt x="18203" y="12595"/>
                </a:lnTo>
                <a:lnTo>
                  <a:pt x="24518" y="11254"/>
                </a:lnTo>
                <a:lnTo>
                  <a:pt x="29680" y="10360"/>
                </a:lnTo>
                <a:lnTo>
                  <a:pt x="34074" y="9765"/>
                </a:lnTo>
                <a:lnTo>
                  <a:pt x="37956" y="9367"/>
                </a:lnTo>
                <a:lnTo>
                  <a:pt x="44809" y="8926"/>
                </a:lnTo>
                <a:lnTo>
                  <a:pt x="50827" y="7856"/>
                </a:lnTo>
                <a:lnTo>
                  <a:pt x="58650" y="6190"/>
                </a:lnTo>
                <a:lnTo>
                  <a:pt x="67675" y="4127"/>
                </a:lnTo>
                <a:lnTo>
                  <a:pt x="78454" y="2751"/>
                </a:lnTo>
                <a:lnTo>
                  <a:pt x="90403" y="1834"/>
                </a:lnTo>
                <a:lnTo>
                  <a:pt x="114474" y="816"/>
                </a:lnTo>
                <a:lnTo>
                  <a:pt x="134697" y="36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84"/>
          <p:cNvSpPr/>
          <p:nvPr/>
        </p:nvSpPr>
        <p:spPr>
          <a:xfrm>
            <a:off x="3886466" y="1851700"/>
            <a:ext cx="334062" cy="351433"/>
          </a:xfrm>
          <a:custGeom>
            <a:avLst/>
            <a:gdLst/>
            <a:ahLst/>
            <a:cxnLst/>
            <a:rect l="0" t="0" r="0" b="0"/>
            <a:pathLst>
              <a:path w="334062" h="351433">
                <a:moveTo>
                  <a:pt x="51168" y="17105"/>
                </a:moveTo>
                <a:lnTo>
                  <a:pt x="60271" y="12554"/>
                </a:lnTo>
                <a:lnTo>
                  <a:pt x="70481" y="5173"/>
                </a:lnTo>
                <a:lnTo>
                  <a:pt x="76579" y="2277"/>
                </a:lnTo>
                <a:lnTo>
                  <a:pt x="79539" y="1504"/>
                </a:lnTo>
                <a:lnTo>
                  <a:pt x="85322" y="989"/>
                </a:lnTo>
                <a:lnTo>
                  <a:pt x="92987" y="646"/>
                </a:lnTo>
                <a:lnTo>
                  <a:pt x="113570" y="265"/>
                </a:lnTo>
                <a:lnTo>
                  <a:pt x="167019" y="0"/>
                </a:lnTo>
                <a:lnTo>
                  <a:pt x="176027" y="1891"/>
                </a:lnTo>
                <a:lnTo>
                  <a:pt x="186795" y="5057"/>
                </a:lnTo>
                <a:lnTo>
                  <a:pt x="198736" y="9073"/>
                </a:lnTo>
                <a:lnTo>
                  <a:pt x="208602" y="12703"/>
                </a:lnTo>
                <a:lnTo>
                  <a:pt x="217084" y="16075"/>
                </a:lnTo>
                <a:lnTo>
                  <a:pt x="224644" y="19276"/>
                </a:lnTo>
                <a:lnTo>
                  <a:pt x="230636" y="22362"/>
                </a:lnTo>
                <a:lnTo>
                  <a:pt x="239835" y="28331"/>
                </a:lnTo>
                <a:lnTo>
                  <a:pt x="247097" y="34159"/>
                </a:lnTo>
                <a:lnTo>
                  <a:pt x="250368" y="37047"/>
                </a:lnTo>
                <a:lnTo>
                  <a:pt x="256542" y="45335"/>
                </a:lnTo>
                <a:lnTo>
                  <a:pt x="262460" y="54416"/>
                </a:lnTo>
                <a:lnTo>
                  <a:pt x="271148" y="64884"/>
                </a:lnTo>
                <a:lnTo>
                  <a:pt x="276890" y="71042"/>
                </a:lnTo>
                <a:lnTo>
                  <a:pt x="278802" y="74971"/>
                </a:lnTo>
                <a:lnTo>
                  <a:pt x="280926" y="84415"/>
                </a:lnTo>
                <a:lnTo>
                  <a:pt x="281871" y="92423"/>
                </a:lnTo>
                <a:lnTo>
                  <a:pt x="282290" y="102014"/>
                </a:lnTo>
                <a:lnTo>
                  <a:pt x="282477" y="118977"/>
                </a:lnTo>
                <a:lnTo>
                  <a:pt x="281574" y="125977"/>
                </a:lnTo>
                <a:lnTo>
                  <a:pt x="278031" y="136295"/>
                </a:lnTo>
                <a:lnTo>
                  <a:pt x="273281" y="146596"/>
                </a:lnTo>
                <a:lnTo>
                  <a:pt x="256841" y="180062"/>
                </a:lnTo>
                <a:lnTo>
                  <a:pt x="254006" y="185750"/>
                </a:lnTo>
                <a:lnTo>
                  <a:pt x="250211" y="190495"/>
                </a:lnTo>
                <a:lnTo>
                  <a:pt x="240914" y="198307"/>
                </a:lnTo>
                <a:lnTo>
                  <a:pt x="235768" y="201724"/>
                </a:lnTo>
                <a:lnTo>
                  <a:pt x="230432" y="204954"/>
                </a:lnTo>
                <a:lnTo>
                  <a:pt x="224971" y="208060"/>
                </a:lnTo>
                <a:lnTo>
                  <a:pt x="216361" y="216591"/>
                </a:lnTo>
                <a:lnTo>
                  <a:pt x="212732" y="221533"/>
                </a:lnTo>
                <a:lnTo>
                  <a:pt x="203620" y="229564"/>
                </a:lnTo>
                <a:lnTo>
                  <a:pt x="193220" y="237261"/>
                </a:lnTo>
                <a:lnTo>
                  <a:pt x="187779" y="241981"/>
                </a:lnTo>
                <a:lnTo>
                  <a:pt x="182248" y="247032"/>
                </a:lnTo>
                <a:lnTo>
                  <a:pt x="176654" y="251352"/>
                </a:lnTo>
                <a:lnTo>
                  <a:pt x="171021" y="255184"/>
                </a:lnTo>
                <a:lnTo>
                  <a:pt x="165360" y="258692"/>
                </a:lnTo>
                <a:lnTo>
                  <a:pt x="159681" y="261983"/>
                </a:lnTo>
                <a:lnTo>
                  <a:pt x="148291" y="268179"/>
                </a:lnTo>
                <a:lnTo>
                  <a:pt x="139419" y="271568"/>
                </a:lnTo>
                <a:lnTo>
                  <a:pt x="131349" y="274027"/>
                </a:lnTo>
                <a:lnTo>
                  <a:pt x="121412" y="278295"/>
                </a:lnTo>
                <a:lnTo>
                  <a:pt x="110645" y="283367"/>
                </a:lnTo>
                <a:lnTo>
                  <a:pt x="105107" y="286053"/>
                </a:lnTo>
                <a:lnTo>
                  <a:pt x="99510" y="287843"/>
                </a:lnTo>
                <a:lnTo>
                  <a:pt x="93874" y="289037"/>
                </a:lnTo>
                <a:lnTo>
                  <a:pt x="88211" y="289833"/>
                </a:lnTo>
                <a:lnTo>
                  <a:pt x="82531" y="291316"/>
                </a:lnTo>
                <a:lnTo>
                  <a:pt x="76839" y="293257"/>
                </a:lnTo>
                <a:lnTo>
                  <a:pt x="71140" y="295504"/>
                </a:lnTo>
                <a:lnTo>
                  <a:pt x="65435" y="297001"/>
                </a:lnTo>
                <a:lnTo>
                  <a:pt x="59728" y="298000"/>
                </a:lnTo>
                <a:lnTo>
                  <a:pt x="54017" y="298666"/>
                </a:lnTo>
                <a:lnTo>
                  <a:pt x="48305" y="300062"/>
                </a:lnTo>
                <a:lnTo>
                  <a:pt x="42592" y="301945"/>
                </a:lnTo>
                <a:lnTo>
                  <a:pt x="36878" y="304153"/>
                </a:lnTo>
                <a:lnTo>
                  <a:pt x="32117" y="304673"/>
                </a:lnTo>
                <a:lnTo>
                  <a:pt x="27990" y="304067"/>
                </a:lnTo>
                <a:lnTo>
                  <a:pt x="19912" y="301806"/>
                </a:lnTo>
                <a:lnTo>
                  <a:pt x="9971" y="300801"/>
                </a:lnTo>
                <a:lnTo>
                  <a:pt x="6559" y="299581"/>
                </a:lnTo>
                <a:lnTo>
                  <a:pt x="4284" y="297814"/>
                </a:lnTo>
                <a:lnTo>
                  <a:pt x="2767" y="295685"/>
                </a:lnTo>
                <a:lnTo>
                  <a:pt x="1082" y="290778"/>
                </a:lnTo>
                <a:lnTo>
                  <a:pt x="0" y="279867"/>
                </a:lnTo>
                <a:lnTo>
                  <a:pt x="1816" y="277052"/>
                </a:lnTo>
                <a:lnTo>
                  <a:pt x="8914" y="271384"/>
                </a:lnTo>
                <a:lnTo>
                  <a:pt x="19069" y="262838"/>
                </a:lnTo>
                <a:lnTo>
                  <a:pt x="22149" y="260937"/>
                </a:lnTo>
                <a:lnTo>
                  <a:pt x="36476" y="255346"/>
                </a:lnTo>
                <a:lnTo>
                  <a:pt x="41373" y="253084"/>
                </a:lnTo>
                <a:lnTo>
                  <a:pt x="49401" y="250624"/>
                </a:lnTo>
                <a:lnTo>
                  <a:pt x="59515" y="248032"/>
                </a:lnTo>
                <a:lnTo>
                  <a:pt x="71020" y="245351"/>
                </a:lnTo>
                <a:lnTo>
                  <a:pt x="82501" y="243564"/>
                </a:lnTo>
                <a:lnTo>
                  <a:pt x="93964" y="242373"/>
                </a:lnTo>
                <a:lnTo>
                  <a:pt x="105416" y="241578"/>
                </a:lnTo>
                <a:lnTo>
                  <a:pt x="116861" y="242001"/>
                </a:lnTo>
                <a:lnTo>
                  <a:pt x="128301" y="243236"/>
                </a:lnTo>
                <a:lnTo>
                  <a:pt x="139738" y="245011"/>
                </a:lnTo>
                <a:lnTo>
                  <a:pt x="149267" y="247147"/>
                </a:lnTo>
                <a:lnTo>
                  <a:pt x="157525" y="249524"/>
                </a:lnTo>
                <a:lnTo>
                  <a:pt x="164936" y="252061"/>
                </a:lnTo>
                <a:lnTo>
                  <a:pt x="170828" y="254705"/>
                </a:lnTo>
                <a:lnTo>
                  <a:pt x="179916" y="260182"/>
                </a:lnTo>
                <a:lnTo>
                  <a:pt x="189670" y="263252"/>
                </a:lnTo>
                <a:lnTo>
                  <a:pt x="194937" y="264070"/>
                </a:lnTo>
                <a:lnTo>
                  <a:pt x="200354" y="266521"/>
                </a:lnTo>
                <a:lnTo>
                  <a:pt x="205871" y="270060"/>
                </a:lnTo>
                <a:lnTo>
                  <a:pt x="216127" y="278119"/>
                </a:lnTo>
                <a:lnTo>
                  <a:pt x="223861" y="284876"/>
                </a:lnTo>
                <a:lnTo>
                  <a:pt x="233013" y="291054"/>
                </a:lnTo>
                <a:lnTo>
                  <a:pt x="242478" y="296975"/>
                </a:lnTo>
                <a:lnTo>
                  <a:pt x="249860" y="302781"/>
                </a:lnTo>
                <a:lnTo>
                  <a:pt x="259371" y="311405"/>
                </a:lnTo>
                <a:lnTo>
                  <a:pt x="268222" y="319993"/>
                </a:lnTo>
                <a:lnTo>
                  <a:pt x="272070" y="321900"/>
                </a:lnTo>
                <a:lnTo>
                  <a:pt x="281427" y="324019"/>
                </a:lnTo>
                <a:lnTo>
                  <a:pt x="289396" y="327501"/>
                </a:lnTo>
                <a:lnTo>
                  <a:pt x="299237" y="334816"/>
                </a:lnTo>
                <a:lnTo>
                  <a:pt x="308186" y="343017"/>
                </a:lnTo>
                <a:lnTo>
                  <a:pt x="311096" y="345822"/>
                </a:lnTo>
                <a:lnTo>
                  <a:pt x="313988" y="347692"/>
                </a:lnTo>
                <a:lnTo>
                  <a:pt x="316870" y="348939"/>
                </a:lnTo>
                <a:lnTo>
                  <a:pt x="334061" y="3514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85"/>
          <p:cNvSpPr/>
          <p:nvPr/>
        </p:nvSpPr>
        <p:spPr>
          <a:xfrm>
            <a:off x="4254817" y="2005964"/>
            <a:ext cx="222886" cy="214314"/>
          </a:xfrm>
          <a:custGeom>
            <a:avLst/>
            <a:gdLst/>
            <a:ahLst/>
            <a:cxnLst/>
            <a:rect l="0" t="0" r="0" b="0"/>
            <a:pathLst>
              <a:path w="222886" h="214314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9313" y="11932"/>
                </a:lnTo>
                <a:lnTo>
                  <a:pt x="23352" y="15575"/>
                </a:lnTo>
                <a:lnTo>
                  <a:pt x="32921" y="24703"/>
                </a:lnTo>
                <a:lnTo>
                  <a:pt x="44468" y="36001"/>
                </a:lnTo>
                <a:lnTo>
                  <a:pt x="48695" y="41146"/>
                </a:lnTo>
                <a:lnTo>
                  <a:pt x="53418" y="47433"/>
                </a:lnTo>
                <a:lnTo>
                  <a:pt x="58472" y="54482"/>
                </a:lnTo>
                <a:lnTo>
                  <a:pt x="62794" y="60134"/>
                </a:lnTo>
                <a:lnTo>
                  <a:pt x="66628" y="64855"/>
                </a:lnTo>
                <a:lnTo>
                  <a:pt x="70136" y="68954"/>
                </a:lnTo>
                <a:lnTo>
                  <a:pt x="73427" y="73592"/>
                </a:lnTo>
                <a:lnTo>
                  <a:pt x="76574" y="78589"/>
                </a:lnTo>
                <a:lnTo>
                  <a:pt x="79624" y="83825"/>
                </a:lnTo>
                <a:lnTo>
                  <a:pt x="83563" y="88269"/>
                </a:lnTo>
                <a:lnTo>
                  <a:pt x="88094" y="92184"/>
                </a:lnTo>
                <a:lnTo>
                  <a:pt x="93019" y="95746"/>
                </a:lnTo>
                <a:lnTo>
                  <a:pt x="100112" y="101931"/>
                </a:lnTo>
                <a:lnTo>
                  <a:pt x="108652" y="109864"/>
                </a:lnTo>
                <a:lnTo>
                  <a:pt x="118155" y="118963"/>
                </a:lnTo>
                <a:lnTo>
                  <a:pt x="125442" y="126934"/>
                </a:lnTo>
                <a:lnTo>
                  <a:pt x="131253" y="134153"/>
                </a:lnTo>
                <a:lnTo>
                  <a:pt x="136080" y="140871"/>
                </a:lnTo>
                <a:lnTo>
                  <a:pt x="141203" y="146301"/>
                </a:lnTo>
                <a:lnTo>
                  <a:pt x="146522" y="150874"/>
                </a:lnTo>
                <a:lnTo>
                  <a:pt x="151974" y="154876"/>
                </a:lnTo>
                <a:lnTo>
                  <a:pt x="156561" y="158496"/>
                </a:lnTo>
                <a:lnTo>
                  <a:pt x="160572" y="161861"/>
                </a:lnTo>
                <a:lnTo>
                  <a:pt x="164198" y="165058"/>
                </a:lnTo>
                <a:lnTo>
                  <a:pt x="175847" y="176229"/>
                </a:lnTo>
                <a:lnTo>
                  <a:pt x="182953" y="183209"/>
                </a:lnTo>
                <a:lnTo>
                  <a:pt x="190549" y="189767"/>
                </a:lnTo>
                <a:lnTo>
                  <a:pt x="198470" y="196044"/>
                </a:lnTo>
                <a:lnTo>
                  <a:pt x="222885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86"/>
          <p:cNvSpPr/>
          <p:nvPr/>
        </p:nvSpPr>
        <p:spPr>
          <a:xfrm>
            <a:off x="4220527" y="2001026"/>
            <a:ext cx="248603" cy="202107"/>
          </a:xfrm>
          <a:custGeom>
            <a:avLst/>
            <a:gdLst/>
            <a:ahLst/>
            <a:cxnLst/>
            <a:rect l="0" t="0" r="0" b="0"/>
            <a:pathLst>
              <a:path w="248603" h="202107">
                <a:moveTo>
                  <a:pt x="248602" y="4938"/>
                </a:moveTo>
                <a:lnTo>
                  <a:pt x="239501" y="388"/>
                </a:lnTo>
                <a:lnTo>
                  <a:pt x="236819" y="0"/>
                </a:lnTo>
                <a:lnTo>
                  <a:pt x="235032" y="694"/>
                </a:lnTo>
                <a:lnTo>
                  <a:pt x="233841" y="2109"/>
                </a:lnTo>
                <a:lnTo>
                  <a:pt x="232094" y="3052"/>
                </a:lnTo>
                <a:lnTo>
                  <a:pt x="227613" y="4100"/>
                </a:lnTo>
                <a:lnTo>
                  <a:pt x="222447" y="7106"/>
                </a:lnTo>
                <a:lnTo>
                  <a:pt x="216975" y="11617"/>
                </a:lnTo>
                <a:lnTo>
                  <a:pt x="211368" y="16797"/>
                </a:lnTo>
                <a:lnTo>
                  <a:pt x="182371" y="45483"/>
                </a:lnTo>
                <a:lnTo>
                  <a:pt x="176825" y="50066"/>
                </a:lnTo>
                <a:lnTo>
                  <a:pt x="171223" y="54073"/>
                </a:lnTo>
                <a:lnTo>
                  <a:pt x="165584" y="57698"/>
                </a:lnTo>
                <a:lnTo>
                  <a:pt x="159919" y="62019"/>
                </a:lnTo>
                <a:lnTo>
                  <a:pt x="154238" y="66804"/>
                </a:lnTo>
                <a:lnTo>
                  <a:pt x="148545" y="71900"/>
                </a:lnTo>
                <a:lnTo>
                  <a:pt x="137140" y="82642"/>
                </a:lnTo>
                <a:lnTo>
                  <a:pt x="131432" y="88173"/>
                </a:lnTo>
                <a:lnTo>
                  <a:pt x="123816" y="94718"/>
                </a:lnTo>
                <a:lnTo>
                  <a:pt x="114929" y="101939"/>
                </a:lnTo>
                <a:lnTo>
                  <a:pt x="105195" y="109611"/>
                </a:lnTo>
                <a:lnTo>
                  <a:pt x="96800" y="116630"/>
                </a:lnTo>
                <a:lnTo>
                  <a:pt x="89298" y="123214"/>
                </a:lnTo>
                <a:lnTo>
                  <a:pt x="82392" y="129509"/>
                </a:lnTo>
                <a:lnTo>
                  <a:pt x="75883" y="134658"/>
                </a:lnTo>
                <a:lnTo>
                  <a:pt x="69639" y="139043"/>
                </a:lnTo>
                <a:lnTo>
                  <a:pt x="63571" y="142919"/>
                </a:lnTo>
                <a:lnTo>
                  <a:pt x="58573" y="146456"/>
                </a:lnTo>
                <a:lnTo>
                  <a:pt x="54289" y="149766"/>
                </a:lnTo>
                <a:lnTo>
                  <a:pt x="46989" y="155984"/>
                </a:lnTo>
                <a:lnTo>
                  <a:pt x="40569" y="161922"/>
                </a:lnTo>
                <a:lnTo>
                  <a:pt x="36571" y="164839"/>
                </a:lnTo>
                <a:lnTo>
                  <a:pt x="32001" y="167737"/>
                </a:lnTo>
                <a:lnTo>
                  <a:pt x="27049" y="170621"/>
                </a:lnTo>
                <a:lnTo>
                  <a:pt x="22795" y="173496"/>
                </a:lnTo>
                <a:lnTo>
                  <a:pt x="15529" y="179230"/>
                </a:lnTo>
                <a:lnTo>
                  <a:pt x="9124" y="184954"/>
                </a:lnTo>
                <a:lnTo>
                  <a:pt x="6083" y="187814"/>
                </a:lnTo>
                <a:lnTo>
                  <a:pt x="4055" y="190673"/>
                </a:lnTo>
                <a:lnTo>
                  <a:pt x="2703" y="193531"/>
                </a:lnTo>
                <a:lnTo>
                  <a:pt x="0" y="202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7"/>
          <p:cNvSpPr/>
          <p:nvPr/>
        </p:nvSpPr>
        <p:spPr>
          <a:xfrm>
            <a:off x="4580572" y="2074545"/>
            <a:ext cx="308611" cy="17145"/>
          </a:xfrm>
          <a:custGeom>
            <a:avLst/>
            <a:gdLst/>
            <a:ahLst/>
            <a:cxnLst/>
            <a:rect l="0" t="0" r="0" b="0"/>
            <a:pathLst>
              <a:path w="308611" h="17145">
                <a:moveTo>
                  <a:pt x="0" y="0"/>
                </a:moveTo>
                <a:lnTo>
                  <a:pt x="22754" y="0"/>
                </a:lnTo>
                <a:lnTo>
                  <a:pt x="69486" y="2540"/>
                </a:lnTo>
                <a:lnTo>
                  <a:pt x="100617" y="4550"/>
                </a:lnTo>
                <a:lnTo>
                  <a:pt x="155526" y="6785"/>
                </a:lnTo>
                <a:lnTo>
                  <a:pt x="238004" y="8337"/>
                </a:lnTo>
                <a:lnTo>
                  <a:pt x="264529" y="8467"/>
                </a:lnTo>
                <a:lnTo>
                  <a:pt x="275413" y="9455"/>
                </a:lnTo>
                <a:lnTo>
                  <a:pt x="284574" y="11066"/>
                </a:lnTo>
                <a:lnTo>
                  <a:pt x="308610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8"/>
          <p:cNvSpPr/>
          <p:nvPr/>
        </p:nvSpPr>
        <p:spPr>
          <a:xfrm>
            <a:off x="4734877" y="196310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6785" y="25411"/>
                </a:lnTo>
                <a:lnTo>
                  <a:pt x="7778" y="31296"/>
                </a:lnTo>
                <a:lnTo>
                  <a:pt x="8219" y="37087"/>
                </a:lnTo>
                <a:lnTo>
                  <a:pt x="9290" y="40917"/>
                </a:lnTo>
                <a:lnTo>
                  <a:pt x="10956" y="45376"/>
                </a:lnTo>
                <a:lnTo>
                  <a:pt x="13019" y="50253"/>
                </a:lnTo>
                <a:lnTo>
                  <a:pt x="15347" y="56362"/>
                </a:lnTo>
                <a:lnTo>
                  <a:pt x="20473" y="70770"/>
                </a:lnTo>
                <a:lnTo>
                  <a:pt x="22221" y="77660"/>
                </a:lnTo>
                <a:lnTo>
                  <a:pt x="23386" y="84158"/>
                </a:lnTo>
                <a:lnTo>
                  <a:pt x="24164" y="90396"/>
                </a:lnTo>
                <a:lnTo>
                  <a:pt x="25634" y="96459"/>
                </a:lnTo>
                <a:lnTo>
                  <a:pt x="27567" y="102406"/>
                </a:lnTo>
                <a:lnTo>
                  <a:pt x="29808" y="108276"/>
                </a:lnTo>
                <a:lnTo>
                  <a:pt x="34838" y="122417"/>
                </a:lnTo>
                <a:lnTo>
                  <a:pt x="37513" y="130189"/>
                </a:lnTo>
                <a:lnTo>
                  <a:pt x="40248" y="137275"/>
                </a:lnTo>
                <a:lnTo>
                  <a:pt x="43025" y="143904"/>
                </a:lnTo>
                <a:lnTo>
                  <a:pt x="45828" y="150229"/>
                </a:lnTo>
                <a:lnTo>
                  <a:pt x="47697" y="156350"/>
                </a:lnTo>
                <a:lnTo>
                  <a:pt x="48943" y="162336"/>
                </a:lnTo>
                <a:lnTo>
                  <a:pt x="49774" y="168231"/>
                </a:lnTo>
                <a:lnTo>
                  <a:pt x="50327" y="174067"/>
                </a:lnTo>
                <a:lnTo>
                  <a:pt x="50697" y="179862"/>
                </a:lnTo>
                <a:lnTo>
                  <a:pt x="50943" y="185630"/>
                </a:lnTo>
                <a:lnTo>
                  <a:pt x="52060" y="191381"/>
                </a:lnTo>
                <a:lnTo>
                  <a:pt x="53757" y="197120"/>
                </a:lnTo>
                <a:lnTo>
                  <a:pt x="55840" y="202851"/>
                </a:lnTo>
                <a:lnTo>
                  <a:pt x="58182" y="208576"/>
                </a:lnTo>
                <a:lnTo>
                  <a:pt x="60696" y="214299"/>
                </a:lnTo>
                <a:lnTo>
                  <a:pt x="63324" y="220018"/>
                </a:lnTo>
                <a:lnTo>
                  <a:pt x="65076" y="224784"/>
                </a:lnTo>
                <a:lnTo>
                  <a:pt x="67022" y="232619"/>
                </a:lnTo>
                <a:lnTo>
                  <a:pt x="67888" y="239276"/>
                </a:lnTo>
                <a:lnTo>
                  <a:pt x="68118" y="242385"/>
                </a:lnTo>
                <a:lnTo>
                  <a:pt x="70177" y="247315"/>
                </a:lnTo>
                <a:lnTo>
                  <a:pt x="73455" y="253459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9"/>
          <p:cNvSpPr/>
          <p:nvPr/>
        </p:nvSpPr>
        <p:spPr>
          <a:xfrm>
            <a:off x="5017770" y="1894565"/>
            <a:ext cx="282731" cy="239732"/>
          </a:xfrm>
          <a:custGeom>
            <a:avLst/>
            <a:gdLst/>
            <a:ahLst/>
            <a:cxnLst/>
            <a:rect l="0" t="0" r="0" b="0"/>
            <a:pathLst>
              <a:path w="282731" h="239732">
                <a:moveTo>
                  <a:pt x="0" y="25674"/>
                </a:moveTo>
                <a:lnTo>
                  <a:pt x="9101" y="21124"/>
                </a:lnTo>
                <a:lnTo>
                  <a:pt x="16109" y="16349"/>
                </a:lnTo>
                <a:lnTo>
                  <a:pt x="23352" y="11053"/>
                </a:lnTo>
                <a:lnTo>
                  <a:pt x="27951" y="8307"/>
                </a:lnTo>
                <a:lnTo>
                  <a:pt x="32921" y="5523"/>
                </a:lnTo>
                <a:lnTo>
                  <a:pt x="40044" y="3668"/>
                </a:lnTo>
                <a:lnTo>
                  <a:pt x="48604" y="2431"/>
                </a:lnTo>
                <a:lnTo>
                  <a:pt x="58120" y="1606"/>
                </a:lnTo>
                <a:lnTo>
                  <a:pt x="66369" y="1057"/>
                </a:lnTo>
                <a:lnTo>
                  <a:pt x="80615" y="446"/>
                </a:lnTo>
                <a:lnTo>
                  <a:pt x="117065" y="54"/>
                </a:lnTo>
                <a:lnTo>
                  <a:pt x="131721" y="0"/>
                </a:lnTo>
                <a:lnTo>
                  <a:pt x="137344" y="938"/>
                </a:lnTo>
                <a:lnTo>
                  <a:pt x="146131" y="4521"/>
                </a:lnTo>
                <a:lnTo>
                  <a:pt x="153212" y="9288"/>
                </a:lnTo>
                <a:lnTo>
                  <a:pt x="159534" y="14582"/>
                </a:lnTo>
                <a:lnTo>
                  <a:pt x="165519" y="20109"/>
                </a:lnTo>
                <a:lnTo>
                  <a:pt x="166543" y="22917"/>
                </a:lnTo>
                <a:lnTo>
                  <a:pt x="166274" y="25741"/>
                </a:lnTo>
                <a:lnTo>
                  <a:pt x="165141" y="28576"/>
                </a:lnTo>
                <a:lnTo>
                  <a:pt x="161344" y="34267"/>
                </a:lnTo>
                <a:lnTo>
                  <a:pt x="158997" y="37118"/>
                </a:lnTo>
                <a:lnTo>
                  <a:pt x="154575" y="41876"/>
                </a:lnTo>
                <a:lnTo>
                  <a:pt x="142043" y="54783"/>
                </a:lnTo>
                <a:lnTo>
                  <a:pt x="134700" y="60320"/>
                </a:lnTo>
                <a:lnTo>
                  <a:pt x="126947" y="64964"/>
                </a:lnTo>
                <a:lnTo>
                  <a:pt x="118921" y="69013"/>
                </a:lnTo>
                <a:lnTo>
                  <a:pt x="109761" y="72664"/>
                </a:lnTo>
                <a:lnTo>
                  <a:pt x="99844" y="76051"/>
                </a:lnTo>
                <a:lnTo>
                  <a:pt x="89422" y="79261"/>
                </a:lnTo>
                <a:lnTo>
                  <a:pt x="82475" y="82354"/>
                </a:lnTo>
                <a:lnTo>
                  <a:pt x="77843" y="85368"/>
                </a:lnTo>
                <a:lnTo>
                  <a:pt x="73649" y="89353"/>
                </a:lnTo>
                <a:lnTo>
                  <a:pt x="74960" y="87948"/>
                </a:lnTo>
                <a:lnTo>
                  <a:pt x="76643" y="87193"/>
                </a:lnTo>
                <a:lnTo>
                  <a:pt x="81054" y="86354"/>
                </a:lnTo>
                <a:lnTo>
                  <a:pt x="88728" y="85980"/>
                </a:lnTo>
                <a:lnTo>
                  <a:pt x="93442" y="85881"/>
                </a:lnTo>
                <a:lnTo>
                  <a:pt x="101347" y="84862"/>
                </a:lnTo>
                <a:lnTo>
                  <a:pt x="111380" y="83230"/>
                </a:lnTo>
                <a:lnTo>
                  <a:pt x="122830" y="81190"/>
                </a:lnTo>
                <a:lnTo>
                  <a:pt x="133322" y="79830"/>
                </a:lnTo>
                <a:lnTo>
                  <a:pt x="143173" y="78923"/>
                </a:lnTo>
                <a:lnTo>
                  <a:pt x="152599" y="78319"/>
                </a:lnTo>
                <a:lnTo>
                  <a:pt x="163645" y="78868"/>
                </a:lnTo>
                <a:lnTo>
                  <a:pt x="175771" y="80187"/>
                </a:lnTo>
                <a:lnTo>
                  <a:pt x="188619" y="82019"/>
                </a:lnTo>
                <a:lnTo>
                  <a:pt x="199088" y="83240"/>
                </a:lnTo>
                <a:lnTo>
                  <a:pt x="207973" y="84054"/>
                </a:lnTo>
                <a:lnTo>
                  <a:pt x="215801" y="84597"/>
                </a:lnTo>
                <a:lnTo>
                  <a:pt x="222925" y="85911"/>
                </a:lnTo>
                <a:lnTo>
                  <a:pt x="229579" y="87740"/>
                </a:lnTo>
                <a:lnTo>
                  <a:pt x="235920" y="89911"/>
                </a:lnTo>
                <a:lnTo>
                  <a:pt x="242052" y="92311"/>
                </a:lnTo>
                <a:lnTo>
                  <a:pt x="248046" y="94864"/>
                </a:lnTo>
                <a:lnTo>
                  <a:pt x="253946" y="97519"/>
                </a:lnTo>
                <a:lnTo>
                  <a:pt x="258832" y="100240"/>
                </a:lnTo>
                <a:lnTo>
                  <a:pt x="266801" y="105805"/>
                </a:lnTo>
                <a:lnTo>
                  <a:pt x="273518" y="111453"/>
                </a:lnTo>
                <a:lnTo>
                  <a:pt x="276643" y="114293"/>
                </a:lnTo>
                <a:lnTo>
                  <a:pt x="278726" y="117138"/>
                </a:lnTo>
                <a:lnTo>
                  <a:pt x="281040" y="122840"/>
                </a:lnTo>
                <a:lnTo>
                  <a:pt x="281658" y="126647"/>
                </a:lnTo>
                <a:lnTo>
                  <a:pt x="282069" y="131089"/>
                </a:lnTo>
                <a:lnTo>
                  <a:pt x="282526" y="140153"/>
                </a:lnTo>
                <a:lnTo>
                  <a:pt x="282730" y="147356"/>
                </a:lnTo>
                <a:lnTo>
                  <a:pt x="281832" y="150611"/>
                </a:lnTo>
                <a:lnTo>
                  <a:pt x="278293" y="156767"/>
                </a:lnTo>
                <a:lnTo>
                  <a:pt x="275063" y="160695"/>
                </a:lnTo>
                <a:lnTo>
                  <a:pt x="271006" y="165218"/>
                </a:lnTo>
                <a:lnTo>
                  <a:pt x="258733" y="178146"/>
                </a:lnTo>
                <a:lnTo>
                  <a:pt x="255356" y="181615"/>
                </a:lnTo>
                <a:lnTo>
                  <a:pt x="250247" y="185832"/>
                </a:lnTo>
                <a:lnTo>
                  <a:pt x="243984" y="190549"/>
                </a:lnTo>
                <a:lnTo>
                  <a:pt x="236951" y="195598"/>
                </a:lnTo>
                <a:lnTo>
                  <a:pt x="230357" y="199917"/>
                </a:lnTo>
                <a:lnTo>
                  <a:pt x="224056" y="203749"/>
                </a:lnTo>
                <a:lnTo>
                  <a:pt x="217951" y="207256"/>
                </a:lnTo>
                <a:lnTo>
                  <a:pt x="206087" y="213692"/>
                </a:lnTo>
                <a:lnTo>
                  <a:pt x="200256" y="216742"/>
                </a:lnTo>
                <a:lnTo>
                  <a:pt x="189701" y="220680"/>
                </a:lnTo>
                <a:lnTo>
                  <a:pt x="175997" y="225211"/>
                </a:lnTo>
                <a:lnTo>
                  <a:pt x="160194" y="230136"/>
                </a:lnTo>
                <a:lnTo>
                  <a:pt x="148706" y="233420"/>
                </a:lnTo>
                <a:lnTo>
                  <a:pt x="140095" y="235609"/>
                </a:lnTo>
                <a:lnTo>
                  <a:pt x="133401" y="237068"/>
                </a:lnTo>
                <a:lnTo>
                  <a:pt x="127986" y="238041"/>
                </a:lnTo>
                <a:lnTo>
                  <a:pt x="119430" y="239122"/>
                </a:lnTo>
                <a:lnTo>
                  <a:pt x="112452" y="239603"/>
                </a:lnTo>
                <a:lnTo>
                  <a:pt x="109258" y="239731"/>
                </a:lnTo>
                <a:lnTo>
                  <a:pt x="106176" y="238864"/>
                </a:lnTo>
                <a:lnTo>
                  <a:pt x="103169" y="237333"/>
                </a:lnTo>
                <a:lnTo>
                  <a:pt x="85725" y="2228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90"/>
          <p:cNvSpPr/>
          <p:nvPr/>
        </p:nvSpPr>
        <p:spPr>
          <a:xfrm>
            <a:off x="5369255" y="1817370"/>
            <a:ext cx="145721" cy="334328"/>
          </a:xfrm>
          <a:custGeom>
            <a:avLst/>
            <a:gdLst/>
            <a:ahLst/>
            <a:cxnLst/>
            <a:rect l="0" t="0" r="0" b="0"/>
            <a:pathLst>
              <a:path w="145721" h="334328">
                <a:moveTo>
                  <a:pt x="85712" y="0"/>
                </a:moveTo>
                <a:lnTo>
                  <a:pt x="85712" y="4550"/>
                </a:lnTo>
                <a:lnTo>
                  <a:pt x="84760" y="6843"/>
                </a:lnTo>
                <a:lnTo>
                  <a:pt x="78868" y="15574"/>
                </a:lnTo>
                <a:lnTo>
                  <a:pt x="76387" y="19907"/>
                </a:lnTo>
                <a:lnTo>
                  <a:pt x="73780" y="24702"/>
                </a:lnTo>
                <a:lnTo>
                  <a:pt x="68233" y="31708"/>
                </a:lnTo>
                <a:lnTo>
                  <a:pt x="60724" y="40188"/>
                </a:lnTo>
                <a:lnTo>
                  <a:pt x="51909" y="49652"/>
                </a:lnTo>
                <a:lnTo>
                  <a:pt x="45079" y="57866"/>
                </a:lnTo>
                <a:lnTo>
                  <a:pt x="39573" y="65247"/>
                </a:lnTo>
                <a:lnTo>
                  <a:pt x="34950" y="72073"/>
                </a:lnTo>
                <a:lnTo>
                  <a:pt x="30916" y="78529"/>
                </a:lnTo>
                <a:lnTo>
                  <a:pt x="27274" y="84737"/>
                </a:lnTo>
                <a:lnTo>
                  <a:pt x="23893" y="90781"/>
                </a:lnTo>
                <a:lnTo>
                  <a:pt x="20137" y="100037"/>
                </a:lnTo>
                <a:lnTo>
                  <a:pt x="17515" y="108278"/>
                </a:lnTo>
                <a:lnTo>
                  <a:pt x="13175" y="118291"/>
                </a:lnTo>
                <a:lnTo>
                  <a:pt x="8071" y="129091"/>
                </a:lnTo>
                <a:lnTo>
                  <a:pt x="5376" y="134638"/>
                </a:lnTo>
                <a:lnTo>
                  <a:pt x="3580" y="140241"/>
                </a:lnTo>
                <a:lnTo>
                  <a:pt x="2382" y="145881"/>
                </a:lnTo>
                <a:lnTo>
                  <a:pt x="1584" y="151547"/>
                </a:lnTo>
                <a:lnTo>
                  <a:pt x="1052" y="160086"/>
                </a:lnTo>
                <a:lnTo>
                  <a:pt x="460" y="182274"/>
                </a:lnTo>
                <a:lnTo>
                  <a:pt x="0" y="254489"/>
                </a:lnTo>
                <a:lnTo>
                  <a:pt x="948" y="261100"/>
                </a:lnTo>
                <a:lnTo>
                  <a:pt x="2533" y="268364"/>
                </a:lnTo>
                <a:lnTo>
                  <a:pt x="4542" y="276064"/>
                </a:lnTo>
                <a:lnTo>
                  <a:pt x="6833" y="283102"/>
                </a:lnTo>
                <a:lnTo>
                  <a:pt x="9314" y="289700"/>
                </a:lnTo>
                <a:lnTo>
                  <a:pt x="11920" y="296003"/>
                </a:lnTo>
                <a:lnTo>
                  <a:pt x="14610" y="301158"/>
                </a:lnTo>
                <a:lnTo>
                  <a:pt x="17355" y="305547"/>
                </a:lnTo>
                <a:lnTo>
                  <a:pt x="20138" y="309425"/>
                </a:lnTo>
                <a:lnTo>
                  <a:pt x="23899" y="312963"/>
                </a:lnTo>
                <a:lnTo>
                  <a:pt x="28311" y="316274"/>
                </a:lnTo>
                <a:lnTo>
                  <a:pt x="33157" y="319435"/>
                </a:lnTo>
                <a:lnTo>
                  <a:pt x="37340" y="321541"/>
                </a:lnTo>
                <a:lnTo>
                  <a:pt x="41082" y="322946"/>
                </a:lnTo>
                <a:lnTo>
                  <a:pt x="44528" y="323882"/>
                </a:lnTo>
                <a:lnTo>
                  <a:pt x="47779" y="325459"/>
                </a:lnTo>
                <a:lnTo>
                  <a:pt x="50898" y="327462"/>
                </a:lnTo>
                <a:lnTo>
                  <a:pt x="53930" y="329751"/>
                </a:lnTo>
                <a:lnTo>
                  <a:pt x="58809" y="331276"/>
                </a:lnTo>
                <a:lnTo>
                  <a:pt x="64920" y="332293"/>
                </a:lnTo>
                <a:lnTo>
                  <a:pt x="71850" y="332971"/>
                </a:lnTo>
                <a:lnTo>
                  <a:pt x="78376" y="333423"/>
                </a:lnTo>
                <a:lnTo>
                  <a:pt x="84631" y="333724"/>
                </a:lnTo>
                <a:lnTo>
                  <a:pt x="99997" y="334149"/>
                </a:lnTo>
                <a:lnTo>
                  <a:pt x="133321" y="334312"/>
                </a:lnTo>
                <a:lnTo>
                  <a:pt x="14572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91"/>
          <p:cNvSpPr/>
          <p:nvPr/>
        </p:nvSpPr>
        <p:spPr>
          <a:xfrm>
            <a:off x="5514975" y="1946019"/>
            <a:ext cx="221126" cy="214116"/>
          </a:xfrm>
          <a:custGeom>
            <a:avLst/>
            <a:gdLst/>
            <a:ahLst/>
            <a:cxnLst/>
            <a:rect l="0" t="0" r="0" b="0"/>
            <a:pathLst>
              <a:path w="221126" h="214116">
                <a:moveTo>
                  <a:pt x="0" y="17083"/>
                </a:moveTo>
                <a:lnTo>
                  <a:pt x="4550" y="7981"/>
                </a:lnTo>
                <a:lnTo>
                  <a:pt x="7796" y="5300"/>
                </a:lnTo>
                <a:lnTo>
                  <a:pt x="11865" y="3513"/>
                </a:lnTo>
                <a:lnTo>
                  <a:pt x="16482" y="2321"/>
                </a:lnTo>
                <a:lnTo>
                  <a:pt x="25275" y="1527"/>
                </a:lnTo>
                <a:lnTo>
                  <a:pt x="36853" y="997"/>
                </a:lnTo>
                <a:lnTo>
                  <a:pt x="73743" y="147"/>
                </a:lnTo>
                <a:lnTo>
                  <a:pt x="91276" y="0"/>
                </a:lnTo>
                <a:lnTo>
                  <a:pt x="97046" y="932"/>
                </a:lnTo>
                <a:lnTo>
                  <a:pt x="102797" y="2506"/>
                </a:lnTo>
                <a:lnTo>
                  <a:pt x="108536" y="4507"/>
                </a:lnTo>
                <a:lnTo>
                  <a:pt x="113315" y="5842"/>
                </a:lnTo>
                <a:lnTo>
                  <a:pt x="117453" y="6731"/>
                </a:lnTo>
                <a:lnTo>
                  <a:pt x="121165" y="7324"/>
                </a:lnTo>
                <a:lnTo>
                  <a:pt x="123639" y="8672"/>
                </a:lnTo>
                <a:lnTo>
                  <a:pt x="125288" y="10523"/>
                </a:lnTo>
                <a:lnTo>
                  <a:pt x="126388" y="12710"/>
                </a:lnTo>
                <a:lnTo>
                  <a:pt x="127610" y="17679"/>
                </a:lnTo>
                <a:lnTo>
                  <a:pt x="128153" y="23063"/>
                </a:lnTo>
                <a:lnTo>
                  <a:pt x="128394" y="28631"/>
                </a:lnTo>
                <a:lnTo>
                  <a:pt x="127506" y="31449"/>
                </a:lnTo>
                <a:lnTo>
                  <a:pt x="123979" y="37120"/>
                </a:lnTo>
                <a:lnTo>
                  <a:pt x="120752" y="39966"/>
                </a:lnTo>
                <a:lnTo>
                  <a:pt x="116697" y="42816"/>
                </a:lnTo>
                <a:lnTo>
                  <a:pt x="112088" y="45668"/>
                </a:lnTo>
                <a:lnTo>
                  <a:pt x="91948" y="58784"/>
                </a:lnTo>
                <a:lnTo>
                  <a:pt x="86064" y="62982"/>
                </a:lnTo>
                <a:lnTo>
                  <a:pt x="81188" y="66732"/>
                </a:lnTo>
                <a:lnTo>
                  <a:pt x="76985" y="70185"/>
                </a:lnTo>
                <a:lnTo>
                  <a:pt x="73231" y="73439"/>
                </a:lnTo>
                <a:lnTo>
                  <a:pt x="66519" y="79595"/>
                </a:lnTo>
                <a:lnTo>
                  <a:pt x="63396" y="81618"/>
                </a:lnTo>
                <a:lnTo>
                  <a:pt x="57386" y="83865"/>
                </a:lnTo>
                <a:lnTo>
                  <a:pt x="56354" y="84465"/>
                </a:lnTo>
                <a:lnTo>
                  <a:pt x="56620" y="84864"/>
                </a:lnTo>
                <a:lnTo>
                  <a:pt x="59454" y="85308"/>
                </a:lnTo>
                <a:lnTo>
                  <a:pt x="63889" y="85505"/>
                </a:lnTo>
                <a:lnTo>
                  <a:pt x="91692" y="85642"/>
                </a:lnTo>
                <a:lnTo>
                  <a:pt x="128073" y="85659"/>
                </a:lnTo>
                <a:lnTo>
                  <a:pt x="137769" y="86613"/>
                </a:lnTo>
                <a:lnTo>
                  <a:pt x="148044" y="88201"/>
                </a:lnTo>
                <a:lnTo>
                  <a:pt x="158703" y="90213"/>
                </a:lnTo>
                <a:lnTo>
                  <a:pt x="167714" y="91554"/>
                </a:lnTo>
                <a:lnTo>
                  <a:pt x="175627" y="92448"/>
                </a:lnTo>
                <a:lnTo>
                  <a:pt x="182807" y="93043"/>
                </a:lnTo>
                <a:lnTo>
                  <a:pt x="188547" y="94393"/>
                </a:lnTo>
                <a:lnTo>
                  <a:pt x="193325" y="96246"/>
                </a:lnTo>
                <a:lnTo>
                  <a:pt x="197463" y="98433"/>
                </a:lnTo>
                <a:lnTo>
                  <a:pt x="201174" y="100844"/>
                </a:lnTo>
                <a:lnTo>
                  <a:pt x="207838" y="106063"/>
                </a:lnTo>
                <a:lnTo>
                  <a:pt x="213974" y="111557"/>
                </a:lnTo>
                <a:lnTo>
                  <a:pt x="216945" y="114356"/>
                </a:lnTo>
                <a:lnTo>
                  <a:pt x="218925" y="117174"/>
                </a:lnTo>
                <a:lnTo>
                  <a:pt x="221125" y="122845"/>
                </a:lnTo>
                <a:lnTo>
                  <a:pt x="220759" y="125691"/>
                </a:lnTo>
                <a:lnTo>
                  <a:pt x="219562" y="128541"/>
                </a:lnTo>
                <a:lnTo>
                  <a:pt x="217812" y="131393"/>
                </a:lnTo>
                <a:lnTo>
                  <a:pt x="216646" y="135200"/>
                </a:lnTo>
                <a:lnTo>
                  <a:pt x="215868" y="139643"/>
                </a:lnTo>
                <a:lnTo>
                  <a:pt x="215349" y="144509"/>
                </a:lnTo>
                <a:lnTo>
                  <a:pt x="214051" y="148707"/>
                </a:lnTo>
                <a:lnTo>
                  <a:pt x="212233" y="152457"/>
                </a:lnTo>
                <a:lnTo>
                  <a:pt x="210068" y="155910"/>
                </a:lnTo>
                <a:lnTo>
                  <a:pt x="206721" y="159164"/>
                </a:lnTo>
                <a:lnTo>
                  <a:pt x="202583" y="162287"/>
                </a:lnTo>
                <a:lnTo>
                  <a:pt x="197920" y="165320"/>
                </a:lnTo>
                <a:lnTo>
                  <a:pt x="193859" y="168295"/>
                </a:lnTo>
                <a:lnTo>
                  <a:pt x="190199" y="171231"/>
                </a:lnTo>
                <a:lnTo>
                  <a:pt x="186807" y="174141"/>
                </a:lnTo>
                <a:lnTo>
                  <a:pt x="179783" y="178938"/>
                </a:lnTo>
                <a:lnTo>
                  <a:pt x="159278" y="191889"/>
                </a:lnTo>
                <a:lnTo>
                  <a:pt x="150953" y="196485"/>
                </a:lnTo>
                <a:lnTo>
                  <a:pt x="144450" y="199550"/>
                </a:lnTo>
                <a:lnTo>
                  <a:pt x="139162" y="201592"/>
                </a:lnTo>
                <a:lnTo>
                  <a:pt x="133732" y="203907"/>
                </a:lnTo>
                <a:lnTo>
                  <a:pt x="122619" y="209018"/>
                </a:lnTo>
                <a:lnTo>
                  <a:pt x="117941" y="210762"/>
                </a:lnTo>
                <a:lnTo>
                  <a:pt x="113870" y="211925"/>
                </a:lnTo>
                <a:lnTo>
                  <a:pt x="110203" y="212700"/>
                </a:lnTo>
                <a:lnTo>
                  <a:pt x="103589" y="213562"/>
                </a:lnTo>
                <a:lnTo>
                  <a:pt x="97475" y="213944"/>
                </a:lnTo>
                <a:lnTo>
                  <a:pt x="91582" y="214115"/>
                </a:lnTo>
                <a:lnTo>
                  <a:pt x="89629" y="213207"/>
                </a:lnTo>
                <a:lnTo>
                  <a:pt x="88327" y="211650"/>
                </a:lnTo>
                <a:lnTo>
                  <a:pt x="85725" y="2056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92"/>
          <p:cNvSpPr/>
          <p:nvPr/>
        </p:nvSpPr>
        <p:spPr>
          <a:xfrm>
            <a:off x="5694997" y="1843087"/>
            <a:ext cx="264225" cy="394336"/>
          </a:xfrm>
          <a:custGeom>
            <a:avLst/>
            <a:gdLst/>
            <a:ahLst/>
            <a:cxnLst/>
            <a:rect l="0" t="0" r="0" b="0"/>
            <a:pathLst>
              <a:path w="264225" h="394336">
                <a:moveTo>
                  <a:pt x="0" y="0"/>
                </a:moveTo>
                <a:lnTo>
                  <a:pt x="18203" y="4551"/>
                </a:lnTo>
                <a:lnTo>
                  <a:pt x="25470" y="5891"/>
                </a:lnTo>
                <a:lnTo>
                  <a:pt x="32221" y="6785"/>
                </a:lnTo>
                <a:lnTo>
                  <a:pt x="38625" y="7381"/>
                </a:lnTo>
                <a:lnTo>
                  <a:pt x="49563" y="10636"/>
                </a:lnTo>
                <a:lnTo>
                  <a:pt x="63522" y="15663"/>
                </a:lnTo>
                <a:lnTo>
                  <a:pt x="79495" y="21872"/>
                </a:lnTo>
                <a:lnTo>
                  <a:pt x="91097" y="26964"/>
                </a:lnTo>
                <a:lnTo>
                  <a:pt x="99784" y="31311"/>
                </a:lnTo>
                <a:lnTo>
                  <a:pt x="106527" y="35161"/>
                </a:lnTo>
                <a:lnTo>
                  <a:pt x="113881" y="38681"/>
                </a:lnTo>
                <a:lnTo>
                  <a:pt x="121640" y="41980"/>
                </a:lnTo>
                <a:lnTo>
                  <a:pt x="129671" y="45132"/>
                </a:lnTo>
                <a:lnTo>
                  <a:pt x="136930" y="48185"/>
                </a:lnTo>
                <a:lnTo>
                  <a:pt x="150075" y="54118"/>
                </a:lnTo>
                <a:lnTo>
                  <a:pt x="156248" y="57986"/>
                </a:lnTo>
                <a:lnTo>
                  <a:pt x="162267" y="62470"/>
                </a:lnTo>
                <a:lnTo>
                  <a:pt x="168186" y="67364"/>
                </a:lnTo>
                <a:lnTo>
                  <a:pt x="184922" y="80422"/>
                </a:lnTo>
                <a:lnTo>
                  <a:pt x="194719" y="87905"/>
                </a:lnTo>
                <a:lnTo>
                  <a:pt x="204108" y="96703"/>
                </a:lnTo>
                <a:lnTo>
                  <a:pt x="213224" y="106379"/>
                </a:lnTo>
                <a:lnTo>
                  <a:pt x="222159" y="116639"/>
                </a:lnTo>
                <a:lnTo>
                  <a:pt x="230974" y="129195"/>
                </a:lnTo>
                <a:lnTo>
                  <a:pt x="239708" y="143280"/>
                </a:lnTo>
                <a:lnTo>
                  <a:pt x="248387" y="158385"/>
                </a:lnTo>
                <a:lnTo>
                  <a:pt x="254174" y="170360"/>
                </a:lnTo>
                <a:lnTo>
                  <a:pt x="258032" y="180248"/>
                </a:lnTo>
                <a:lnTo>
                  <a:pt x="260604" y="188746"/>
                </a:lnTo>
                <a:lnTo>
                  <a:pt x="262318" y="198220"/>
                </a:lnTo>
                <a:lnTo>
                  <a:pt x="263462" y="208347"/>
                </a:lnTo>
                <a:lnTo>
                  <a:pt x="264224" y="218908"/>
                </a:lnTo>
                <a:lnTo>
                  <a:pt x="263779" y="227854"/>
                </a:lnTo>
                <a:lnTo>
                  <a:pt x="262530" y="235722"/>
                </a:lnTo>
                <a:lnTo>
                  <a:pt x="260745" y="242873"/>
                </a:lnTo>
                <a:lnTo>
                  <a:pt x="258602" y="250498"/>
                </a:lnTo>
                <a:lnTo>
                  <a:pt x="253682" y="266590"/>
                </a:lnTo>
                <a:lnTo>
                  <a:pt x="251036" y="273929"/>
                </a:lnTo>
                <a:lnTo>
                  <a:pt x="248320" y="280727"/>
                </a:lnTo>
                <a:lnTo>
                  <a:pt x="245557" y="287164"/>
                </a:lnTo>
                <a:lnTo>
                  <a:pt x="240857" y="294312"/>
                </a:lnTo>
                <a:lnTo>
                  <a:pt x="234866" y="301936"/>
                </a:lnTo>
                <a:lnTo>
                  <a:pt x="228015" y="309876"/>
                </a:lnTo>
                <a:lnTo>
                  <a:pt x="218685" y="319931"/>
                </a:lnTo>
                <a:lnTo>
                  <a:pt x="195619" y="343804"/>
                </a:lnTo>
                <a:lnTo>
                  <a:pt x="186610" y="352075"/>
                </a:lnTo>
                <a:lnTo>
                  <a:pt x="179652" y="357589"/>
                </a:lnTo>
                <a:lnTo>
                  <a:pt x="174061" y="361266"/>
                </a:lnTo>
                <a:lnTo>
                  <a:pt x="169380" y="364669"/>
                </a:lnTo>
                <a:lnTo>
                  <a:pt x="161640" y="370990"/>
                </a:lnTo>
                <a:lnTo>
                  <a:pt x="159195" y="374009"/>
                </a:lnTo>
                <a:lnTo>
                  <a:pt x="157565" y="376974"/>
                </a:lnTo>
                <a:lnTo>
                  <a:pt x="156478" y="379904"/>
                </a:lnTo>
                <a:lnTo>
                  <a:pt x="154802" y="381857"/>
                </a:lnTo>
                <a:lnTo>
                  <a:pt x="152731" y="383159"/>
                </a:lnTo>
                <a:lnTo>
                  <a:pt x="145732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93"/>
          <p:cNvSpPr/>
          <p:nvPr/>
        </p:nvSpPr>
        <p:spPr>
          <a:xfrm>
            <a:off x="6029325" y="1937597"/>
            <a:ext cx="252977" cy="25506"/>
          </a:xfrm>
          <a:custGeom>
            <a:avLst/>
            <a:gdLst/>
            <a:ahLst/>
            <a:cxnLst/>
            <a:rect l="0" t="0" r="0" b="0"/>
            <a:pathLst>
              <a:path w="252977" h="25506">
                <a:moveTo>
                  <a:pt x="0" y="25505"/>
                </a:moveTo>
                <a:lnTo>
                  <a:pt x="13652" y="20954"/>
                </a:lnTo>
                <a:lnTo>
                  <a:pt x="19579" y="19614"/>
                </a:lnTo>
                <a:lnTo>
                  <a:pt x="25435" y="18720"/>
                </a:lnTo>
                <a:lnTo>
                  <a:pt x="31244" y="18124"/>
                </a:lnTo>
                <a:lnTo>
                  <a:pt x="75826" y="12735"/>
                </a:lnTo>
                <a:lnTo>
                  <a:pt x="97223" y="11277"/>
                </a:lnTo>
                <a:lnTo>
                  <a:pt x="121013" y="10305"/>
                </a:lnTo>
                <a:lnTo>
                  <a:pt x="146398" y="9656"/>
                </a:lnTo>
                <a:lnTo>
                  <a:pt x="165226" y="8272"/>
                </a:lnTo>
                <a:lnTo>
                  <a:pt x="179683" y="6396"/>
                </a:lnTo>
                <a:lnTo>
                  <a:pt x="191226" y="4193"/>
                </a:lnTo>
                <a:lnTo>
                  <a:pt x="200826" y="2725"/>
                </a:lnTo>
                <a:lnTo>
                  <a:pt x="209132" y="1746"/>
                </a:lnTo>
                <a:lnTo>
                  <a:pt x="216573" y="1093"/>
                </a:lnTo>
                <a:lnTo>
                  <a:pt x="224392" y="658"/>
                </a:lnTo>
                <a:lnTo>
                  <a:pt x="240700" y="174"/>
                </a:lnTo>
                <a:lnTo>
                  <a:pt x="25297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4"/>
          <p:cNvSpPr/>
          <p:nvPr/>
        </p:nvSpPr>
        <p:spPr>
          <a:xfrm>
            <a:off x="6312217" y="193738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5"/>
          <p:cNvSpPr/>
          <p:nvPr/>
        </p:nvSpPr>
        <p:spPr>
          <a:xfrm>
            <a:off x="6072187" y="2031839"/>
            <a:ext cx="214820" cy="16884"/>
          </a:xfrm>
          <a:custGeom>
            <a:avLst/>
            <a:gdLst/>
            <a:ahLst/>
            <a:cxnLst/>
            <a:rect l="0" t="0" r="0" b="0"/>
            <a:pathLst>
              <a:path w="214820" h="16884">
                <a:moveTo>
                  <a:pt x="0" y="8416"/>
                </a:moveTo>
                <a:lnTo>
                  <a:pt x="9102" y="12967"/>
                </a:lnTo>
                <a:lnTo>
                  <a:pt x="12735" y="14307"/>
                </a:lnTo>
                <a:lnTo>
                  <a:pt x="16111" y="15201"/>
                </a:lnTo>
                <a:lnTo>
                  <a:pt x="19313" y="15797"/>
                </a:lnTo>
                <a:lnTo>
                  <a:pt x="22400" y="16194"/>
                </a:lnTo>
                <a:lnTo>
                  <a:pt x="28371" y="16635"/>
                </a:lnTo>
                <a:lnTo>
                  <a:pt x="34199" y="16831"/>
                </a:lnTo>
                <a:lnTo>
                  <a:pt x="37087" y="16883"/>
                </a:lnTo>
                <a:lnTo>
                  <a:pt x="44727" y="15966"/>
                </a:lnTo>
                <a:lnTo>
                  <a:pt x="68457" y="12406"/>
                </a:lnTo>
                <a:lnTo>
                  <a:pt x="80880" y="11076"/>
                </a:lnTo>
                <a:lnTo>
                  <a:pt x="92973" y="10189"/>
                </a:lnTo>
                <a:lnTo>
                  <a:pt x="104844" y="9598"/>
                </a:lnTo>
                <a:lnTo>
                  <a:pt x="115616" y="8251"/>
                </a:lnTo>
                <a:lnTo>
                  <a:pt x="125655" y="6401"/>
                </a:lnTo>
                <a:lnTo>
                  <a:pt x="135205" y="4215"/>
                </a:lnTo>
                <a:lnTo>
                  <a:pt x="146334" y="2758"/>
                </a:lnTo>
                <a:lnTo>
                  <a:pt x="158516" y="1786"/>
                </a:lnTo>
                <a:lnTo>
                  <a:pt x="188256" y="419"/>
                </a:lnTo>
                <a:lnTo>
                  <a:pt x="199874" y="99"/>
                </a:lnTo>
                <a:lnTo>
                  <a:pt x="2148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6"/>
          <p:cNvSpPr/>
          <p:nvPr/>
        </p:nvSpPr>
        <p:spPr>
          <a:xfrm>
            <a:off x="6329362" y="204025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97"/>
          <p:cNvSpPr/>
          <p:nvPr/>
        </p:nvSpPr>
        <p:spPr>
          <a:xfrm>
            <a:off x="3551872" y="2546032"/>
            <a:ext cx="291466" cy="50244"/>
          </a:xfrm>
          <a:custGeom>
            <a:avLst/>
            <a:gdLst/>
            <a:ahLst/>
            <a:cxnLst/>
            <a:rect l="0" t="0" r="0" b="0"/>
            <a:pathLst>
              <a:path w="291466" h="50244">
                <a:moveTo>
                  <a:pt x="0" y="42863"/>
                </a:moveTo>
                <a:lnTo>
                  <a:pt x="9102" y="47413"/>
                </a:lnTo>
                <a:lnTo>
                  <a:pt x="12735" y="48754"/>
                </a:lnTo>
                <a:lnTo>
                  <a:pt x="19313" y="50243"/>
                </a:lnTo>
                <a:lnTo>
                  <a:pt x="25258" y="49688"/>
                </a:lnTo>
                <a:lnTo>
                  <a:pt x="33031" y="48366"/>
                </a:lnTo>
                <a:lnTo>
                  <a:pt x="42023" y="46531"/>
                </a:lnTo>
                <a:lnTo>
                  <a:pt x="51828" y="45308"/>
                </a:lnTo>
                <a:lnTo>
                  <a:pt x="62175" y="44493"/>
                </a:lnTo>
                <a:lnTo>
                  <a:pt x="72882" y="43950"/>
                </a:lnTo>
                <a:lnTo>
                  <a:pt x="81925" y="42635"/>
                </a:lnTo>
                <a:lnTo>
                  <a:pt x="89859" y="40806"/>
                </a:lnTo>
                <a:lnTo>
                  <a:pt x="97054" y="38634"/>
                </a:lnTo>
                <a:lnTo>
                  <a:pt x="106613" y="36233"/>
                </a:lnTo>
                <a:lnTo>
                  <a:pt x="129934" y="31026"/>
                </a:lnTo>
                <a:lnTo>
                  <a:pt x="139962" y="29257"/>
                </a:lnTo>
                <a:lnTo>
                  <a:pt x="148553" y="28077"/>
                </a:lnTo>
                <a:lnTo>
                  <a:pt x="156185" y="27291"/>
                </a:lnTo>
                <a:lnTo>
                  <a:pt x="162226" y="26766"/>
                </a:lnTo>
                <a:lnTo>
                  <a:pt x="167206" y="26416"/>
                </a:lnTo>
                <a:lnTo>
                  <a:pt x="171478" y="26184"/>
                </a:lnTo>
                <a:lnTo>
                  <a:pt x="176231" y="25076"/>
                </a:lnTo>
                <a:lnTo>
                  <a:pt x="181305" y="23385"/>
                </a:lnTo>
                <a:lnTo>
                  <a:pt x="186593" y="21305"/>
                </a:lnTo>
                <a:lnTo>
                  <a:pt x="191070" y="19918"/>
                </a:lnTo>
                <a:lnTo>
                  <a:pt x="198585" y="18377"/>
                </a:lnTo>
                <a:lnTo>
                  <a:pt x="207640" y="17693"/>
                </a:lnTo>
                <a:lnTo>
                  <a:pt x="212721" y="17510"/>
                </a:lnTo>
                <a:lnTo>
                  <a:pt x="217062" y="16436"/>
                </a:lnTo>
                <a:lnTo>
                  <a:pt x="220908" y="14768"/>
                </a:lnTo>
                <a:lnTo>
                  <a:pt x="224424" y="12702"/>
                </a:lnTo>
                <a:lnTo>
                  <a:pt x="228674" y="11326"/>
                </a:lnTo>
                <a:lnTo>
                  <a:pt x="233412" y="10408"/>
                </a:lnTo>
                <a:lnTo>
                  <a:pt x="238476" y="9796"/>
                </a:lnTo>
                <a:lnTo>
                  <a:pt x="246641" y="9116"/>
                </a:lnTo>
                <a:lnTo>
                  <a:pt x="250153" y="8935"/>
                </a:lnTo>
                <a:lnTo>
                  <a:pt x="273298" y="8680"/>
                </a:lnTo>
                <a:lnTo>
                  <a:pt x="279353" y="7692"/>
                </a:lnTo>
                <a:lnTo>
                  <a:pt x="283391" y="608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98"/>
          <p:cNvSpPr/>
          <p:nvPr/>
        </p:nvSpPr>
        <p:spPr>
          <a:xfrm>
            <a:off x="3997642" y="2417476"/>
            <a:ext cx="351474" cy="274289"/>
          </a:xfrm>
          <a:custGeom>
            <a:avLst/>
            <a:gdLst/>
            <a:ahLst/>
            <a:cxnLst/>
            <a:rect l="0" t="0" r="0" b="0"/>
            <a:pathLst>
              <a:path w="351474" h="274289">
                <a:moveTo>
                  <a:pt x="0" y="8541"/>
                </a:moveTo>
                <a:lnTo>
                  <a:pt x="13653" y="3990"/>
                </a:lnTo>
                <a:lnTo>
                  <a:pt x="19579" y="2650"/>
                </a:lnTo>
                <a:lnTo>
                  <a:pt x="25436" y="1756"/>
                </a:lnTo>
                <a:lnTo>
                  <a:pt x="31244" y="1160"/>
                </a:lnTo>
                <a:lnTo>
                  <a:pt x="38927" y="763"/>
                </a:lnTo>
                <a:lnTo>
                  <a:pt x="57624" y="321"/>
                </a:lnTo>
                <a:lnTo>
                  <a:pt x="99302" y="0"/>
                </a:lnTo>
                <a:lnTo>
                  <a:pt x="104301" y="942"/>
                </a:lnTo>
                <a:lnTo>
                  <a:pt x="112396" y="4529"/>
                </a:lnTo>
                <a:lnTo>
                  <a:pt x="126859" y="11903"/>
                </a:lnTo>
                <a:lnTo>
                  <a:pt x="135122" y="17338"/>
                </a:lnTo>
                <a:lnTo>
                  <a:pt x="145129" y="25752"/>
                </a:lnTo>
                <a:lnTo>
                  <a:pt x="152131" y="32383"/>
                </a:lnTo>
                <a:lnTo>
                  <a:pt x="161594" y="41680"/>
                </a:lnTo>
                <a:lnTo>
                  <a:pt x="165832" y="47779"/>
                </a:lnTo>
                <a:lnTo>
                  <a:pt x="169610" y="54702"/>
                </a:lnTo>
                <a:lnTo>
                  <a:pt x="173081" y="62175"/>
                </a:lnTo>
                <a:lnTo>
                  <a:pt x="175395" y="70967"/>
                </a:lnTo>
                <a:lnTo>
                  <a:pt x="176937" y="80638"/>
                </a:lnTo>
                <a:lnTo>
                  <a:pt x="177966" y="90896"/>
                </a:lnTo>
                <a:lnTo>
                  <a:pt x="177699" y="100592"/>
                </a:lnTo>
                <a:lnTo>
                  <a:pt x="176568" y="109913"/>
                </a:lnTo>
                <a:lnTo>
                  <a:pt x="174863" y="118985"/>
                </a:lnTo>
                <a:lnTo>
                  <a:pt x="171820" y="127890"/>
                </a:lnTo>
                <a:lnTo>
                  <a:pt x="167887" y="136685"/>
                </a:lnTo>
                <a:lnTo>
                  <a:pt x="152437" y="166780"/>
                </a:lnTo>
                <a:lnTo>
                  <a:pt x="148297" y="172136"/>
                </a:lnTo>
                <a:lnTo>
                  <a:pt x="138617" y="180628"/>
                </a:lnTo>
                <a:lnTo>
                  <a:pt x="130505" y="187577"/>
                </a:lnTo>
                <a:lnTo>
                  <a:pt x="122772" y="194792"/>
                </a:lnTo>
                <a:lnTo>
                  <a:pt x="112985" y="204350"/>
                </a:lnTo>
                <a:lnTo>
                  <a:pt x="106756" y="208612"/>
                </a:lnTo>
                <a:lnTo>
                  <a:pt x="99746" y="212407"/>
                </a:lnTo>
                <a:lnTo>
                  <a:pt x="92214" y="215889"/>
                </a:lnTo>
                <a:lnTo>
                  <a:pt x="81307" y="222298"/>
                </a:lnTo>
                <a:lnTo>
                  <a:pt x="77065" y="225341"/>
                </a:lnTo>
                <a:lnTo>
                  <a:pt x="67271" y="228721"/>
                </a:lnTo>
                <a:lnTo>
                  <a:pt x="61992" y="229623"/>
                </a:lnTo>
                <a:lnTo>
                  <a:pt x="55616" y="230224"/>
                </a:lnTo>
                <a:lnTo>
                  <a:pt x="48507" y="230625"/>
                </a:lnTo>
                <a:lnTo>
                  <a:pt x="40911" y="230892"/>
                </a:lnTo>
                <a:lnTo>
                  <a:pt x="34894" y="230118"/>
                </a:lnTo>
                <a:lnTo>
                  <a:pt x="25668" y="226717"/>
                </a:lnTo>
                <a:lnTo>
                  <a:pt x="19670" y="223998"/>
                </a:lnTo>
                <a:lnTo>
                  <a:pt x="13343" y="218642"/>
                </a:lnTo>
                <a:lnTo>
                  <a:pt x="12705" y="216236"/>
                </a:lnTo>
                <a:lnTo>
                  <a:pt x="13232" y="213679"/>
                </a:lnTo>
                <a:lnTo>
                  <a:pt x="14537" y="211022"/>
                </a:lnTo>
                <a:lnTo>
                  <a:pt x="15986" y="205530"/>
                </a:lnTo>
                <a:lnTo>
                  <a:pt x="16372" y="202732"/>
                </a:lnTo>
                <a:lnTo>
                  <a:pt x="18535" y="199914"/>
                </a:lnTo>
                <a:lnTo>
                  <a:pt x="26018" y="194243"/>
                </a:lnTo>
                <a:lnTo>
                  <a:pt x="36390" y="185696"/>
                </a:lnTo>
                <a:lnTo>
                  <a:pt x="42357" y="181889"/>
                </a:lnTo>
                <a:lnTo>
                  <a:pt x="50146" y="177446"/>
                </a:lnTo>
                <a:lnTo>
                  <a:pt x="59148" y="172580"/>
                </a:lnTo>
                <a:lnTo>
                  <a:pt x="67055" y="169335"/>
                </a:lnTo>
                <a:lnTo>
                  <a:pt x="74231" y="167172"/>
                </a:lnTo>
                <a:lnTo>
                  <a:pt x="80919" y="165730"/>
                </a:lnTo>
                <a:lnTo>
                  <a:pt x="87284" y="163816"/>
                </a:lnTo>
                <a:lnTo>
                  <a:pt x="93431" y="161588"/>
                </a:lnTo>
                <a:lnTo>
                  <a:pt x="99435" y="159150"/>
                </a:lnTo>
                <a:lnTo>
                  <a:pt x="105343" y="157524"/>
                </a:lnTo>
                <a:lnTo>
                  <a:pt x="111186" y="156441"/>
                </a:lnTo>
                <a:lnTo>
                  <a:pt x="116987" y="155718"/>
                </a:lnTo>
                <a:lnTo>
                  <a:pt x="125616" y="156189"/>
                </a:lnTo>
                <a:lnTo>
                  <a:pt x="136131" y="157456"/>
                </a:lnTo>
                <a:lnTo>
                  <a:pt x="147904" y="159252"/>
                </a:lnTo>
                <a:lnTo>
                  <a:pt x="157658" y="160450"/>
                </a:lnTo>
                <a:lnTo>
                  <a:pt x="166065" y="161249"/>
                </a:lnTo>
                <a:lnTo>
                  <a:pt x="173575" y="161781"/>
                </a:lnTo>
                <a:lnTo>
                  <a:pt x="180487" y="163089"/>
                </a:lnTo>
                <a:lnTo>
                  <a:pt x="187000" y="164913"/>
                </a:lnTo>
                <a:lnTo>
                  <a:pt x="193246" y="167082"/>
                </a:lnTo>
                <a:lnTo>
                  <a:pt x="199316" y="169480"/>
                </a:lnTo>
                <a:lnTo>
                  <a:pt x="205268" y="172031"/>
                </a:lnTo>
                <a:lnTo>
                  <a:pt x="216008" y="177406"/>
                </a:lnTo>
                <a:lnTo>
                  <a:pt x="223956" y="182970"/>
                </a:lnTo>
                <a:lnTo>
                  <a:pt x="233204" y="191157"/>
                </a:lnTo>
                <a:lnTo>
                  <a:pt x="238336" y="196008"/>
                </a:lnTo>
                <a:lnTo>
                  <a:pt x="247473" y="202099"/>
                </a:lnTo>
                <a:lnTo>
                  <a:pt x="259280" y="209017"/>
                </a:lnTo>
                <a:lnTo>
                  <a:pt x="272866" y="216487"/>
                </a:lnTo>
                <a:lnTo>
                  <a:pt x="282876" y="222419"/>
                </a:lnTo>
                <a:lnTo>
                  <a:pt x="290501" y="227326"/>
                </a:lnTo>
                <a:lnTo>
                  <a:pt x="296538" y="231550"/>
                </a:lnTo>
                <a:lnTo>
                  <a:pt x="305785" y="238784"/>
                </a:lnTo>
                <a:lnTo>
                  <a:pt x="313070" y="245174"/>
                </a:lnTo>
                <a:lnTo>
                  <a:pt x="319482" y="251189"/>
                </a:lnTo>
                <a:lnTo>
                  <a:pt x="328047" y="257037"/>
                </a:lnTo>
                <a:lnTo>
                  <a:pt x="338499" y="263144"/>
                </a:lnTo>
                <a:lnTo>
                  <a:pt x="351473" y="274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99"/>
          <p:cNvSpPr/>
          <p:nvPr/>
        </p:nvSpPr>
        <p:spPr>
          <a:xfrm>
            <a:off x="4366259" y="2486025"/>
            <a:ext cx="240032" cy="180023"/>
          </a:xfrm>
          <a:custGeom>
            <a:avLst/>
            <a:gdLst/>
            <a:ahLst/>
            <a:cxnLst/>
            <a:rect l="0" t="0" r="0" b="0"/>
            <a:pathLst>
              <a:path w="240032" h="180023">
                <a:moveTo>
                  <a:pt x="0" y="0"/>
                </a:moveTo>
                <a:lnTo>
                  <a:pt x="37088" y="37087"/>
                </a:lnTo>
                <a:lnTo>
                  <a:pt x="40918" y="39964"/>
                </a:lnTo>
                <a:lnTo>
                  <a:pt x="45376" y="42835"/>
                </a:lnTo>
                <a:lnTo>
                  <a:pt x="50253" y="45702"/>
                </a:lnTo>
                <a:lnTo>
                  <a:pt x="54457" y="48565"/>
                </a:lnTo>
                <a:lnTo>
                  <a:pt x="58213" y="51427"/>
                </a:lnTo>
                <a:lnTo>
                  <a:pt x="61669" y="54287"/>
                </a:lnTo>
                <a:lnTo>
                  <a:pt x="64925" y="57146"/>
                </a:lnTo>
                <a:lnTo>
                  <a:pt x="68049" y="60005"/>
                </a:lnTo>
                <a:lnTo>
                  <a:pt x="71083" y="62863"/>
                </a:lnTo>
                <a:lnTo>
                  <a:pt x="84456" y="75988"/>
                </a:lnTo>
                <a:lnTo>
                  <a:pt x="89642" y="80186"/>
                </a:lnTo>
                <a:lnTo>
                  <a:pt x="95004" y="83937"/>
                </a:lnTo>
                <a:lnTo>
                  <a:pt x="100483" y="87390"/>
                </a:lnTo>
                <a:lnTo>
                  <a:pt x="105089" y="91597"/>
                </a:lnTo>
                <a:lnTo>
                  <a:pt x="109112" y="96308"/>
                </a:lnTo>
                <a:lnTo>
                  <a:pt x="112747" y="101352"/>
                </a:lnTo>
                <a:lnTo>
                  <a:pt x="117075" y="105668"/>
                </a:lnTo>
                <a:lnTo>
                  <a:pt x="121865" y="109498"/>
                </a:lnTo>
                <a:lnTo>
                  <a:pt x="126964" y="113003"/>
                </a:lnTo>
                <a:lnTo>
                  <a:pt x="134172" y="117245"/>
                </a:lnTo>
                <a:lnTo>
                  <a:pt x="142789" y="121978"/>
                </a:lnTo>
                <a:lnTo>
                  <a:pt x="152342" y="127039"/>
                </a:lnTo>
                <a:lnTo>
                  <a:pt x="159664" y="131365"/>
                </a:lnTo>
                <a:lnTo>
                  <a:pt x="165498" y="135201"/>
                </a:lnTo>
                <a:lnTo>
                  <a:pt x="170340" y="138712"/>
                </a:lnTo>
                <a:lnTo>
                  <a:pt x="201316" y="159878"/>
                </a:lnTo>
                <a:lnTo>
                  <a:pt x="205648" y="161830"/>
                </a:lnTo>
                <a:lnTo>
                  <a:pt x="211394" y="164084"/>
                </a:lnTo>
                <a:lnTo>
                  <a:pt x="218082" y="166539"/>
                </a:lnTo>
                <a:lnTo>
                  <a:pt x="223493" y="169129"/>
                </a:lnTo>
                <a:lnTo>
                  <a:pt x="228053" y="171807"/>
                </a:lnTo>
                <a:lnTo>
                  <a:pt x="240031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00"/>
          <p:cNvSpPr/>
          <p:nvPr/>
        </p:nvSpPr>
        <p:spPr>
          <a:xfrm>
            <a:off x="4366259" y="2477452"/>
            <a:ext cx="197169" cy="188596"/>
          </a:xfrm>
          <a:custGeom>
            <a:avLst/>
            <a:gdLst/>
            <a:ahLst/>
            <a:cxnLst/>
            <a:rect l="0" t="0" r="0" b="0"/>
            <a:pathLst>
              <a:path w="197169" h="188596">
                <a:moveTo>
                  <a:pt x="197168" y="0"/>
                </a:moveTo>
                <a:lnTo>
                  <a:pt x="73959" y="123209"/>
                </a:lnTo>
                <a:lnTo>
                  <a:pt x="64546" y="131669"/>
                </a:lnTo>
                <a:lnTo>
                  <a:pt x="56366" y="138262"/>
                </a:lnTo>
                <a:lnTo>
                  <a:pt x="49008" y="143610"/>
                </a:lnTo>
                <a:lnTo>
                  <a:pt x="43150" y="148127"/>
                </a:lnTo>
                <a:lnTo>
                  <a:pt x="38291" y="152091"/>
                </a:lnTo>
                <a:lnTo>
                  <a:pt x="34101" y="155687"/>
                </a:lnTo>
                <a:lnTo>
                  <a:pt x="30354" y="159036"/>
                </a:lnTo>
                <a:lnTo>
                  <a:pt x="23651" y="165298"/>
                </a:lnTo>
                <a:lnTo>
                  <a:pt x="11587" y="17707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01"/>
          <p:cNvSpPr/>
          <p:nvPr/>
        </p:nvSpPr>
        <p:spPr>
          <a:xfrm>
            <a:off x="4794884" y="2546032"/>
            <a:ext cx="291467" cy="8574"/>
          </a:xfrm>
          <a:custGeom>
            <a:avLst/>
            <a:gdLst/>
            <a:ahLst/>
            <a:cxnLst/>
            <a:rect l="0" t="0" r="0" b="0"/>
            <a:pathLst>
              <a:path w="291467" h="8574">
                <a:moveTo>
                  <a:pt x="0" y="8573"/>
                </a:moveTo>
                <a:lnTo>
                  <a:pt x="57939" y="8573"/>
                </a:lnTo>
                <a:lnTo>
                  <a:pt x="69106" y="7620"/>
                </a:lnTo>
                <a:lnTo>
                  <a:pt x="81313" y="6032"/>
                </a:lnTo>
                <a:lnTo>
                  <a:pt x="94214" y="4022"/>
                </a:lnTo>
                <a:lnTo>
                  <a:pt x="117102" y="2681"/>
                </a:lnTo>
                <a:lnTo>
                  <a:pt x="205195" y="795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02"/>
          <p:cNvSpPr/>
          <p:nvPr/>
        </p:nvSpPr>
        <p:spPr>
          <a:xfrm>
            <a:off x="4872037" y="2486025"/>
            <a:ext cx="111443" cy="197168"/>
          </a:xfrm>
          <a:custGeom>
            <a:avLst/>
            <a:gdLst/>
            <a:ahLst/>
            <a:cxnLst/>
            <a:rect l="0" t="0" r="0" b="0"/>
            <a:pathLst>
              <a:path w="111443" h="197168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10583" y="25410"/>
                </a:lnTo>
                <a:lnTo>
                  <a:pt x="12770" y="28370"/>
                </a:lnTo>
                <a:lnTo>
                  <a:pt x="15181" y="31296"/>
                </a:lnTo>
                <a:lnTo>
                  <a:pt x="17741" y="34199"/>
                </a:lnTo>
                <a:lnTo>
                  <a:pt x="23125" y="39964"/>
                </a:lnTo>
                <a:lnTo>
                  <a:pt x="28693" y="45702"/>
                </a:lnTo>
                <a:lnTo>
                  <a:pt x="31511" y="50470"/>
                </a:lnTo>
                <a:lnTo>
                  <a:pt x="34342" y="56507"/>
                </a:lnTo>
                <a:lnTo>
                  <a:pt x="37182" y="63388"/>
                </a:lnTo>
                <a:lnTo>
                  <a:pt x="40028" y="68929"/>
                </a:lnTo>
                <a:lnTo>
                  <a:pt x="42878" y="73575"/>
                </a:lnTo>
                <a:lnTo>
                  <a:pt x="49537" y="83182"/>
                </a:lnTo>
                <a:lnTo>
                  <a:pt x="58846" y="96977"/>
                </a:lnTo>
                <a:lnTo>
                  <a:pt x="62091" y="103704"/>
                </a:lnTo>
                <a:lnTo>
                  <a:pt x="64254" y="110093"/>
                </a:lnTo>
                <a:lnTo>
                  <a:pt x="65696" y="116258"/>
                </a:lnTo>
                <a:lnTo>
                  <a:pt x="67610" y="121320"/>
                </a:lnTo>
                <a:lnTo>
                  <a:pt x="69838" y="125647"/>
                </a:lnTo>
                <a:lnTo>
                  <a:pt x="72277" y="129485"/>
                </a:lnTo>
                <a:lnTo>
                  <a:pt x="74854" y="132995"/>
                </a:lnTo>
                <a:lnTo>
                  <a:pt x="77526" y="136289"/>
                </a:lnTo>
                <a:lnTo>
                  <a:pt x="80259" y="139436"/>
                </a:lnTo>
                <a:lnTo>
                  <a:pt x="82081" y="142488"/>
                </a:lnTo>
                <a:lnTo>
                  <a:pt x="84105" y="148418"/>
                </a:lnTo>
                <a:lnTo>
                  <a:pt x="85598" y="152285"/>
                </a:lnTo>
                <a:lnTo>
                  <a:pt x="87545" y="156768"/>
                </a:lnTo>
                <a:lnTo>
                  <a:pt x="89796" y="161662"/>
                </a:lnTo>
                <a:lnTo>
                  <a:pt x="91297" y="166829"/>
                </a:lnTo>
                <a:lnTo>
                  <a:pt x="92297" y="172179"/>
                </a:lnTo>
                <a:lnTo>
                  <a:pt x="93902" y="185352"/>
                </a:lnTo>
                <a:lnTo>
                  <a:pt x="96662" y="189694"/>
                </a:lnTo>
                <a:lnTo>
                  <a:pt x="111442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03"/>
          <p:cNvSpPr/>
          <p:nvPr/>
        </p:nvSpPr>
        <p:spPr>
          <a:xfrm>
            <a:off x="6449377" y="1801416"/>
            <a:ext cx="239482" cy="281581"/>
          </a:xfrm>
          <a:custGeom>
            <a:avLst/>
            <a:gdLst/>
            <a:ahLst/>
            <a:cxnLst/>
            <a:rect l="0" t="0" r="0" b="0"/>
            <a:pathLst>
              <a:path w="239482" h="281581">
                <a:moveTo>
                  <a:pt x="231457" y="7381"/>
                </a:moveTo>
                <a:lnTo>
                  <a:pt x="89951" y="7381"/>
                </a:lnTo>
                <a:lnTo>
                  <a:pt x="79017" y="6429"/>
                </a:lnTo>
                <a:lnTo>
                  <a:pt x="67918" y="4841"/>
                </a:lnTo>
                <a:lnTo>
                  <a:pt x="56709" y="2830"/>
                </a:lnTo>
                <a:lnTo>
                  <a:pt x="48284" y="1490"/>
                </a:lnTo>
                <a:lnTo>
                  <a:pt x="41714" y="596"/>
                </a:lnTo>
                <a:lnTo>
                  <a:pt x="36382" y="0"/>
                </a:lnTo>
                <a:lnTo>
                  <a:pt x="32827" y="555"/>
                </a:lnTo>
                <a:lnTo>
                  <a:pt x="30457" y="1878"/>
                </a:lnTo>
                <a:lnTo>
                  <a:pt x="28877" y="3712"/>
                </a:lnTo>
                <a:lnTo>
                  <a:pt x="27824" y="7793"/>
                </a:lnTo>
                <a:lnTo>
                  <a:pt x="27122" y="13371"/>
                </a:lnTo>
                <a:lnTo>
                  <a:pt x="26654" y="19947"/>
                </a:lnTo>
                <a:lnTo>
                  <a:pt x="25389" y="29093"/>
                </a:lnTo>
                <a:lnTo>
                  <a:pt x="21444" y="51956"/>
                </a:lnTo>
                <a:lnTo>
                  <a:pt x="19059" y="62815"/>
                </a:lnTo>
                <a:lnTo>
                  <a:pt x="16516" y="72912"/>
                </a:lnTo>
                <a:lnTo>
                  <a:pt x="13868" y="82501"/>
                </a:lnTo>
                <a:lnTo>
                  <a:pt x="12103" y="92703"/>
                </a:lnTo>
                <a:lnTo>
                  <a:pt x="10926" y="103315"/>
                </a:lnTo>
                <a:lnTo>
                  <a:pt x="9038" y="129519"/>
                </a:lnTo>
                <a:lnTo>
                  <a:pt x="9835" y="131669"/>
                </a:lnTo>
                <a:lnTo>
                  <a:pt x="11320" y="133102"/>
                </a:lnTo>
                <a:lnTo>
                  <a:pt x="15995" y="135402"/>
                </a:lnTo>
                <a:lnTo>
                  <a:pt x="21355" y="135801"/>
                </a:lnTo>
                <a:lnTo>
                  <a:pt x="26619" y="134904"/>
                </a:lnTo>
                <a:lnTo>
                  <a:pt x="33939" y="133354"/>
                </a:lnTo>
                <a:lnTo>
                  <a:pt x="42629" y="131368"/>
                </a:lnTo>
                <a:lnTo>
                  <a:pt x="50326" y="130044"/>
                </a:lnTo>
                <a:lnTo>
                  <a:pt x="57363" y="129161"/>
                </a:lnTo>
                <a:lnTo>
                  <a:pt x="63960" y="128573"/>
                </a:lnTo>
                <a:lnTo>
                  <a:pt x="74072" y="127228"/>
                </a:lnTo>
                <a:lnTo>
                  <a:pt x="100548" y="123194"/>
                </a:lnTo>
                <a:lnTo>
                  <a:pt x="111800" y="121737"/>
                </a:lnTo>
                <a:lnTo>
                  <a:pt x="121206" y="120766"/>
                </a:lnTo>
                <a:lnTo>
                  <a:pt x="129381" y="120119"/>
                </a:lnTo>
                <a:lnTo>
                  <a:pt x="136737" y="119687"/>
                </a:lnTo>
                <a:lnTo>
                  <a:pt x="149989" y="119207"/>
                </a:lnTo>
                <a:lnTo>
                  <a:pt x="157143" y="120032"/>
                </a:lnTo>
                <a:lnTo>
                  <a:pt x="164769" y="121534"/>
                </a:lnTo>
                <a:lnTo>
                  <a:pt x="172711" y="123488"/>
                </a:lnTo>
                <a:lnTo>
                  <a:pt x="179911" y="124791"/>
                </a:lnTo>
                <a:lnTo>
                  <a:pt x="186616" y="125659"/>
                </a:lnTo>
                <a:lnTo>
                  <a:pt x="192991" y="126238"/>
                </a:lnTo>
                <a:lnTo>
                  <a:pt x="199145" y="128529"/>
                </a:lnTo>
                <a:lnTo>
                  <a:pt x="205154" y="131961"/>
                </a:lnTo>
                <a:lnTo>
                  <a:pt x="211064" y="136155"/>
                </a:lnTo>
                <a:lnTo>
                  <a:pt x="215957" y="139903"/>
                </a:lnTo>
                <a:lnTo>
                  <a:pt x="220171" y="143354"/>
                </a:lnTo>
                <a:lnTo>
                  <a:pt x="223934" y="146607"/>
                </a:lnTo>
                <a:lnTo>
                  <a:pt x="230654" y="155302"/>
                </a:lnTo>
                <a:lnTo>
                  <a:pt x="233779" y="160287"/>
                </a:lnTo>
                <a:lnTo>
                  <a:pt x="235863" y="165516"/>
                </a:lnTo>
                <a:lnTo>
                  <a:pt x="237252" y="170907"/>
                </a:lnTo>
                <a:lnTo>
                  <a:pt x="238178" y="176406"/>
                </a:lnTo>
                <a:lnTo>
                  <a:pt x="238795" y="181977"/>
                </a:lnTo>
                <a:lnTo>
                  <a:pt x="239207" y="187596"/>
                </a:lnTo>
                <a:lnTo>
                  <a:pt x="239481" y="193247"/>
                </a:lnTo>
                <a:lnTo>
                  <a:pt x="238711" y="198919"/>
                </a:lnTo>
                <a:lnTo>
                  <a:pt x="237246" y="204605"/>
                </a:lnTo>
                <a:lnTo>
                  <a:pt x="235317" y="210302"/>
                </a:lnTo>
                <a:lnTo>
                  <a:pt x="233078" y="215051"/>
                </a:lnTo>
                <a:lnTo>
                  <a:pt x="228051" y="222869"/>
                </a:lnTo>
                <a:lnTo>
                  <a:pt x="224424" y="227240"/>
                </a:lnTo>
                <a:lnTo>
                  <a:pt x="220101" y="232058"/>
                </a:lnTo>
                <a:lnTo>
                  <a:pt x="210218" y="242493"/>
                </a:lnTo>
                <a:lnTo>
                  <a:pt x="199475" y="253480"/>
                </a:lnTo>
                <a:lnTo>
                  <a:pt x="193943" y="258125"/>
                </a:lnTo>
                <a:lnTo>
                  <a:pt x="188351" y="262173"/>
                </a:lnTo>
                <a:lnTo>
                  <a:pt x="182717" y="265825"/>
                </a:lnTo>
                <a:lnTo>
                  <a:pt x="176104" y="268259"/>
                </a:lnTo>
                <a:lnTo>
                  <a:pt x="168838" y="269883"/>
                </a:lnTo>
                <a:lnTo>
                  <a:pt x="161136" y="270965"/>
                </a:lnTo>
                <a:lnTo>
                  <a:pt x="154096" y="272638"/>
                </a:lnTo>
                <a:lnTo>
                  <a:pt x="147498" y="274707"/>
                </a:lnTo>
                <a:lnTo>
                  <a:pt x="141195" y="277038"/>
                </a:lnTo>
                <a:lnTo>
                  <a:pt x="135087" y="278593"/>
                </a:lnTo>
                <a:lnTo>
                  <a:pt x="129111" y="279629"/>
                </a:lnTo>
                <a:lnTo>
                  <a:pt x="123221" y="280319"/>
                </a:lnTo>
                <a:lnTo>
                  <a:pt x="117390" y="280780"/>
                </a:lnTo>
                <a:lnTo>
                  <a:pt x="111598" y="281087"/>
                </a:lnTo>
                <a:lnTo>
                  <a:pt x="100081" y="281428"/>
                </a:lnTo>
                <a:lnTo>
                  <a:pt x="88613" y="281580"/>
                </a:lnTo>
                <a:lnTo>
                  <a:pt x="80983" y="280668"/>
                </a:lnTo>
                <a:lnTo>
                  <a:pt x="72086" y="279107"/>
                </a:lnTo>
                <a:lnTo>
                  <a:pt x="62345" y="277114"/>
                </a:lnTo>
                <a:lnTo>
                  <a:pt x="53946" y="275786"/>
                </a:lnTo>
                <a:lnTo>
                  <a:pt x="46442" y="274900"/>
                </a:lnTo>
                <a:lnTo>
                  <a:pt x="39533" y="274310"/>
                </a:lnTo>
                <a:lnTo>
                  <a:pt x="32071" y="272963"/>
                </a:lnTo>
                <a:lnTo>
                  <a:pt x="24238" y="271113"/>
                </a:lnTo>
                <a:lnTo>
                  <a:pt x="0" y="255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04"/>
          <p:cNvSpPr/>
          <p:nvPr/>
        </p:nvSpPr>
        <p:spPr>
          <a:xfrm>
            <a:off x="5364604" y="2392216"/>
            <a:ext cx="227524" cy="273832"/>
          </a:xfrm>
          <a:custGeom>
            <a:avLst/>
            <a:gdLst/>
            <a:ahLst/>
            <a:cxnLst/>
            <a:rect l="0" t="0" r="0" b="0"/>
            <a:pathLst>
              <a:path w="227524" h="273832">
                <a:moveTo>
                  <a:pt x="193233" y="25229"/>
                </a:moveTo>
                <a:lnTo>
                  <a:pt x="169370" y="13297"/>
                </a:lnTo>
                <a:lnTo>
                  <a:pt x="163037" y="10607"/>
                </a:lnTo>
                <a:lnTo>
                  <a:pt x="155957" y="7861"/>
                </a:lnTo>
                <a:lnTo>
                  <a:pt x="148380" y="5077"/>
                </a:lnTo>
                <a:lnTo>
                  <a:pt x="140471" y="3222"/>
                </a:lnTo>
                <a:lnTo>
                  <a:pt x="132341" y="1985"/>
                </a:lnTo>
                <a:lnTo>
                  <a:pt x="124063" y="1160"/>
                </a:lnTo>
                <a:lnTo>
                  <a:pt x="117593" y="611"/>
                </a:lnTo>
                <a:lnTo>
                  <a:pt x="112326" y="244"/>
                </a:lnTo>
                <a:lnTo>
                  <a:pt x="107862" y="0"/>
                </a:lnTo>
                <a:lnTo>
                  <a:pt x="102982" y="789"/>
                </a:lnTo>
                <a:lnTo>
                  <a:pt x="97823" y="2268"/>
                </a:lnTo>
                <a:lnTo>
                  <a:pt x="92479" y="4207"/>
                </a:lnTo>
                <a:lnTo>
                  <a:pt x="87011" y="5499"/>
                </a:lnTo>
                <a:lnTo>
                  <a:pt x="81461" y="6361"/>
                </a:lnTo>
                <a:lnTo>
                  <a:pt x="75856" y="6935"/>
                </a:lnTo>
                <a:lnTo>
                  <a:pt x="70214" y="8270"/>
                </a:lnTo>
                <a:lnTo>
                  <a:pt x="64548" y="10113"/>
                </a:lnTo>
                <a:lnTo>
                  <a:pt x="58866" y="12294"/>
                </a:lnTo>
                <a:lnTo>
                  <a:pt x="54124" y="14701"/>
                </a:lnTo>
                <a:lnTo>
                  <a:pt x="50012" y="17258"/>
                </a:lnTo>
                <a:lnTo>
                  <a:pt x="46317" y="19914"/>
                </a:lnTo>
                <a:lnTo>
                  <a:pt x="41949" y="23591"/>
                </a:lnTo>
                <a:lnTo>
                  <a:pt x="37132" y="27947"/>
                </a:lnTo>
                <a:lnTo>
                  <a:pt x="32016" y="32756"/>
                </a:lnTo>
                <a:lnTo>
                  <a:pt x="25747" y="39771"/>
                </a:lnTo>
                <a:lnTo>
                  <a:pt x="18711" y="48259"/>
                </a:lnTo>
                <a:lnTo>
                  <a:pt x="11162" y="57727"/>
                </a:lnTo>
                <a:lnTo>
                  <a:pt x="6130" y="65944"/>
                </a:lnTo>
                <a:lnTo>
                  <a:pt x="2775" y="73327"/>
                </a:lnTo>
                <a:lnTo>
                  <a:pt x="539" y="80154"/>
                </a:lnTo>
                <a:lnTo>
                  <a:pt x="0" y="86611"/>
                </a:lnTo>
                <a:lnTo>
                  <a:pt x="594" y="92820"/>
                </a:lnTo>
                <a:lnTo>
                  <a:pt x="1942" y="98864"/>
                </a:lnTo>
                <a:lnTo>
                  <a:pt x="3793" y="104799"/>
                </a:lnTo>
                <a:lnTo>
                  <a:pt x="5980" y="110661"/>
                </a:lnTo>
                <a:lnTo>
                  <a:pt x="8390" y="116473"/>
                </a:lnTo>
                <a:lnTo>
                  <a:pt x="10950" y="121301"/>
                </a:lnTo>
                <a:lnTo>
                  <a:pt x="16333" y="129205"/>
                </a:lnTo>
                <a:lnTo>
                  <a:pt x="19103" y="131694"/>
                </a:lnTo>
                <a:lnTo>
                  <a:pt x="21901" y="133353"/>
                </a:lnTo>
                <a:lnTo>
                  <a:pt x="27550" y="135196"/>
                </a:lnTo>
                <a:lnTo>
                  <a:pt x="33236" y="136016"/>
                </a:lnTo>
                <a:lnTo>
                  <a:pt x="37991" y="135282"/>
                </a:lnTo>
                <a:lnTo>
                  <a:pt x="44018" y="133840"/>
                </a:lnTo>
                <a:lnTo>
                  <a:pt x="50894" y="131926"/>
                </a:lnTo>
                <a:lnTo>
                  <a:pt x="57383" y="129698"/>
                </a:lnTo>
                <a:lnTo>
                  <a:pt x="63614" y="127260"/>
                </a:lnTo>
                <a:lnTo>
                  <a:pt x="69673" y="124682"/>
                </a:lnTo>
                <a:lnTo>
                  <a:pt x="81485" y="119277"/>
                </a:lnTo>
                <a:lnTo>
                  <a:pt x="87301" y="116503"/>
                </a:lnTo>
                <a:lnTo>
                  <a:pt x="94037" y="112748"/>
                </a:lnTo>
                <a:lnTo>
                  <a:pt x="101385" y="108340"/>
                </a:lnTo>
                <a:lnTo>
                  <a:pt x="109141" y="103496"/>
                </a:lnTo>
                <a:lnTo>
                  <a:pt x="116216" y="98362"/>
                </a:lnTo>
                <a:lnTo>
                  <a:pt x="122839" y="93034"/>
                </a:lnTo>
                <a:lnTo>
                  <a:pt x="138053" y="79897"/>
                </a:lnTo>
                <a:lnTo>
                  <a:pt x="142674" y="73021"/>
                </a:lnTo>
                <a:lnTo>
                  <a:pt x="145239" y="68520"/>
                </a:lnTo>
                <a:lnTo>
                  <a:pt x="147902" y="65520"/>
                </a:lnTo>
                <a:lnTo>
                  <a:pt x="150630" y="63519"/>
                </a:lnTo>
                <a:lnTo>
                  <a:pt x="153401" y="62186"/>
                </a:lnTo>
                <a:lnTo>
                  <a:pt x="155248" y="62249"/>
                </a:lnTo>
                <a:lnTo>
                  <a:pt x="156480" y="63244"/>
                </a:lnTo>
                <a:lnTo>
                  <a:pt x="157301" y="64860"/>
                </a:lnTo>
                <a:lnTo>
                  <a:pt x="163007" y="71684"/>
                </a:lnTo>
                <a:lnTo>
                  <a:pt x="164510" y="74297"/>
                </a:lnTo>
                <a:lnTo>
                  <a:pt x="166180" y="79739"/>
                </a:lnTo>
                <a:lnTo>
                  <a:pt x="168530" y="85381"/>
                </a:lnTo>
                <a:lnTo>
                  <a:pt x="172002" y="92953"/>
                </a:lnTo>
                <a:lnTo>
                  <a:pt x="186711" y="123379"/>
                </a:lnTo>
                <a:lnTo>
                  <a:pt x="189837" y="130667"/>
                </a:lnTo>
                <a:lnTo>
                  <a:pt x="192874" y="138383"/>
                </a:lnTo>
                <a:lnTo>
                  <a:pt x="195852" y="146385"/>
                </a:lnTo>
                <a:lnTo>
                  <a:pt x="197836" y="153625"/>
                </a:lnTo>
                <a:lnTo>
                  <a:pt x="199159" y="160356"/>
                </a:lnTo>
                <a:lnTo>
                  <a:pt x="200041" y="166749"/>
                </a:lnTo>
                <a:lnTo>
                  <a:pt x="201582" y="174820"/>
                </a:lnTo>
                <a:lnTo>
                  <a:pt x="205834" y="193949"/>
                </a:lnTo>
                <a:lnTo>
                  <a:pt x="208301" y="201526"/>
                </a:lnTo>
                <a:lnTo>
                  <a:pt x="210899" y="207530"/>
                </a:lnTo>
                <a:lnTo>
                  <a:pt x="213583" y="212485"/>
                </a:lnTo>
                <a:lnTo>
                  <a:pt x="216325" y="219599"/>
                </a:lnTo>
                <a:lnTo>
                  <a:pt x="219105" y="228151"/>
                </a:lnTo>
                <a:lnTo>
                  <a:pt x="221911" y="237663"/>
                </a:lnTo>
                <a:lnTo>
                  <a:pt x="223782" y="244956"/>
                </a:lnTo>
                <a:lnTo>
                  <a:pt x="225029" y="250771"/>
                </a:lnTo>
                <a:lnTo>
                  <a:pt x="226784" y="260966"/>
                </a:lnTo>
                <a:lnTo>
                  <a:pt x="227523" y="2738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05"/>
          <p:cNvSpPr/>
          <p:nvPr/>
        </p:nvSpPr>
        <p:spPr>
          <a:xfrm>
            <a:off x="5772150" y="2451735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56828" y="17145"/>
                </a:lnTo>
                <a:lnTo>
                  <a:pt x="68365" y="16192"/>
                </a:lnTo>
                <a:lnTo>
                  <a:pt x="77962" y="14604"/>
                </a:lnTo>
                <a:lnTo>
                  <a:pt x="86264" y="12594"/>
                </a:lnTo>
                <a:lnTo>
                  <a:pt x="94657" y="11253"/>
                </a:lnTo>
                <a:lnTo>
                  <a:pt x="103109" y="10359"/>
                </a:lnTo>
                <a:lnTo>
                  <a:pt x="111602" y="9764"/>
                </a:lnTo>
                <a:lnTo>
                  <a:pt x="123931" y="8414"/>
                </a:lnTo>
                <a:lnTo>
                  <a:pt x="138818" y="6562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06"/>
          <p:cNvSpPr/>
          <p:nvPr/>
        </p:nvSpPr>
        <p:spPr>
          <a:xfrm>
            <a:off x="5780722" y="2537460"/>
            <a:ext cx="274321" cy="17041"/>
          </a:xfrm>
          <a:custGeom>
            <a:avLst/>
            <a:gdLst/>
            <a:ahLst/>
            <a:cxnLst/>
            <a:rect l="0" t="0" r="0" b="0"/>
            <a:pathLst>
              <a:path w="274321" h="17041">
                <a:moveTo>
                  <a:pt x="0" y="8572"/>
                </a:moveTo>
                <a:lnTo>
                  <a:pt x="9102" y="13123"/>
                </a:lnTo>
                <a:lnTo>
                  <a:pt x="12735" y="14464"/>
                </a:lnTo>
                <a:lnTo>
                  <a:pt x="16110" y="15357"/>
                </a:lnTo>
                <a:lnTo>
                  <a:pt x="19313" y="15953"/>
                </a:lnTo>
                <a:lnTo>
                  <a:pt x="22400" y="16350"/>
                </a:lnTo>
                <a:lnTo>
                  <a:pt x="28371" y="16792"/>
                </a:lnTo>
                <a:lnTo>
                  <a:pt x="39280" y="16988"/>
                </a:lnTo>
                <a:lnTo>
                  <a:pt x="46188" y="17040"/>
                </a:lnTo>
                <a:lnTo>
                  <a:pt x="54605" y="16122"/>
                </a:lnTo>
                <a:lnTo>
                  <a:pt x="64026" y="14558"/>
                </a:lnTo>
                <a:lnTo>
                  <a:pt x="74116" y="12563"/>
                </a:lnTo>
                <a:lnTo>
                  <a:pt x="83701" y="11232"/>
                </a:lnTo>
                <a:lnTo>
                  <a:pt x="92948" y="10346"/>
                </a:lnTo>
                <a:lnTo>
                  <a:pt x="101971" y="9755"/>
                </a:lnTo>
                <a:lnTo>
                  <a:pt x="114653" y="8408"/>
                </a:lnTo>
                <a:lnTo>
                  <a:pt x="146525" y="4372"/>
                </a:lnTo>
                <a:lnTo>
                  <a:pt x="160548" y="2914"/>
                </a:lnTo>
                <a:lnTo>
                  <a:pt x="172754" y="1943"/>
                </a:lnTo>
                <a:lnTo>
                  <a:pt x="183750" y="1295"/>
                </a:lnTo>
                <a:lnTo>
                  <a:pt x="216287" y="57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07"/>
          <p:cNvSpPr/>
          <p:nvPr/>
        </p:nvSpPr>
        <p:spPr>
          <a:xfrm>
            <a:off x="6158476" y="2344173"/>
            <a:ext cx="238267" cy="278892"/>
          </a:xfrm>
          <a:custGeom>
            <a:avLst/>
            <a:gdLst/>
            <a:ahLst/>
            <a:cxnLst/>
            <a:rect l="0" t="0" r="0" b="0"/>
            <a:pathLst>
              <a:path w="238267" h="278892">
                <a:moveTo>
                  <a:pt x="196603" y="30409"/>
                </a:moveTo>
                <a:lnTo>
                  <a:pt x="192053" y="21308"/>
                </a:lnTo>
                <a:lnTo>
                  <a:pt x="188807" y="18626"/>
                </a:lnTo>
                <a:lnTo>
                  <a:pt x="184738" y="16839"/>
                </a:lnTo>
                <a:lnTo>
                  <a:pt x="180121" y="15647"/>
                </a:lnTo>
                <a:lnTo>
                  <a:pt x="164660" y="14853"/>
                </a:lnTo>
                <a:lnTo>
                  <a:pt x="114462" y="13970"/>
                </a:lnTo>
                <a:lnTo>
                  <a:pt x="92313" y="12782"/>
                </a:lnTo>
                <a:lnTo>
                  <a:pt x="73736" y="11038"/>
                </a:lnTo>
                <a:lnTo>
                  <a:pt x="57542" y="8923"/>
                </a:lnTo>
                <a:lnTo>
                  <a:pt x="43889" y="7512"/>
                </a:lnTo>
                <a:lnTo>
                  <a:pt x="31928" y="6572"/>
                </a:lnTo>
                <a:lnTo>
                  <a:pt x="21097" y="5945"/>
                </a:lnTo>
                <a:lnTo>
                  <a:pt x="13877" y="4575"/>
                </a:lnTo>
                <a:lnTo>
                  <a:pt x="9063" y="2709"/>
                </a:lnTo>
                <a:lnTo>
                  <a:pt x="5854" y="512"/>
                </a:lnTo>
                <a:lnTo>
                  <a:pt x="3715" y="0"/>
                </a:lnTo>
                <a:lnTo>
                  <a:pt x="2289" y="611"/>
                </a:lnTo>
                <a:lnTo>
                  <a:pt x="1337" y="1971"/>
                </a:lnTo>
                <a:lnTo>
                  <a:pt x="281" y="6023"/>
                </a:lnTo>
                <a:lnTo>
                  <a:pt x="0" y="8437"/>
                </a:lnTo>
                <a:lnTo>
                  <a:pt x="764" y="12903"/>
                </a:lnTo>
                <a:lnTo>
                  <a:pt x="2227" y="18738"/>
                </a:lnTo>
                <a:lnTo>
                  <a:pt x="4154" y="25486"/>
                </a:lnTo>
                <a:lnTo>
                  <a:pt x="6391" y="34747"/>
                </a:lnTo>
                <a:lnTo>
                  <a:pt x="11417" y="57737"/>
                </a:lnTo>
                <a:lnTo>
                  <a:pt x="13139" y="67678"/>
                </a:lnTo>
                <a:lnTo>
                  <a:pt x="14286" y="76210"/>
                </a:lnTo>
                <a:lnTo>
                  <a:pt x="15051" y="83803"/>
                </a:lnTo>
                <a:lnTo>
                  <a:pt x="15561" y="90770"/>
                </a:lnTo>
                <a:lnTo>
                  <a:pt x="15901" y="97320"/>
                </a:lnTo>
                <a:lnTo>
                  <a:pt x="16128" y="103591"/>
                </a:lnTo>
                <a:lnTo>
                  <a:pt x="15327" y="112534"/>
                </a:lnTo>
                <a:lnTo>
                  <a:pt x="13840" y="123259"/>
                </a:lnTo>
                <a:lnTo>
                  <a:pt x="11896" y="135172"/>
                </a:lnTo>
                <a:lnTo>
                  <a:pt x="10600" y="144066"/>
                </a:lnTo>
                <a:lnTo>
                  <a:pt x="9736" y="150948"/>
                </a:lnTo>
                <a:lnTo>
                  <a:pt x="9161" y="156488"/>
                </a:lnTo>
                <a:lnTo>
                  <a:pt x="9729" y="159229"/>
                </a:lnTo>
                <a:lnTo>
                  <a:pt x="11060" y="160104"/>
                </a:lnTo>
                <a:lnTo>
                  <a:pt x="17485" y="159325"/>
                </a:lnTo>
                <a:lnTo>
                  <a:pt x="20041" y="159215"/>
                </a:lnTo>
                <a:lnTo>
                  <a:pt x="23650" y="158190"/>
                </a:lnTo>
                <a:lnTo>
                  <a:pt x="27962" y="156554"/>
                </a:lnTo>
                <a:lnTo>
                  <a:pt x="32740" y="154510"/>
                </a:lnTo>
                <a:lnTo>
                  <a:pt x="37831" y="153148"/>
                </a:lnTo>
                <a:lnTo>
                  <a:pt x="43131" y="152240"/>
                </a:lnTo>
                <a:lnTo>
                  <a:pt x="48568" y="151635"/>
                </a:lnTo>
                <a:lnTo>
                  <a:pt x="54098" y="151231"/>
                </a:lnTo>
                <a:lnTo>
                  <a:pt x="59690" y="150962"/>
                </a:lnTo>
                <a:lnTo>
                  <a:pt x="65323" y="150783"/>
                </a:lnTo>
                <a:lnTo>
                  <a:pt x="70983" y="149711"/>
                </a:lnTo>
                <a:lnTo>
                  <a:pt x="76662" y="148044"/>
                </a:lnTo>
                <a:lnTo>
                  <a:pt x="82352" y="145980"/>
                </a:lnTo>
                <a:lnTo>
                  <a:pt x="89003" y="144603"/>
                </a:lnTo>
                <a:lnTo>
                  <a:pt x="96295" y="143686"/>
                </a:lnTo>
                <a:lnTo>
                  <a:pt x="104014" y="143075"/>
                </a:lnTo>
                <a:lnTo>
                  <a:pt x="113922" y="142667"/>
                </a:lnTo>
                <a:lnTo>
                  <a:pt x="137631" y="142214"/>
                </a:lnTo>
                <a:lnTo>
                  <a:pt x="149669" y="143046"/>
                </a:lnTo>
                <a:lnTo>
                  <a:pt x="161504" y="144553"/>
                </a:lnTo>
                <a:lnTo>
                  <a:pt x="173204" y="146510"/>
                </a:lnTo>
                <a:lnTo>
                  <a:pt x="183862" y="149719"/>
                </a:lnTo>
                <a:lnTo>
                  <a:pt x="193824" y="153764"/>
                </a:lnTo>
                <a:lnTo>
                  <a:pt x="203323" y="158366"/>
                </a:lnTo>
                <a:lnTo>
                  <a:pt x="211560" y="163339"/>
                </a:lnTo>
                <a:lnTo>
                  <a:pt x="218957" y="168559"/>
                </a:lnTo>
                <a:lnTo>
                  <a:pt x="225794" y="173944"/>
                </a:lnTo>
                <a:lnTo>
                  <a:pt x="230351" y="178486"/>
                </a:lnTo>
                <a:lnTo>
                  <a:pt x="235415" y="186074"/>
                </a:lnTo>
                <a:lnTo>
                  <a:pt x="236766" y="190383"/>
                </a:lnTo>
                <a:lnTo>
                  <a:pt x="237666" y="195161"/>
                </a:lnTo>
                <a:lnTo>
                  <a:pt x="238266" y="200251"/>
                </a:lnTo>
                <a:lnTo>
                  <a:pt x="237713" y="205550"/>
                </a:lnTo>
                <a:lnTo>
                  <a:pt x="236392" y="210987"/>
                </a:lnTo>
                <a:lnTo>
                  <a:pt x="234560" y="216517"/>
                </a:lnTo>
                <a:lnTo>
                  <a:pt x="231432" y="221156"/>
                </a:lnTo>
                <a:lnTo>
                  <a:pt x="227443" y="225201"/>
                </a:lnTo>
                <a:lnTo>
                  <a:pt x="222878" y="228850"/>
                </a:lnTo>
                <a:lnTo>
                  <a:pt x="217930" y="232236"/>
                </a:lnTo>
                <a:lnTo>
                  <a:pt x="212726" y="235445"/>
                </a:lnTo>
                <a:lnTo>
                  <a:pt x="207352" y="238537"/>
                </a:lnTo>
                <a:lnTo>
                  <a:pt x="200912" y="242504"/>
                </a:lnTo>
                <a:lnTo>
                  <a:pt x="186136" y="251991"/>
                </a:lnTo>
                <a:lnTo>
                  <a:pt x="179148" y="256235"/>
                </a:lnTo>
                <a:lnTo>
                  <a:pt x="172584" y="260018"/>
                </a:lnTo>
                <a:lnTo>
                  <a:pt x="166303" y="263491"/>
                </a:lnTo>
                <a:lnTo>
                  <a:pt x="159258" y="265807"/>
                </a:lnTo>
                <a:lnTo>
                  <a:pt x="151704" y="267351"/>
                </a:lnTo>
                <a:lnTo>
                  <a:pt x="143811" y="268380"/>
                </a:lnTo>
                <a:lnTo>
                  <a:pt x="136643" y="270019"/>
                </a:lnTo>
                <a:lnTo>
                  <a:pt x="129960" y="272064"/>
                </a:lnTo>
                <a:lnTo>
                  <a:pt x="123600" y="274380"/>
                </a:lnTo>
                <a:lnTo>
                  <a:pt x="117454" y="275924"/>
                </a:lnTo>
                <a:lnTo>
                  <a:pt x="111452" y="276953"/>
                </a:lnTo>
                <a:lnTo>
                  <a:pt x="105546" y="277639"/>
                </a:lnTo>
                <a:lnTo>
                  <a:pt x="99704" y="278097"/>
                </a:lnTo>
                <a:lnTo>
                  <a:pt x="93903" y="278402"/>
                </a:lnTo>
                <a:lnTo>
                  <a:pt x="88132" y="278605"/>
                </a:lnTo>
                <a:lnTo>
                  <a:pt x="66356" y="278891"/>
                </a:lnTo>
                <a:lnTo>
                  <a:pt x="57385" y="277026"/>
                </a:lnTo>
                <a:lnTo>
                  <a:pt x="47594" y="273878"/>
                </a:lnTo>
                <a:lnTo>
                  <a:pt x="37256" y="269874"/>
                </a:lnTo>
                <a:lnTo>
                  <a:pt x="29412" y="267205"/>
                </a:lnTo>
                <a:lnTo>
                  <a:pt x="23230" y="265426"/>
                </a:lnTo>
                <a:lnTo>
                  <a:pt x="8008" y="2618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8"/>
          <p:cNvSpPr/>
          <p:nvPr/>
        </p:nvSpPr>
        <p:spPr>
          <a:xfrm>
            <a:off x="5034915" y="2854642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09"/>
          <p:cNvSpPr/>
          <p:nvPr/>
        </p:nvSpPr>
        <p:spPr>
          <a:xfrm>
            <a:off x="5476083" y="2734766"/>
            <a:ext cx="193197" cy="317045"/>
          </a:xfrm>
          <a:custGeom>
            <a:avLst/>
            <a:gdLst/>
            <a:ahLst/>
            <a:cxnLst/>
            <a:rect l="0" t="0" r="0" b="0"/>
            <a:pathLst>
              <a:path w="193197" h="317045">
                <a:moveTo>
                  <a:pt x="193196" y="51296"/>
                </a:moveTo>
                <a:lnTo>
                  <a:pt x="188646" y="42195"/>
                </a:lnTo>
                <a:lnTo>
                  <a:pt x="183871" y="35186"/>
                </a:lnTo>
                <a:lnTo>
                  <a:pt x="181265" y="31983"/>
                </a:lnTo>
                <a:lnTo>
                  <a:pt x="178574" y="29849"/>
                </a:lnTo>
                <a:lnTo>
                  <a:pt x="175828" y="28425"/>
                </a:lnTo>
                <a:lnTo>
                  <a:pt x="173046" y="27476"/>
                </a:lnTo>
                <a:lnTo>
                  <a:pt x="171190" y="25891"/>
                </a:lnTo>
                <a:lnTo>
                  <a:pt x="169953" y="23882"/>
                </a:lnTo>
                <a:lnTo>
                  <a:pt x="169129" y="21590"/>
                </a:lnTo>
                <a:lnTo>
                  <a:pt x="166674" y="20062"/>
                </a:lnTo>
                <a:lnTo>
                  <a:pt x="163132" y="19044"/>
                </a:lnTo>
                <a:lnTo>
                  <a:pt x="158866" y="18364"/>
                </a:lnTo>
                <a:lnTo>
                  <a:pt x="155070" y="16959"/>
                </a:lnTo>
                <a:lnTo>
                  <a:pt x="151586" y="15070"/>
                </a:lnTo>
                <a:lnTo>
                  <a:pt x="148311" y="12858"/>
                </a:lnTo>
                <a:lnTo>
                  <a:pt x="144223" y="10430"/>
                </a:lnTo>
                <a:lnTo>
                  <a:pt x="139593" y="7860"/>
                </a:lnTo>
                <a:lnTo>
                  <a:pt x="134601" y="5193"/>
                </a:lnTo>
                <a:lnTo>
                  <a:pt x="130320" y="3416"/>
                </a:lnTo>
                <a:lnTo>
                  <a:pt x="126514" y="2231"/>
                </a:lnTo>
                <a:lnTo>
                  <a:pt x="123024" y="1441"/>
                </a:lnTo>
                <a:lnTo>
                  <a:pt x="118792" y="915"/>
                </a:lnTo>
                <a:lnTo>
                  <a:pt x="114066" y="563"/>
                </a:lnTo>
                <a:lnTo>
                  <a:pt x="109011" y="329"/>
                </a:lnTo>
                <a:lnTo>
                  <a:pt x="98313" y="69"/>
                </a:lnTo>
                <a:lnTo>
                  <a:pt x="92794" y="0"/>
                </a:lnTo>
                <a:lnTo>
                  <a:pt x="88161" y="906"/>
                </a:lnTo>
                <a:lnTo>
                  <a:pt x="84121" y="2463"/>
                </a:lnTo>
                <a:lnTo>
                  <a:pt x="80474" y="4453"/>
                </a:lnTo>
                <a:lnTo>
                  <a:pt x="76138" y="5780"/>
                </a:lnTo>
                <a:lnTo>
                  <a:pt x="71343" y="6665"/>
                </a:lnTo>
                <a:lnTo>
                  <a:pt x="66240" y="7254"/>
                </a:lnTo>
                <a:lnTo>
                  <a:pt x="60934" y="8600"/>
                </a:lnTo>
                <a:lnTo>
                  <a:pt x="55492" y="10449"/>
                </a:lnTo>
                <a:lnTo>
                  <a:pt x="49958" y="12635"/>
                </a:lnTo>
                <a:lnTo>
                  <a:pt x="45317" y="15045"/>
                </a:lnTo>
                <a:lnTo>
                  <a:pt x="41270" y="17603"/>
                </a:lnTo>
                <a:lnTo>
                  <a:pt x="37619" y="20262"/>
                </a:lnTo>
                <a:lnTo>
                  <a:pt x="34234" y="22034"/>
                </a:lnTo>
                <a:lnTo>
                  <a:pt x="31024" y="23216"/>
                </a:lnTo>
                <a:lnTo>
                  <a:pt x="27932" y="24003"/>
                </a:lnTo>
                <a:lnTo>
                  <a:pt x="24917" y="26434"/>
                </a:lnTo>
                <a:lnTo>
                  <a:pt x="19028" y="34214"/>
                </a:lnTo>
                <a:lnTo>
                  <a:pt x="13236" y="41481"/>
                </a:lnTo>
                <a:lnTo>
                  <a:pt x="6307" y="49358"/>
                </a:lnTo>
                <a:lnTo>
                  <a:pt x="2819" y="55515"/>
                </a:lnTo>
                <a:lnTo>
                  <a:pt x="557" y="59823"/>
                </a:lnTo>
                <a:lnTo>
                  <a:pt x="0" y="63648"/>
                </a:lnTo>
                <a:lnTo>
                  <a:pt x="581" y="67151"/>
                </a:lnTo>
                <a:lnTo>
                  <a:pt x="2815" y="73583"/>
                </a:lnTo>
                <a:lnTo>
                  <a:pt x="3807" y="79616"/>
                </a:lnTo>
                <a:lnTo>
                  <a:pt x="5025" y="81606"/>
                </a:lnTo>
                <a:lnTo>
                  <a:pt x="6788" y="82933"/>
                </a:lnTo>
                <a:lnTo>
                  <a:pt x="12241" y="85359"/>
                </a:lnTo>
                <a:lnTo>
                  <a:pt x="21015" y="89613"/>
                </a:lnTo>
                <a:lnTo>
                  <a:pt x="25068" y="92081"/>
                </a:lnTo>
                <a:lnTo>
                  <a:pt x="28724" y="94678"/>
                </a:lnTo>
                <a:lnTo>
                  <a:pt x="32113" y="97363"/>
                </a:lnTo>
                <a:lnTo>
                  <a:pt x="35325" y="99152"/>
                </a:lnTo>
                <a:lnTo>
                  <a:pt x="38419" y="100345"/>
                </a:lnTo>
                <a:lnTo>
                  <a:pt x="41434" y="101140"/>
                </a:lnTo>
                <a:lnTo>
                  <a:pt x="45349" y="101671"/>
                </a:lnTo>
                <a:lnTo>
                  <a:pt x="49864" y="102024"/>
                </a:lnTo>
                <a:lnTo>
                  <a:pt x="54779" y="102260"/>
                </a:lnTo>
                <a:lnTo>
                  <a:pt x="61866" y="101464"/>
                </a:lnTo>
                <a:lnTo>
                  <a:pt x="70400" y="99982"/>
                </a:lnTo>
                <a:lnTo>
                  <a:pt x="79900" y="98041"/>
                </a:lnTo>
                <a:lnTo>
                  <a:pt x="87185" y="95794"/>
                </a:lnTo>
                <a:lnTo>
                  <a:pt x="92995" y="93344"/>
                </a:lnTo>
                <a:lnTo>
                  <a:pt x="97820" y="90758"/>
                </a:lnTo>
                <a:lnTo>
                  <a:pt x="101990" y="88082"/>
                </a:lnTo>
                <a:lnTo>
                  <a:pt x="105722" y="85345"/>
                </a:lnTo>
                <a:lnTo>
                  <a:pt x="109163" y="82568"/>
                </a:lnTo>
                <a:lnTo>
                  <a:pt x="112409" y="79764"/>
                </a:lnTo>
                <a:lnTo>
                  <a:pt x="115526" y="76942"/>
                </a:lnTo>
                <a:lnTo>
                  <a:pt x="118556" y="74108"/>
                </a:lnTo>
                <a:lnTo>
                  <a:pt x="120576" y="71267"/>
                </a:lnTo>
                <a:lnTo>
                  <a:pt x="124372" y="61764"/>
                </a:lnTo>
                <a:lnTo>
                  <a:pt x="128635" y="52456"/>
                </a:lnTo>
                <a:lnTo>
                  <a:pt x="131165" y="44509"/>
                </a:lnTo>
                <a:lnTo>
                  <a:pt x="132789" y="36197"/>
                </a:lnTo>
                <a:lnTo>
                  <a:pt x="133875" y="35515"/>
                </a:lnTo>
                <a:lnTo>
                  <a:pt x="139002" y="34555"/>
                </a:lnTo>
                <a:lnTo>
                  <a:pt x="140535" y="34331"/>
                </a:lnTo>
                <a:lnTo>
                  <a:pt x="145949" y="43306"/>
                </a:lnTo>
                <a:lnTo>
                  <a:pt x="153586" y="58030"/>
                </a:lnTo>
                <a:lnTo>
                  <a:pt x="156312" y="66263"/>
                </a:lnTo>
                <a:lnTo>
                  <a:pt x="159082" y="76514"/>
                </a:lnTo>
                <a:lnTo>
                  <a:pt x="161881" y="88111"/>
                </a:lnTo>
                <a:lnTo>
                  <a:pt x="163747" y="98699"/>
                </a:lnTo>
                <a:lnTo>
                  <a:pt x="164991" y="108616"/>
                </a:lnTo>
                <a:lnTo>
                  <a:pt x="165820" y="118084"/>
                </a:lnTo>
                <a:lnTo>
                  <a:pt x="166373" y="126301"/>
                </a:lnTo>
                <a:lnTo>
                  <a:pt x="168104" y="158398"/>
                </a:lnTo>
                <a:lnTo>
                  <a:pt x="174817" y="260851"/>
                </a:lnTo>
                <a:lnTo>
                  <a:pt x="175503" y="278099"/>
                </a:lnTo>
                <a:lnTo>
                  <a:pt x="175943" y="300143"/>
                </a:lnTo>
                <a:lnTo>
                  <a:pt x="176932" y="302919"/>
                </a:lnTo>
                <a:lnTo>
                  <a:pt x="178543" y="304770"/>
                </a:lnTo>
                <a:lnTo>
                  <a:pt x="182874" y="307779"/>
                </a:lnTo>
                <a:lnTo>
                  <a:pt x="185362" y="309914"/>
                </a:lnTo>
                <a:lnTo>
                  <a:pt x="193196" y="317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10"/>
          <p:cNvSpPr/>
          <p:nvPr/>
        </p:nvSpPr>
        <p:spPr>
          <a:xfrm>
            <a:off x="6003607" y="2871819"/>
            <a:ext cx="248603" cy="17114"/>
          </a:xfrm>
          <a:custGeom>
            <a:avLst/>
            <a:gdLst/>
            <a:ahLst/>
            <a:cxnLst/>
            <a:rect l="0" t="0" r="0" b="0"/>
            <a:pathLst>
              <a:path w="248603" h="17114">
                <a:moveTo>
                  <a:pt x="0" y="17113"/>
                </a:moveTo>
                <a:lnTo>
                  <a:pt x="16482" y="17113"/>
                </a:lnTo>
                <a:lnTo>
                  <a:pt x="20514" y="16161"/>
                </a:lnTo>
                <a:lnTo>
                  <a:pt x="24153" y="14573"/>
                </a:lnTo>
                <a:lnTo>
                  <a:pt x="27533" y="12562"/>
                </a:lnTo>
                <a:lnTo>
                  <a:pt x="33595" y="11222"/>
                </a:lnTo>
                <a:lnTo>
                  <a:pt x="41447" y="10328"/>
                </a:lnTo>
                <a:lnTo>
                  <a:pt x="50491" y="9732"/>
                </a:lnTo>
                <a:lnTo>
                  <a:pt x="59379" y="9335"/>
                </a:lnTo>
                <a:lnTo>
                  <a:pt x="76873" y="8893"/>
                </a:lnTo>
                <a:lnTo>
                  <a:pt x="85539" y="7824"/>
                </a:lnTo>
                <a:lnTo>
                  <a:pt x="94173" y="6158"/>
                </a:lnTo>
                <a:lnTo>
                  <a:pt x="102787" y="4094"/>
                </a:lnTo>
                <a:lnTo>
                  <a:pt x="113293" y="2719"/>
                </a:lnTo>
                <a:lnTo>
                  <a:pt x="125058" y="1802"/>
                </a:lnTo>
                <a:lnTo>
                  <a:pt x="148927" y="783"/>
                </a:lnTo>
                <a:lnTo>
                  <a:pt x="169060" y="330"/>
                </a:lnTo>
                <a:lnTo>
                  <a:pt x="231165" y="0"/>
                </a:lnTo>
                <a:lnTo>
                  <a:pt x="235073" y="942"/>
                </a:lnTo>
                <a:lnTo>
                  <a:pt x="238630" y="2522"/>
                </a:lnTo>
                <a:lnTo>
                  <a:pt x="248602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11"/>
          <p:cNvSpPr/>
          <p:nvPr/>
        </p:nvSpPr>
        <p:spPr>
          <a:xfrm>
            <a:off x="6399544" y="2753484"/>
            <a:ext cx="152704" cy="324044"/>
          </a:xfrm>
          <a:custGeom>
            <a:avLst/>
            <a:gdLst/>
            <a:ahLst/>
            <a:cxnLst/>
            <a:rect l="0" t="0" r="0" b="0"/>
            <a:pathLst>
              <a:path w="152704" h="324044">
                <a:moveTo>
                  <a:pt x="109840" y="41151"/>
                </a:moveTo>
                <a:lnTo>
                  <a:pt x="109840" y="32049"/>
                </a:lnTo>
                <a:lnTo>
                  <a:pt x="108888" y="28415"/>
                </a:lnTo>
                <a:lnTo>
                  <a:pt x="105290" y="21838"/>
                </a:lnTo>
                <a:lnTo>
                  <a:pt x="102997" y="18751"/>
                </a:lnTo>
                <a:lnTo>
                  <a:pt x="100516" y="15740"/>
                </a:lnTo>
                <a:lnTo>
                  <a:pt x="97909" y="12780"/>
                </a:lnTo>
                <a:lnTo>
                  <a:pt x="94266" y="9854"/>
                </a:lnTo>
                <a:lnTo>
                  <a:pt x="89933" y="6952"/>
                </a:lnTo>
                <a:lnTo>
                  <a:pt x="85139" y="4064"/>
                </a:lnTo>
                <a:lnTo>
                  <a:pt x="80038" y="2138"/>
                </a:lnTo>
                <a:lnTo>
                  <a:pt x="74732" y="855"/>
                </a:lnTo>
                <a:lnTo>
                  <a:pt x="69290" y="0"/>
                </a:lnTo>
                <a:lnTo>
                  <a:pt x="63756" y="382"/>
                </a:lnTo>
                <a:lnTo>
                  <a:pt x="58163" y="1589"/>
                </a:lnTo>
                <a:lnTo>
                  <a:pt x="52529" y="3346"/>
                </a:lnTo>
                <a:lnTo>
                  <a:pt x="46868" y="4518"/>
                </a:lnTo>
                <a:lnTo>
                  <a:pt x="41189" y="5298"/>
                </a:lnTo>
                <a:lnTo>
                  <a:pt x="35498" y="5819"/>
                </a:lnTo>
                <a:lnTo>
                  <a:pt x="30751" y="7119"/>
                </a:lnTo>
                <a:lnTo>
                  <a:pt x="26634" y="8938"/>
                </a:lnTo>
                <a:lnTo>
                  <a:pt x="22937" y="11103"/>
                </a:lnTo>
                <a:lnTo>
                  <a:pt x="20473" y="13499"/>
                </a:lnTo>
                <a:lnTo>
                  <a:pt x="18829" y="16049"/>
                </a:lnTo>
                <a:lnTo>
                  <a:pt x="17734" y="18701"/>
                </a:lnTo>
                <a:lnTo>
                  <a:pt x="13977" y="24188"/>
                </a:lnTo>
                <a:lnTo>
                  <a:pt x="11641" y="26985"/>
                </a:lnTo>
                <a:lnTo>
                  <a:pt x="9132" y="30754"/>
                </a:lnTo>
                <a:lnTo>
                  <a:pt x="6506" y="35172"/>
                </a:lnTo>
                <a:lnTo>
                  <a:pt x="2002" y="44208"/>
                </a:lnTo>
                <a:lnTo>
                  <a:pt x="0" y="51400"/>
                </a:lnTo>
                <a:lnTo>
                  <a:pt x="418" y="54651"/>
                </a:lnTo>
                <a:lnTo>
                  <a:pt x="1650" y="57771"/>
                </a:lnTo>
                <a:lnTo>
                  <a:pt x="5558" y="63777"/>
                </a:lnTo>
                <a:lnTo>
                  <a:pt x="7934" y="66713"/>
                </a:lnTo>
                <a:lnTo>
                  <a:pt x="10470" y="69622"/>
                </a:lnTo>
                <a:lnTo>
                  <a:pt x="14066" y="73466"/>
                </a:lnTo>
                <a:lnTo>
                  <a:pt x="30985" y="90785"/>
                </a:lnTo>
                <a:lnTo>
                  <a:pt x="34410" y="94242"/>
                </a:lnTo>
                <a:lnTo>
                  <a:pt x="38599" y="96548"/>
                </a:lnTo>
                <a:lnTo>
                  <a:pt x="43296" y="98084"/>
                </a:lnTo>
                <a:lnTo>
                  <a:pt x="55421" y="100551"/>
                </a:lnTo>
                <a:lnTo>
                  <a:pt x="59619" y="100888"/>
                </a:lnTo>
                <a:lnTo>
                  <a:pt x="62072" y="100978"/>
                </a:lnTo>
                <a:lnTo>
                  <a:pt x="65612" y="100086"/>
                </a:lnTo>
                <a:lnTo>
                  <a:pt x="69878" y="98538"/>
                </a:lnTo>
                <a:lnTo>
                  <a:pt x="74626" y="96554"/>
                </a:lnTo>
                <a:lnTo>
                  <a:pt x="78744" y="95231"/>
                </a:lnTo>
                <a:lnTo>
                  <a:pt x="82442" y="94349"/>
                </a:lnTo>
                <a:lnTo>
                  <a:pt x="85860" y="93761"/>
                </a:lnTo>
                <a:lnTo>
                  <a:pt x="89091" y="92417"/>
                </a:lnTo>
                <a:lnTo>
                  <a:pt x="92197" y="90568"/>
                </a:lnTo>
                <a:lnTo>
                  <a:pt x="95221" y="88383"/>
                </a:lnTo>
                <a:lnTo>
                  <a:pt x="98190" y="86926"/>
                </a:lnTo>
                <a:lnTo>
                  <a:pt x="101120" y="85955"/>
                </a:lnTo>
                <a:lnTo>
                  <a:pt x="104028" y="85308"/>
                </a:lnTo>
                <a:lnTo>
                  <a:pt x="106918" y="83924"/>
                </a:lnTo>
                <a:lnTo>
                  <a:pt x="109797" y="82049"/>
                </a:lnTo>
                <a:lnTo>
                  <a:pt x="112669" y="79846"/>
                </a:lnTo>
                <a:lnTo>
                  <a:pt x="115536" y="77425"/>
                </a:lnTo>
                <a:lnTo>
                  <a:pt x="118400" y="74859"/>
                </a:lnTo>
                <a:lnTo>
                  <a:pt x="121262" y="72195"/>
                </a:lnTo>
                <a:lnTo>
                  <a:pt x="124122" y="68514"/>
                </a:lnTo>
                <a:lnTo>
                  <a:pt x="126982" y="64156"/>
                </a:lnTo>
                <a:lnTo>
                  <a:pt x="129841" y="59345"/>
                </a:lnTo>
                <a:lnTo>
                  <a:pt x="132699" y="54232"/>
                </a:lnTo>
                <a:lnTo>
                  <a:pt x="138415" y="43472"/>
                </a:lnTo>
                <a:lnTo>
                  <a:pt x="139367" y="38888"/>
                </a:lnTo>
                <a:lnTo>
                  <a:pt x="139050" y="34880"/>
                </a:lnTo>
                <a:lnTo>
                  <a:pt x="137111" y="27886"/>
                </a:lnTo>
                <a:lnTo>
                  <a:pt x="135864" y="18175"/>
                </a:lnTo>
                <a:lnTo>
                  <a:pt x="135763" y="17261"/>
                </a:lnTo>
                <a:lnTo>
                  <a:pt x="135564" y="138720"/>
                </a:lnTo>
                <a:lnTo>
                  <a:pt x="136514" y="161442"/>
                </a:lnTo>
                <a:lnTo>
                  <a:pt x="138101" y="180400"/>
                </a:lnTo>
                <a:lnTo>
                  <a:pt x="140111" y="196848"/>
                </a:lnTo>
                <a:lnTo>
                  <a:pt x="141451" y="215434"/>
                </a:lnTo>
                <a:lnTo>
                  <a:pt x="142344" y="235444"/>
                </a:lnTo>
                <a:lnTo>
                  <a:pt x="143974" y="302130"/>
                </a:lnTo>
                <a:lnTo>
                  <a:pt x="144026" y="306577"/>
                </a:lnTo>
                <a:lnTo>
                  <a:pt x="145013" y="310494"/>
                </a:lnTo>
                <a:lnTo>
                  <a:pt x="146624" y="314058"/>
                </a:lnTo>
                <a:lnTo>
                  <a:pt x="152703" y="3240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12"/>
          <p:cNvSpPr/>
          <p:nvPr/>
        </p:nvSpPr>
        <p:spPr>
          <a:xfrm>
            <a:off x="4451984" y="336042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52279" y="8572"/>
                </a:lnTo>
                <a:lnTo>
                  <a:pt x="68190" y="7620"/>
                </a:lnTo>
                <a:lnTo>
                  <a:pt x="86418" y="6032"/>
                </a:lnTo>
                <a:lnTo>
                  <a:pt x="106189" y="4021"/>
                </a:lnTo>
                <a:lnTo>
                  <a:pt x="129848" y="2680"/>
                </a:lnTo>
                <a:lnTo>
                  <a:pt x="156098" y="178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13"/>
          <p:cNvSpPr/>
          <p:nvPr/>
        </p:nvSpPr>
        <p:spPr>
          <a:xfrm>
            <a:off x="4769167" y="3274834"/>
            <a:ext cx="291466" cy="282754"/>
          </a:xfrm>
          <a:custGeom>
            <a:avLst/>
            <a:gdLst/>
            <a:ahLst/>
            <a:cxnLst/>
            <a:rect l="0" t="0" r="0" b="0"/>
            <a:pathLst>
              <a:path w="291466" h="282754">
                <a:moveTo>
                  <a:pt x="0" y="34151"/>
                </a:moveTo>
                <a:lnTo>
                  <a:pt x="9102" y="29600"/>
                </a:lnTo>
                <a:lnTo>
                  <a:pt x="16110" y="24825"/>
                </a:lnTo>
                <a:lnTo>
                  <a:pt x="19313" y="22219"/>
                </a:lnTo>
                <a:lnTo>
                  <a:pt x="23352" y="20481"/>
                </a:lnTo>
                <a:lnTo>
                  <a:pt x="27951" y="19323"/>
                </a:lnTo>
                <a:lnTo>
                  <a:pt x="32921" y="18551"/>
                </a:lnTo>
                <a:lnTo>
                  <a:pt x="40984" y="15152"/>
                </a:lnTo>
                <a:lnTo>
                  <a:pt x="49648" y="10467"/>
                </a:lnTo>
                <a:lnTo>
                  <a:pt x="55959" y="7884"/>
                </a:lnTo>
                <a:lnTo>
                  <a:pt x="63023" y="5209"/>
                </a:lnTo>
                <a:lnTo>
                  <a:pt x="69638" y="3427"/>
                </a:lnTo>
                <a:lnTo>
                  <a:pt x="75953" y="2238"/>
                </a:lnTo>
                <a:lnTo>
                  <a:pt x="82068" y="1445"/>
                </a:lnTo>
                <a:lnTo>
                  <a:pt x="88050" y="917"/>
                </a:lnTo>
                <a:lnTo>
                  <a:pt x="93942" y="565"/>
                </a:lnTo>
                <a:lnTo>
                  <a:pt x="99776" y="330"/>
                </a:lnTo>
                <a:lnTo>
                  <a:pt x="113877" y="69"/>
                </a:lnTo>
                <a:lnTo>
                  <a:pt x="121638" y="0"/>
                </a:lnTo>
                <a:lnTo>
                  <a:pt x="127765" y="906"/>
                </a:lnTo>
                <a:lnTo>
                  <a:pt x="132802" y="2462"/>
                </a:lnTo>
                <a:lnTo>
                  <a:pt x="140938" y="5780"/>
                </a:lnTo>
                <a:lnTo>
                  <a:pt x="147729" y="7254"/>
                </a:lnTo>
                <a:lnTo>
                  <a:pt x="153922" y="10449"/>
                </a:lnTo>
                <a:lnTo>
                  <a:pt x="160803" y="15044"/>
                </a:lnTo>
                <a:lnTo>
                  <a:pt x="165304" y="17603"/>
                </a:lnTo>
                <a:lnTo>
                  <a:pt x="170210" y="20261"/>
                </a:lnTo>
                <a:lnTo>
                  <a:pt x="178202" y="25755"/>
                </a:lnTo>
                <a:lnTo>
                  <a:pt x="181666" y="28554"/>
                </a:lnTo>
                <a:lnTo>
                  <a:pt x="188055" y="36743"/>
                </a:lnTo>
                <a:lnTo>
                  <a:pt x="191093" y="41594"/>
                </a:lnTo>
                <a:lnTo>
                  <a:pt x="193118" y="46733"/>
                </a:lnTo>
                <a:lnTo>
                  <a:pt x="194468" y="52064"/>
                </a:lnTo>
                <a:lnTo>
                  <a:pt x="195367" y="57523"/>
                </a:lnTo>
                <a:lnTo>
                  <a:pt x="195968" y="64019"/>
                </a:lnTo>
                <a:lnTo>
                  <a:pt x="196367" y="71208"/>
                </a:lnTo>
                <a:lnTo>
                  <a:pt x="196634" y="78858"/>
                </a:lnTo>
                <a:lnTo>
                  <a:pt x="195859" y="86816"/>
                </a:lnTo>
                <a:lnTo>
                  <a:pt x="194391" y="94978"/>
                </a:lnTo>
                <a:lnTo>
                  <a:pt x="192458" y="103278"/>
                </a:lnTo>
                <a:lnTo>
                  <a:pt x="190219" y="110715"/>
                </a:lnTo>
                <a:lnTo>
                  <a:pt x="187773" y="117579"/>
                </a:lnTo>
                <a:lnTo>
                  <a:pt x="185189" y="124059"/>
                </a:lnTo>
                <a:lnTo>
                  <a:pt x="182515" y="130284"/>
                </a:lnTo>
                <a:lnTo>
                  <a:pt x="177002" y="142282"/>
                </a:lnTo>
                <a:lnTo>
                  <a:pt x="174199" y="147196"/>
                </a:lnTo>
                <a:lnTo>
                  <a:pt x="168545" y="155195"/>
                </a:lnTo>
                <a:lnTo>
                  <a:pt x="164751" y="159615"/>
                </a:lnTo>
                <a:lnTo>
                  <a:pt x="160316" y="164466"/>
                </a:lnTo>
                <a:lnTo>
                  <a:pt x="155455" y="169605"/>
                </a:lnTo>
                <a:lnTo>
                  <a:pt x="152214" y="174936"/>
                </a:lnTo>
                <a:lnTo>
                  <a:pt x="150054" y="180395"/>
                </a:lnTo>
                <a:lnTo>
                  <a:pt x="148613" y="185940"/>
                </a:lnTo>
                <a:lnTo>
                  <a:pt x="145748" y="190588"/>
                </a:lnTo>
                <a:lnTo>
                  <a:pt x="137485" y="198293"/>
                </a:lnTo>
                <a:lnTo>
                  <a:pt x="130002" y="204893"/>
                </a:lnTo>
                <a:lnTo>
                  <a:pt x="122548" y="211001"/>
                </a:lnTo>
                <a:lnTo>
                  <a:pt x="117894" y="213963"/>
                </a:lnTo>
                <a:lnTo>
                  <a:pt x="112886" y="216891"/>
                </a:lnTo>
                <a:lnTo>
                  <a:pt x="99702" y="225224"/>
                </a:lnTo>
                <a:lnTo>
                  <a:pt x="92185" y="230112"/>
                </a:lnTo>
                <a:lnTo>
                  <a:pt x="86222" y="234325"/>
                </a:lnTo>
                <a:lnTo>
                  <a:pt x="81294" y="238085"/>
                </a:lnTo>
                <a:lnTo>
                  <a:pt x="73278" y="243851"/>
                </a:lnTo>
                <a:lnTo>
                  <a:pt x="66540" y="246413"/>
                </a:lnTo>
                <a:lnTo>
                  <a:pt x="57831" y="250092"/>
                </a:lnTo>
                <a:lnTo>
                  <a:pt x="47610" y="254902"/>
                </a:lnTo>
                <a:lnTo>
                  <a:pt x="36717" y="260215"/>
                </a:lnTo>
                <a:lnTo>
                  <a:pt x="28066" y="263211"/>
                </a:lnTo>
                <a:lnTo>
                  <a:pt x="24426" y="264010"/>
                </a:lnTo>
                <a:lnTo>
                  <a:pt x="21046" y="263590"/>
                </a:lnTo>
                <a:lnTo>
                  <a:pt x="17841" y="262358"/>
                </a:lnTo>
                <a:lnTo>
                  <a:pt x="11739" y="259401"/>
                </a:lnTo>
                <a:lnTo>
                  <a:pt x="5852" y="258087"/>
                </a:lnTo>
                <a:lnTo>
                  <a:pt x="3902" y="256784"/>
                </a:lnTo>
                <a:lnTo>
                  <a:pt x="2601" y="254963"/>
                </a:lnTo>
                <a:lnTo>
                  <a:pt x="1734" y="252796"/>
                </a:lnTo>
                <a:lnTo>
                  <a:pt x="2109" y="249447"/>
                </a:lnTo>
                <a:lnTo>
                  <a:pt x="5065" y="240645"/>
                </a:lnTo>
                <a:lnTo>
                  <a:pt x="7533" y="234082"/>
                </a:lnTo>
                <a:lnTo>
                  <a:pt x="12815" y="227586"/>
                </a:lnTo>
                <a:lnTo>
                  <a:pt x="20301" y="222357"/>
                </a:lnTo>
                <a:lnTo>
                  <a:pt x="29025" y="217810"/>
                </a:lnTo>
                <a:lnTo>
                  <a:pt x="36077" y="215790"/>
                </a:lnTo>
                <a:lnTo>
                  <a:pt x="44927" y="212352"/>
                </a:lnTo>
                <a:lnTo>
                  <a:pt x="49954" y="210101"/>
                </a:lnTo>
                <a:lnTo>
                  <a:pt x="58079" y="205061"/>
                </a:lnTo>
                <a:lnTo>
                  <a:pt x="61580" y="202383"/>
                </a:lnTo>
                <a:lnTo>
                  <a:pt x="67723" y="200598"/>
                </a:lnTo>
                <a:lnTo>
                  <a:pt x="75629" y="199408"/>
                </a:lnTo>
                <a:lnTo>
                  <a:pt x="84709" y="198615"/>
                </a:lnTo>
                <a:lnTo>
                  <a:pt x="92668" y="198086"/>
                </a:lnTo>
                <a:lnTo>
                  <a:pt x="106591" y="197498"/>
                </a:lnTo>
                <a:lnTo>
                  <a:pt x="142834" y="197121"/>
                </a:lnTo>
                <a:lnTo>
                  <a:pt x="157462" y="197069"/>
                </a:lnTo>
                <a:lnTo>
                  <a:pt x="164029" y="198008"/>
                </a:lnTo>
                <a:lnTo>
                  <a:pt x="170313" y="199586"/>
                </a:lnTo>
                <a:lnTo>
                  <a:pt x="176407" y="201591"/>
                </a:lnTo>
                <a:lnTo>
                  <a:pt x="184279" y="205785"/>
                </a:lnTo>
                <a:lnTo>
                  <a:pt x="193338" y="211439"/>
                </a:lnTo>
                <a:lnTo>
                  <a:pt x="203187" y="218065"/>
                </a:lnTo>
                <a:lnTo>
                  <a:pt x="211658" y="224388"/>
                </a:lnTo>
                <a:lnTo>
                  <a:pt x="219210" y="230508"/>
                </a:lnTo>
                <a:lnTo>
                  <a:pt x="231730" y="241435"/>
                </a:lnTo>
                <a:lnTo>
                  <a:pt x="240469" y="249467"/>
                </a:lnTo>
                <a:lnTo>
                  <a:pt x="250743" y="259344"/>
                </a:lnTo>
                <a:lnTo>
                  <a:pt x="253839" y="261432"/>
                </a:lnTo>
                <a:lnTo>
                  <a:pt x="259820" y="263752"/>
                </a:lnTo>
                <a:lnTo>
                  <a:pt x="261796" y="265323"/>
                </a:lnTo>
                <a:lnTo>
                  <a:pt x="263113" y="267323"/>
                </a:lnTo>
                <a:lnTo>
                  <a:pt x="263992" y="269609"/>
                </a:lnTo>
                <a:lnTo>
                  <a:pt x="265529" y="271133"/>
                </a:lnTo>
                <a:lnTo>
                  <a:pt x="267507" y="272149"/>
                </a:lnTo>
                <a:lnTo>
                  <a:pt x="269778" y="272826"/>
                </a:lnTo>
                <a:lnTo>
                  <a:pt x="274842" y="276119"/>
                </a:lnTo>
                <a:lnTo>
                  <a:pt x="291465" y="282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14"/>
          <p:cNvSpPr/>
          <p:nvPr/>
        </p:nvSpPr>
        <p:spPr>
          <a:xfrm>
            <a:off x="5154929" y="3351847"/>
            <a:ext cx="231459" cy="188596"/>
          </a:xfrm>
          <a:custGeom>
            <a:avLst/>
            <a:gdLst/>
            <a:ahLst/>
            <a:cxnLst/>
            <a:rect l="0" t="0" r="0" b="0"/>
            <a:pathLst>
              <a:path w="231459" h="188596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6" y="13570"/>
                </a:lnTo>
                <a:lnTo>
                  <a:pt x="26694" y="14762"/>
                </a:lnTo>
                <a:lnTo>
                  <a:pt x="31131" y="16509"/>
                </a:lnTo>
                <a:lnTo>
                  <a:pt x="35995" y="18626"/>
                </a:lnTo>
                <a:lnTo>
                  <a:pt x="41142" y="20990"/>
                </a:lnTo>
                <a:lnTo>
                  <a:pt x="45525" y="23518"/>
                </a:lnTo>
                <a:lnTo>
                  <a:pt x="49401" y="26156"/>
                </a:lnTo>
                <a:lnTo>
                  <a:pt x="56246" y="31628"/>
                </a:lnTo>
                <a:lnTo>
                  <a:pt x="62464" y="37234"/>
                </a:lnTo>
                <a:lnTo>
                  <a:pt x="66408" y="40063"/>
                </a:lnTo>
                <a:lnTo>
                  <a:pt x="70942" y="42901"/>
                </a:lnTo>
                <a:lnTo>
                  <a:pt x="75869" y="45746"/>
                </a:lnTo>
                <a:lnTo>
                  <a:pt x="86425" y="51447"/>
                </a:lnTo>
                <a:lnTo>
                  <a:pt x="91907" y="54300"/>
                </a:lnTo>
                <a:lnTo>
                  <a:pt x="98419" y="58108"/>
                </a:lnTo>
                <a:lnTo>
                  <a:pt x="113275" y="67418"/>
                </a:lnTo>
                <a:lnTo>
                  <a:pt x="119332" y="72568"/>
                </a:lnTo>
                <a:lnTo>
                  <a:pt x="124322" y="77906"/>
                </a:lnTo>
                <a:lnTo>
                  <a:pt x="128601" y="83370"/>
                </a:lnTo>
                <a:lnTo>
                  <a:pt x="135265" y="89870"/>
                </a:lnTo>
                <a:lnTo>
                  <a:pt x="143516" y="97061"/>
                </a:lnTo>
                <a:lnTo>
                  <a:pt x="159988" y="110766"/>
                </a:lnTo>
                <a:lnTo>
                  <a:pt x="165714" y="115754"/>
                </a:lnTo>
                <a:lnTo>
                  <a:pt x="170483" y="120032"/>
                </a:lnTo>
                <a:lnTo>
                  <a:pt x="174616" y="124789"/>
                </a:lnTo>
                <a:lnTo>
                  <a:pt x="178323" y="129865"/>
                </a:lnTo>
                <a:lnTo>
                  <a:pt x="186567" y="142598"/>
                </a:lnTo>
                <a:lnTo>
                  <a:pt x="188195" y="145548"/>
                </a:lnTo>
                <a:lnTo>
                  <a:pt x="192545" y="153906"/>
                </a:lnTo>
                <a:lnTo>
                  <a:pt x="195039" y="156896"/>
                </a:lnTo>
                <a:lnTo>
                  <a:pt x="197653" y="158890"/>
                </a:lnTo>
                <a:lnTo>
                  <a:pt x="203099" y="162058"/>
                </a:lnTo>
                <a:lnTo>
                  <a:pt x="208694" y="166641"/>
                </a:lnTo>
                <a:lnTo>
                  <a:pt x="210567" y="169196"/>
                </a:lnTo>
                <a:lnTo>
                  <a:pt x="212648" y="174576"/>
                </a:lnTo>
                <a:lnTo>
                  <a:pt x="216113" y="180142"/>
                </a:lnTo>
                <a:lnTo>
                  <a:pt x="218370" y="182960"/>
                </a:lnTo>
                <a:lnTo>
                  <a:pt x="220828" y="184838"/>
                </a:lnTo>
                <a:lnTo>
                  <a:pt x="223419" y="186090"/>
                </a:lnTo>
                <a:lnTo>
                  <a:pt x="231458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15"/>
          <p:cNvSpPr/>
          <p:nvPr/>
        </p:nvSpPr>
        <p:spPr>
          <a:xfrm>
            <a:off x="5129212" y="3334702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196638" y="9102"/>
                </a:lnTo>
                <a:lnTo>
                  <a:pt x="193005" y="13688"/>
                </a:lnTo>
                <a:lnTo>
                  <a:pt x="189630" y="18651"/>
                </a:lnTo>
                <a:lnTo>
                  <a:pt x="186427" y="23863"/>
                </a:lnTo>
                <a:lnTo>
                  <a:pt x="181435" y="30197"/>
                </a:lnTo>
                <a:lnTo>
                  <a:pt x="175249" y="37276"/>
                </a:lnTo>
                <a:lnTo>
                  <a:pt x="155994" y="58477"/>
                </a:lnTo>
                <a:lnTo>
                  <a:pt x="96783" y="124158"/>
                </a:lnTo>
                <a:lnTo>
                  <a:pt x="87382" y="134207"/>
                </a:lnTo>
                <a:lnTo>
                  <a:pt x="79210" y="141859"/>
                </a:lnTo>
                <a:lnTo>
                  <a:pt x="71856" y="147912"/>
                </a:lnTo>
                <a:lnTo>
                  <a:pt x="65049" y="152901"/>
                </a:lnTo>
                <a:lnTo>
                  <a:pt x="56701" y="158132"/>
                </a:lnTo>
                <a:lnTo>
                  <a:pt x="47326" y="163524"/>
                </a:lnTo>
                <a:lnTo>
                  <a:pt x="37266" y="169023"/>
                </a:lnTo>
                <a:lnTo>
                  <a:pt x="29606" y="173642"/>
                </a:lnTo>
                <a:lnTo>
                  <a:pt x="23548" y="17767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16"/>
          <p:cNvSpPr/>
          <p:nvPr/>
        </p:nvSpPr>
        <p:spPr>
          <a:xfrm>
            <a:off x="5480684" y="3377565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17"/>
          <p:cNvSpPr/>
          <p:nvPr/>
        </p:nvSpPr>
        <p:spPr>
          <a:xfrm>
            <a:off x="5454967" y="347186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2"/>
                </a:lnTo>
                <a:lnTo>
                  <a:pt x="23195" y="795"/>
                </a:lnTo>
                <a:lnTo>
                  <a:pt x="139334" y="2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18"/>
          <p:cNvSpPr/>
          <p:nvPr/>
        </p:nvSpPr>
        <p:spPr>
          <a:xfrm>
            <a:off x="5883592" y="3377596"/>
            <a:ext cx="188596" cy="8542"/>
          </a:xfrm>
          <a:custGeom>
            <a:avLst/>
            <a:gdLst/>
            <a:ahLst/>
            <a:cxnLst/>
            <a:rect l="0" t="0" r="0" b="0"/>
            <a:pathLst>
              <a:path w="188596" h="8542">
                <a:moveTo>
                  <a:pt x="0" y="8541"/>
                </a:moveTo>
                <a:lnTo>
                  <a:pt x="13653" y="3991"/>
                </a:lnTo>
                <a:lnTo>
                  <a:pt x="19579" y="2649"/>
                </a:lnTo>
                <a:lnTo>
                  <a:pt x="25436" y="1756"/>
                </a:lnTo>
                <a:lnTo>
                  <a:pt x="31244" y="1160"/>
                </a:lnTo>
                <a:lnTo>
                  <a:pt x="38927" y="763"/>
                </a:lnTo>
                <a:lnTo>
                  <a:pt x="57624" y="321"/>
                </a:lnTo>
                <a:lnTo>
                  <a:pt x="153798" y="0"/>
                </a:lnTo>
                <a:lnTo>
                  <a:pt x="161587" y="942"/>
                </a:lnTo>
                <a:lnTo>
                  <a:pt x="168685" y="2522"/>
                </a:lnTo>
                <a:lnTo>
                  <a:pt x="188595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19"/>
          <p:cNvSpPr/>
          <p:nvPr/>
        </p:nvSpPr>
        <p:spPr>
          <a:xfrm>
            <a:off x="6170375" y="3266122"/>
            <a:ext cx="176133" cy="94299"/>
          </a:xfrm>
          <a:custGeom>
            <a:avLst/>
            <a:gdLst/>
            <a:ahLst/>
            <a:cxnLst/>
            <a:rect l="0" t="0" r="0" b="0"/>
            <a:pathLst>
              <a:path w="176133" h="94299">
                <a:moveTo>
                  <a:pt x="30400" y="0"/>
                </a:moveTo>
                <a:lnTo>
                  <a:pt x="30400" y="4551"/>
                </a:lnTo>
                <a:lnTo>
                  <a:pt x="29447" y="6844"/>
                </a:lnTo>
                <a:lnTo>
                  <a:pt x="27860" y="9325"/>
                </a:lnTo>
                <a:lnTo>
                  <a:pt x="23019" y="15600"/>
                </a:lnTo>
                <a:lnTo>
                  <a:pt x="22621" y="18973"/>
                </a:lnTo>
                <a:lnTo>
                  <a:pt x="22357" y="24079"/>
                </a:lnTo>
                <a:lnTo>
                  <a:pt x="22180" y="30340"/>
                </a:lnTo>
                <a:lnTo>
                  <a:pt x="21110" y="35467"/>
                </a:lnTo>
                <a:lnTo>
                  <a:pt x="19444" y="39837"/>
                </a:lnTo>
                <a:lnTo>
                  <a:pt x="14477" y="49144"/>
                </a:lnTo>
                <a:lnTo>
                  <a:pt x="13117" y="50860"/>
                </a:lnTo>
                <a:lnTo>
                  <a:pt x="11258" y="52957"/>
                </a:lnTo>
                <a:lnTo>
                  <a:pt x="9066" y="55307"/>
                </a:lnTo>
                <a:lnTo>
                  <a:pt x="7605" y="58779"/>
                </a:lnTo>
                <a:lnTo>
                  <a:pt x="6630" y="62999"/>
                </a:lnTo>
                <a:lnTo>
                  <a:pt x="5981" y="67717"/>
                </a:lnTo>
                <a:lnTo>
                  <a:pt x="4596" y="71814"/>
                </a:lnTo>
                <a:lnTo>
                  <a:pt x="2719" y="75499"/>
                </a:lnTo>
                <a:lnTo>
                  <a:pt x="516" y="78907"/>
                </a:lnTo>
                <a:lnTo>
                  <a:pt x="0" y="82132"/>
                </a:lnTo>
                <a:lnTo>
                  <a:pt x="608" y="85235"/>
                </a:lnTo>
                <a:lnTo>
                  <a:pt x="1966" y="88256"/>
                </a:lnTo>
                <a:lnTo>
                  <a:pt x="3824" y="90270"/>
                </a:lnTo>
                <a:lnTo>
                  <a:pt x="6015" y="91612"/>
                </a:lnTo>
                <a:lnTo>
                  <a:pt x="10989" y="93104"/>
                </a:lnTo>
                <a:lnTo>
                  <a:pt x="16376" y="93767"/>
                </a:lnTo>
                <a:lnTo>
                  <a:pt x="20098" y="93944"/>
                </a:lnTo>
                <a:lnTo>
                  <a:pt x="29313" y="94140"/>
                </a:lnTo>
                <a:lnTo>
                  <a:pt x="176132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20"/>
          <p:cNvSpPr/>
          <p:nvPr/>
        </p:nvSpPr>
        <p:spPr>
          <a:xfrm>
            <a:off x="6316156" y="3257550"/>
            <a:ext cx="21779" cy="291466"/>
          </a:xfrm>
          <a:custGeom>
            <a:avLst/>
            <a:gdLst/>
            <a:ahLst/>
            <a:cxnLst/>
            <a:rect l="0" t="0" r="0" b="0"/>
            <a:pathLst>
              <a:path w="21779" h="291466">
                <a:moveTo>
                  <a:pt x="21778" y="0"/>
                </a:moveTo>
                <a:lnTo>
                  <a:pt x="17228" y="0"/>
                </a:lnTo>
                <a:lnTo>
                  <a:pt x="14935" y="952"/>
                </a:lnTo>
                <a:lnTo>
                  <a:pt x="12454" y="2540"/>
                </a:lnTo>
                <a:lnTo>
                  <a:pt x="9847" y="4550"/>
                </a:lnTo>
                <a:lnTo>
                  <a:pt x="8109" y="6844"/>
                </a:lnTo>
                <a:lnTo>
                  <a:pt x="6951" y="9325"/>
                </a:lnTo>
                <a:lnTo>
                  <a:pt x="6178" y="11931"/>
                </a:lnTo>
                <a:lnTo>
                  <a:pt x="540" y="33803"/>
                </a:lnTo>
                <a:lnTo>
                  <a:pt x="0" y="43491"/>
                </a:lnTo>
                <a:lnTo>
                  <a:pt x="592" y="53759"/>
                </a:lnTo>
                <a:lnTo>
                  <a:pt x="1939" y="64414"/>
                </a:lnTo>
                <a:lnTo>
                  <a:pt x="2837" y="73423"/>
                </a:lnTo>
                <a:lnTo>
                  <a:pt x="3436" y="81333"/>
                </a:lnTo>
                <a:lnTo>
                  <a:pt x="3835" y="88512"/>
                </a:lnTo>
                <a:lnTo>
                  <a:pt x="5054" y="95203"/>
                </a:lnTo>
                <a:lnTo>
                  <a:pt x="6819" y="101568"/>
                </a:lnTo>
                <a:lnTo>
                  <a:pt x="8947" y="107717"/>
                </a:lnTo>
                <a:lnTo>
                  <a:pt x="10367" y="115626"/>
                </a:lnTo>
                <a:lnTo>
                  <a:pt x="11313" y="124709"/>
                </a:lnTo>
                <a:lnTo>
                  <a:pt x="11944" y="134574"/>
                </a:lnTo>
                <a:lnTo>
                  <a:pt x="12646" y="150616"/>
                </a:lnTo>
                <a:lnTo>
                  <a:pt x="12832" y="157560"/>
                </a:lnTo>
                <a:lnTo>
                  <a:pt x="13909" y="168857"/>
                </a:lnTo>
                <a:lnTo>
                  <a:pt x="19024" y="211851"/>
                </a:lnTo>
                <a:lnTo>
                  <a:pt x="19942" y="222196"/>
                </a:lnTo>
                <a:lnTo>
                  <a:pt x="20962" y="237819"/>
                </a:lnTo>
                <a:lnTo>
                  <a:pt x="21234" y="243318"/>
                </a:lnTo>
                <a:lnTo>
                  <a:pt x="21778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21"/>
          <p:cNvSpPr/>
          <p:nvPr/>
        </p:nvSpPr>
        <p:spPr>
          <a:xfrm>
            <a:off x="5463540" y="3360451"/>
            <a:ext cx="188595" cy="17115"/>
          </a:xfrm>
          <a:custGeom>
            <a:avLst/>
            <a:gdLst/>
            <a:ahLst/>
            <a:cxnLst/>
            <a:rect l="0" t="0" r="0" b="0"/>
            <a:pathLst>
              <a:path w="188595" h="17115">
                <a:moveTo>
                  <a:pt x="0" y="17114"/>
                </a:moveTo>
                <a:lnTo>
                  <a:pt x="40550" y="17114"/>
                </a:lnTo>
                <a:lnTo>
                  <a:pt x="46084" y="16161"/>
                </a:lnTo>
                <a:lnTo>
                  <a:pt x="51677" y="14574"/>
                </a:lnTo>
                <a:lnTo>
                  <a:pt x="57311" y="12563"/>
                </a:lnTo>
                <a:lnTo>
                  <a:pt x="62973" y="11222"/>
                </a:lnTo>
                <a:lnTo>
                  <a:pt x="68652" y="10328"/>
                </a:lnTo>
                <a:lnTo>
                  <a:pt x="74343" y="9733"/>
                </a:lnTo>
                <a:lnTo>
                  <a:pt x="79089" y="9335"/>
                </a:lnTo>
                <a:lnTo>
                  <a:pt x="83206" y="9071"/>
                </a:lnTo>
                <a:lnTo>
                  <a:pt x="86903" y="8894"/>
                </a:lnTo>
                <a:lnTo>
                  <a:pt x="91273" y="7824"/>
                </a:lnTo>
                <a:lnTo>
                  <a:pt x="96091" y="6158"/>
                </a:lnTo>
                <a:lnTo>
                  <a:pt x="101208" y="4095"/>
                </a:lnTo>
                <a:lnTo>
                  <a:pt x="105572" y="2720"/>
                </a:lnTo>
                <a:lnTo>
                  <a:pt x="109434" y="1803"/>
                </a:lnTo>
                <a:lnTo>
                  <a:pt x="112961" y="1191"/>
                </a:lnTo>
                <a:lnTo>
                  <a:pt x="118170" y="784"/>
                </a:lnTo>
                <a:lnTo>
                  <a:pt x="124499" y="512"/>
                </a:lnTo>
                <a:lnTo>
                  <a:pt x="140105" y="210"/>
                </a:lnTo>
                <a:lnTo>
                  <a:pt x="178564" y="0"/>
                </a:lnTo>
                <a:lnTo>
                  <a:pt x="181907" y="942"/>
                </a:lnTo>
                <a:lnTo>
                  <a:pt x="184136" y="2523"/>
                </a:lnTo>
                <a:lnTo>
                  <a:pt x="188594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22"/>
          <p:cNvSpPr/>
          <p:nvPr/>
        </p:nvSpPr>
        <p:spPr>
          <a:xfrm>
            <a:off x="4657725" y="3617595"/>
            <a:ext cx="522923" cy="17146"/>
          </a:xfrm>
          <a:custGeom>
            <a:avLst/>
            <a:gdLst/>
            <a:ahLst/>
            <a:cxnLst/>
            <a:rect l="0" t="0" r="0" b="0"/>
            <a:pathLst>
              <a:path w="522923" h="17146">
                <a:moveTo>
                  <a:pt x="0" y="0"/>
                </a:moveTo>
                <a:lnTo>
                  <a:pt x="4550" y="4550"/>
                </a:lnTo>
                <a:lnTo>
                  <a:pt x="7796" y="5891"/>
                </a:lnTo>
                <a:lnTo>
                  <a:pt x="11865" y="6785"/>
                </a:lnTo>
                <a:lnTo>
                  <a:pt x="16482" y="7381"/>
                </a:lnTo>
                <a:lnTo>
                  <a:pt x="22418" y="7778"/>
                </a:lnTo>
                <a:lnTo>
                  <a:pt x="36633" y="8219"/>
                </a:lnTo>
                <a:lnTo>
                  <a:pt x="68136" y="8525"/>
                </a:lnTo>
                <a:lnTo>
                  <a:pt x="91352" y="8563"/>
                </a:lnTo>
                <a:lnTo>
                  <a:pt x="98049" y="7613"/>
                </a:lnTo>
                <a:lnTo>
                  <a:pt x="105371" y="6028"/>
                </a:lnTo>
                <a:lnTo>
                  <a:pt x="113110" y="4018"/>
                </a:lnTo>
                <a:lnTo>
                  <a:pt x="120174" y="3632"/>
                </a:lnTo>
                <a:lnTo>
                  <a:pt x="126788" y="4326"/>
                </a:lnTo>
                <a:lnTo>
                  <a:pt x="133103" y="5741"/>
                </a:lnTo>
                <a:lnTo>
                  <a:pt x="140170" y="6685"/>
                </a:lnTo>
                <a:lnTo>
                  <a:pt x="147739" y="7314"/>
                </a:lnTo>
                <a:lnTo>
                  <a:pt x="155642" y="7733"/>
                </a:lnTo>
                <a:lnTo>
                  <a:pt x="172044" y="8199"/>
                </a:lnTo>
                <a:lnTo>
                  <a:pt x="232275" y="8558"/>
                </a:lnTo>
                <a:lnTo>
                  <a:pt x="472462" y="8572"/>
                </a:lnTo>
                <a:lnTo>
                  <a:pt x="484520" y="9525"/>
                </a:lnTo>
                <a:lnTo>
                  <a:pt x="493510" y="11112"/>
                </a:lnTo>
                <a:lnTo>
                  <a:pt x="508175" y="15357"/>
                </a:lnTo>
                <a:lnTo>
                  <a:pt x="52292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23"/>
          <p:cNvSpPr/>
          <p:nvPr/>
        </p:nvSpPr>
        <p:spPr>
          <a:xfrm>
            <a:off x="4649152" y="3754754"/>
            <a:ext cx="197169" cy="34292"/>
          </a:xfrm>
          <a:custGeom>
            <a:avLst/>
            <a:gdLst/>
            <a:ahLst/>
            <a:cxnLst/>
            <a:rect l="0" t="0" r="0" b="0"/>
            <a:pathLst>
              <a:path w="197169" h="34292">
                <a:moveTo>
                  <a:pt x="0" y="34291"/>
                </a:moveTo>
                <a:lnTo>
                  <a:pt x="20151" y="34291"/>
                </a:lnTo>
                <a:lnTo>
                  <a:pt x="23911" y="33338"/>
                </a:lnTo>
                <a:lnTo>
                  <a:pt x="28324" y="31750"/>
                </a:lnTo>
                <a:lnTo>
                  <a:pt x="33170" y="29740"/>
                </a:lnTo>
                <a:lnTo>
                  <a:pt x="38306" y="28399"/>
                </a:lnTo>
                <a:lnTo>
                  <a:pt x="43635" y="27505"/>
                </a:lnTo>
                <a:lnTo>
                  <a:pt x="49092" y="26910"/>
                </a:lnTo>
                <a:lnTo>
                  <a:pt x="54636" y="25560"/>
                </a:lnTo>
                <a:lnTo>
                  <a:pt x="60236" y="23708"/>
                </a:lnTo>
                <a:lnTo>
                  <a:pt x="65875" y="21520"/>
                </a:lnTo>
                <a:lnTo>
                  <a:pt x="71539" y="19109"/>
                </a:lnTo>
                <a:lnTo>
                  <a:pt x="82913" y="13891"/>
                </a:lnTo>
                <a:lnTo>
                  <a:pt x="91470" y="11166"/>
                </a:lnTo>
                <a:lnTo>
                  <a:pt x="101938" y="8397"/>
                </a:lnTo>
                <a:lnTo>
                  <a:pt x="113678" y="5598"/>
                </a:lnTo>
                <a:lnTo>
                  <a:pt x="124363" y="3732"/>
                </a:lnTo>
                <a:lnTo>
                  <a:pt x="134344" y="2488"/>
                </a:lnTo>
                <a:lnTo>
                  <a:pt x="151148" y="1106"/>
                </a:lnTo>
                <a:lnTo>
                  <a:pt x="156963" y="738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24"/>
          <p:cNvSpPr/>
          <p:nvPr/>
        </p:nvSpPr>
        <p:spPr>
          <a:xfrm>
            <a:off x="4899206" y="3677955"/>
            <a:ext cx="332877" cy="213961"/>
          </a:xfrm>
          <a:custGeom>
            <a:avLst/>
            <a:gdLst/>
            <a:ahLst/>
            <a:cxnLst/>
            <a:rect l="0" t="0" r="0" b="0"/>
            <a:pathLst>
              <a:path w="332877" h="213961">
                <a:moveTo>
                  <a:pt x="24266" y="8220"/>
                </a:moveTo>
                <a:lnTo>
                  <a:pt x="42469" y="3669"/>
                </a:lnTo>
                <a:lnTo>
                  <a:pt x="48784" y="2328"/>
                </a:lnTo>
                <a:lnTo>
                  <a:pt x="58341" y="839"/>
                </a:lnTo>
                <a:lnTo>
                  <a:pt x="66032" y="442"/>
                </a:lnTo>
                <a:lnTo>
                  <a:pt x="87279" y="0"/>
                </a:lnTo>
                <a:lnTo>
                  <a:pt x="98659" y="1787"/>
                </a:lnTo>
                <a:lnTo>
                  <a:pt x="110057" y="4884"/>
                </a:lnTo>
                <a:lnTo>
                  <a:pt x="151173" y="18991"/>
                </a:lnTo>
                <a:lnTo>
                  <a:pt x="158401" y="22068"/>
                </a:lnTo>
                <a:lnTo>
                  <a:pt x="164172" y="25072"/>
                </a:lnTo>
                <a:lnTo>
                  <a:pt x="168971" y="28027"/>
                </a:lnTo>
                <a:lnTo>
                  <a:pt x="172172" y="30950"/>
                </a:lnTo>
                <a:lnTo>
                  <a:pt x="174305" y="33850"/>
                </a:lnTo>
                <a:lnTo>
                  <a:pt x="177628" y="39614"/>
                </a:lnTo>
                <a:lnTo>
                  <a:pt x="182279" y="45350"/>
                </a:lnTo>
                <a:lnTo>
                  <a:pt x="183901" y="48213"/>
                </a:lnTo>
                <a:lnTo>
                  <a:pt x="185703" y="53935"/>
                </a:lnTo>
                <a:lnTo>
                  <a:pt x="186183" y="57746"/>
                </a:lnTo>
                <a:lnTo>
                  <a:pt x="186503" y="62193"/>
                </a:lnTo>
                <a:lnTo>
                  <a:pt x="186859" y="71260"/>
                </a:lnTo>
                <a:lnTo>
                  <a:pt x="187017" y="78465"/>
                </a:lnTo>
                <a:lnTo>
                  <a:pt x="186106" y="82672"/>
                </a:lnTo>
                <a:lnTo>
                  <a:pt x="184547" y="87382"/>
                </a:lnTo>
                <a:lnTo>
                  <a:pt x="182555" y="92427"/>
                </a:lnTo>
                <a:lnTo>
                  <a:pt x="180275" y="96743"/>
                </a:lnTo>
                <a:lnTo>
                  <a:pt x="177802" y="100573"/>
                </a:lnTo>
                <a:lnTo>
                  <a:pt x="175201" y="104078"/>
                </a:lnTo>
                <a:lnTo>
                  <a:pt x="172514" y="108320"/>
                </a:lnTo>
                <a:lnTo>
                  <a:pt x="169771" y="113053"/>
                </a:lnTo>
                <a:lnTo>
                  <a:pt x="166989" y="118114"/>
                </a:lnTo>
                <a:lnTo>
                  <a:pt x="164182" y="122440"/>
                </a:lnTo>
                <a:lnTo>
                  <a:pt x="161359" y="126276"/>
                </a:lnTo>
                <a:lnTo>
                  <a:pt x="158524" y="129787"/>
                </a:lnTo>
                <a:lnTo>
                  <a:pt x="154729" y="134032"/>
                </a:lnTo>
                <a:lnTo>
                  <a:pt x="145432" y="143829"/>
                </a:lnTo>
                <a:lnTo>
                  <a:pt x="141239" y="149108"/>
                </a:lnTo>
                <a:lnTo>
                  <a:pt x="137490" y="154533"/>
                </a:lnTo>
                <a:lnTo>
                  <a:pt x="134039" y="160054"/>
                </a:lnTo>
                <a:lnTo>
                  <a:pt x="129833" y="164687"/>
                </a:lnTo>
                <a:lnTo>
                  <a:pt x="125124" y="168729"/>
                </a:lnTo>
                <a:lnTo>
                  <a:pt x="120080" y="172376"/>
                </a:lnTo>
                <a:lnTo>
                  <a:pt x="99328" y="186610"/>
                </a:lnTo>
                <a:lnTo>
                  <a:pt x="92405" y="190964"/>
                </a:lnTo>
                <a:lnTo>
                  <a:pt x="85885" y="194819"/>
                </a:lnTo>
                <a:lnTo>
                  <a:pt x="79633" y="198342"/>
                </a:lnTo>
                <a:lnTo>
                  <a:pt x="72607" y="201643"/>
                </a:lnTo>
                <a:lnTo>
                  <a:pt x="65066" y="204796"/>
                </a:lnTo>
                <a:lnTo>
                  <a:pt x="57181" y="207850"/>
                </a:lnTo>
                <a:lnTo>
                  <a:pt x="50972" y="209887"/>
                </a:lnTo>
                <a:lnTo>
                  <a:pt x="41533" y="212149"/>
                </a:lnTo>
                <a:lnTo>
                  <a:pt x="34163" y="213155"/>
                </a:lnTo>
                <a:lnTo>
                  <a:pt x="30864" y="213423"/>
                </a:lnTo>
                <a:lnTo>
                  <a:pt x="22118" y="211181"/>
                </a:lnTo>
                <a:lnTo>
                  <a:pt x="10083" y="206532"/>
                </a:lnTo>
                <a:lnTo>
                  <a:pt x="3448" y="205726"/>
                </a:lnTo>
                <a:lnTo>
                  <a:pt x="1815" y="204661"/>
                </a:lnTo>
                <a:lnTo>
                  <a:pt x="726" y="202998"/>
                </a:lnTo>
                <a:lnTo>
                  <a:pt x="0" y="200937"/>
                </a:lnTo>
                <a:lnTo>
                  <a:pt x="469" y="198610"/>
                </a:lnTo>
                <a:lnTo>
                  <a:pt x="3530" y="193485"/>
                </a:lnTo>
                <a:lnTo>
                  <a:pt x="6057" y="189796"/>
                </a:lnTo>
                <a:lnTo>
                  <a:pt x="6648" y="186392"/>
                </a:lnTo>
                <a:lnTo>
                  <a:pt x="6805" y="184152"/>
                </a:lnTo>
                <a:lnTo>
                  <a:pt x="7863" y="182658"/>
                </a:lnTo>
                <a:lnTo>
                  <a:pt x="9521" y="181662"/>
                </a:lnTo>
                <a:lnTo>
                  <a:pt x="11578" y="180997"/>
                </a:lnTo>
                <a:lnTo>
                  <a:pt x="12950" y="179602"/>
                </a:lnTo>
                <a:lnTo>
                  <a:pt x="13865" y="177720"/>
                </a:lnTo>
                <a:lnTo>
                  <a:pt x="14474" y="175512"/>
                </a:lnTo>
                <a:lnTo>
                  <a:pt x="16786" y="174040"/>
                </a:lnTo>
                <a:lnTo>
                  <a:pt x="29140" y="171017"/>
                </a:lnTo>
                <a:lnTo>
                  <a:pt x="39450" y="166934"/>
                </a:lnTo>
                <a:lnTo>
                  <a:pt x="47842" y="164484"/>
                </a:lnTo>
                <a:lnTo>
                  <a:pt x="68081" y="160565"/>
                </a:lnTo>
                <a:lnTo>
                  <a:pt x="79194" y="158361"/>
                </a:lnTo>
                <a:lnTo>
                  <a:pt x="88507" y="156891"/>
                </a:lnTo>
                <a:lnTo>
                  <a:pt x="96621" y="155912"/>
                </a:lnTo>
                <a:lnTo>
                  <a:pt x="103935" y="155258"/>
                </a:lnTo>
                <a:lnTo>
                  <a:pt x="113574" y="154823"/>
                </a:lnTo>
                <a:lnTo>
                  <a:pt x="136983" y="154339"/>
                </a:lnTo>
                <a:lnTo>
                  <a:pt x="147036" y="155162"/>
                </a:lnTo>
                <a:lnTo>
                  <a:pt x="155643" y="156664"/>
                </a:lnTo>
                <a:lnTo>
                  <a:pt x="192246" y="165918"/>
                </a:lnTo>
                <a:lnTo>
                  <a:pt x="204832" y="169549"/>
                </a:lnTo>
                <a:lnTo>
                  <a:pt x="234057" y="178664"/>
                </a:lnTo>
                <a:lnTo>
                  <a:pt x="245090" y="182810"/>
                </a:lnTo>
                <a:lnTo>
                  <a:pt x="253397" y="186525"/>
                </a:lnTo>
                <a:lnTo>
                  <a:pt x="272179" y="196306"/>
                </a:lnTo>
                <a:lnTo>
                  <a:pt x="278124" y="199333"/>
                </a:lnTo>
                <a:lnTo>
                  <a:pt x="284945" y="202303"/>
                </a:lnTo>
                <a:lnTo>
                  <a:pt x="292349" y="205237"/>
                </a:lnTo>
                <a:lnTo>
                  <a:pt x="300143" y="208144"/>
                </a:lnTo>
                <a:lnTo>
                  <a:pt x="307244" y="210083"/>
                </a:lnTo>
                <a:lnTo>
                  <a:pt x="313883" y="211375"/>
                </a:lnTo>
                <a:lnTo>
                  <a:pt x="332876" y="2139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25"/>
          <p:cNvSpPr/>
          <p:nvPr/>
        </p:nvSpPr>
        <p:spPr>
          <a:xfrm>
            <a:off x="5240654" y="389191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26"/>
          <p:cNvSpPr/>
          <p:nvPr/>
        </p:nvSpPr>
        <p:spPr>
          <a:xfrm>
            <a:off x="6020752" y="3574732"/>
            <a:ext cx="394336" cy="25719"/>
          </a:xfrm>
          <a:custGeom>
            <a:avLst/>
            <a:gdLst/>
            <a:ahLst/>
            <a:cxnLst/>
            <a:rect l="0" t="0" r="0" b="0"/>
            <a:pathLst>
              <a:path w="394336" h="25719">
                <a:moveTo>
                  <a:pt x="0" y="25718"/>
                </a:moveTo>
                <a:lnTo>
                  <a:pt x="13652" y="21167"/>
                </a:lnTo>
                <a:lnTo>
                  <a:pt x="18627" y="19826"/>
                </a:lnTo>
                <a:lnTo>
                  <a:pt x="22895" y="18932"/>
                </a:lnTo>
                <a:lnTo>
                  <a:pt x="26694" y="18337"/>
                </a:lnTo>
                <a:lnTo>
                  <a:pt x="35994" y="17675"/>
                </a:lnTo>
                <a:lnTo>
                  <a:pt x="41141" y="17498"/>
                </a:lnTo>
                <a:lnTo>
                  <a:pt x="49335" y="16428"/>
                </a:lnTo>
                <a:lnTo>
                  <a:pt x="59560" y="14762"/>
                </a:lnTo>
                <a:lnTo>
                  <a:pt x="71139" y="12699"/>
                </a:lnTo>
                <a:lnTo>
                  <a:pt x="86479" y="11323"/>
                </a:lnTo>
                <a:lnTo>
                  <a:pt x="104325" y="10406"/>
                </a:lnTo>
                <a:lnTo>
                  <a:pt x="123842" y="9795"/>
                </a:lnTo>
                <a:lnTo>
                  <a:pt x="139712" y="8435"/>
                </a:lnTo>
                <a:lnTo>
                  <a:pt x="153149" y="6576"/>
                </a:lnTo>
                <a:lnTo>
                  <a:pt x="164964" y="4384"/>
                </a:lnTo>
                <a:lnTo>
                  <a:pt x="183319" y="2923"/>
                </a:lnTo>
                <a:lnTo>
                  <a:pt x="206033" y="1948"/>
                </a:lnTo>
                <a:lnTo>
                  <a:pt x="259210" y="866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27"/>
          <p:cNvSpPr/>
          <p:nvPr/>
        </p:nvSpPr>
        <p:spPr>
          <a:xfrm>
            <a:off x="6020752" y="3720465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13652" y="25717"/>
                </a:lnTo>
                <a:lnTo>
                  <a:pt x="18627" y="24764"/>
                </a:lnTo>
                <a:lnTo>
                  <a:pt x="22895" y="23177"/>
                </a:lnTo>
                <a:lnTo>
                  <a:pt x="26694" y="21166"/>
                </a:lnTo>
                <a:lnTo>
                  <a:pt x="31131" y="19826"/>
                </a:lnTo>
                <a:lnTo>
                  <a:pt x="35994" y="18932"/>
                </a:lnTo>
                <a:lnTo>
                  <a:pt x="41141" y="18336"/>
                </a:lnTo>
                <a:lnTo>
                  <a:pt x="45525" y="17939"/>
                </a:lnTo>
                <a:lnTo>
                  <a:pt x="49400" y="17674"/>
                </a:lnTo>
                <a:lnTo>
                  <a:pt x="52936" y="17497"/>
                </a:lnTo>
                <a:lnTo>
                  <a:pt x="57198" y="16427"/>
                </a:lnTo>
                <a:lnTo>
                  <a:pt x="61944" y="14762"/>
                </a:lnTo>
                <a:lnTo>
                  <a:pt x="67014" y="12698"/>
                </a:lnTo>
                <a:lnTo>
                  <a:pt x="76109" y="11323"/>
                </a:lnTo>
                <a:lnTo>
                  <a:pt x="87886" y="10406"/>
                </a:lnTo>
                <a:lnTo>
                  <a:pt x="112403" y="9387"/>
                </a:lnTo>
                <a:lnTo>
                  <a:pt x="141124" y="8733"/>
                </a:lnTo>
                <a:lnTo>
                  <a:pt x="145518" y="8680"/>
                </a:lnTo>
                <a:lnTo>
                  <a:pt x="151304" y="7691"/>
                </a:lnTo>
                <a:lnTo>
                  <a:pt x="158020" y="6080"/>
                </a:lnTo>
                <a:lnTo>
                  <a:pt x="165354" y="4053"/>
                </a:lnTo>
                <a:lnTo>
                  <a:pt x="171196" y="2702"/>
                </a:lnTo>
                <a:lnTo>
                  <a:pt x="176043" y="1801"/>
                </a:lnTo>
                <a:lnTo>
                  <a:pt x="180227" y="1201"/>
                </a:lnTo>
                <a:lnTo>
                  <a:pt x="183969" y="800"/>
                </a:lnTo>
                <a:lnTo>
                  <a:pt x="190666" y="355"/>
                </a:lnTo>
                <a:lnTo>
                  <a:pt x="199358" y="15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28"/>
          <p:cNvSpPr/>
          <p:nvPr/>
        </p:nvSpPr>
        <p:spPr>
          <a:xfrm>
            <a:off x="6226975" y="3628550"/>
            <a:ext cx="248121" cy="220503"/>
          </a:xfrm>
          <a:custGeom>
            <a:avLst/>
            <a:gdLst/>
            <a:ahLst/>
            <a:cxnLst/>
            <a:rect l="0" t="0" r="0" b="0"/>
            <a:pathLst>
              <a:path w="248121" h="220503">
                <a:moveTo>
                  <a:pt x="42379" y="14762"/>
                </a:moveTo>
                <a:lnTo>
                  <a:pt x="51482" y="5661"/>
                </a:lnTo>
                <a:lnTo>
                  <a:pt x="56068" y="2979"/>
                </a:lnTo>
                <a:lnTo>
                  <a:pt x="61030" y="1192"/>
                </a:lnTo>
                <a:lnTo>
                  <a:pt x="66243" y="0"/>
                </a:lnTo>
                <a:lnTo>
                  <a:pt x="72576" y="158"/>
                </a:lnTo>
                <a:lnTo>
                  <a:pt x="79655" y="1216"/>
                </a:lnTo>
                <a:lnTo>
                  <a:pt x="87233" y="2874"/>
                </a:lnTo>
                <a:lnTo>
                  <a:pt x="93237" y="3979"/>
                </a:lnTo>
                <a:lnTo>
                  <a:pt x="98192" y="4716"/>
                </a:lnTo>
                <a:lnTo>
                  <a:pt x="102448" y="5207"/>
                </a:lnTo>
                <a:lnTo>
                  <a:pt x="109717" y="5753"/>
                </a:lnTo>
                <a:lnTo>
                  <a:pt x="112989" y="5899"/>
                </a:lnTo>
                <a:lnTo>
                  <a:pt x="117075" y="6948"/>
                </a:lnTo>
                <a:lnTo>
                  <a:pt x="121704" y="8600"/>
                </a:lnTo>
                <a:lnTo>
                  <a:pt x="126695" y="10654"/>
                </a:lnTo>
                <a:lnTo>
                  <a:pt x="131927" y="12976"/>
                </a:lnTo>
                <a:lnTo>
                  <a:pt x="142821" y="18096"/>
                </a:lnTo>
                <a:lnTo>
                  <a:pt x="147441" y="20795"/>
                </a:lnTo>
                <a:lnTo>
                  <a:pt x="155113" y="26333"/>
                </a:lnTo>
                <a:lnTo>
                  <a:pt x="161698" y="31970"/>
                </a:lnTo>
                <a:lnTo>
                  <a:pt x="169136" y="38799"/>
                </a:lnTo>
                <a:lnTo>
                  <a:pt x="172694" y="44812"/>
                </a:lnTo>
                <a:lnTo>
                  <a:pt x="174976" y="49083"/>
                </a:lnTo>
                <a:lnTo>
                  <a:pt x="176497" y="52883"/>
                </a:lnTo>
                <a:lnTo>
                  <a:pt x="178187" y="59645"/>
                </a:lnTo>
                <a:lnTo>
                  <a:pt x="177686" y="64686"/>
                </a:lnTo>
                <a:lnTo>
                  <a:pt x="176399" y="70905"/>
                </a:lnTo>
                <a:lnTo>
                  <a:pt x="174588" y="77908"/>
                </a:lnTo>
                <a:lnTo>
                  <a:pt x="171476" y="86387"/>
                </a:lnTo>
                <a:lnTo>
                  <a:pt x="167497" y="95849"/>
                </a:lnTo>
                <a:lnTo>
                  <a:pt x="162939" y="105968"/>
                </a:lnTo>
                <a:lnTo>
                  <a:pt x="157995" y="115571"/>
                </a:lnTo>
                <a:lnTo>
                  <a:pt x="152794" y="124830"/>
                </a:lnTo>
                <a:lnTo>
                  <a:pt x="147421" y="133861"/>
                </a:lnTo>
                <a:lnTo>
                  <a:pt x="141935" y="140834"/>
                </a:lnTo>
                <a:lnTo>
                  <a:pt x="136373" y="146435"/>
                </a:lnTo>
                <a:lnTo>
                  <a:pt x="130759" y="151122"/>
                </a:lnTo>
                <a:lnTo>
                  <a:pt x="125112" y="156151"/>
                </a:lnTo>
                <a:lnTo>
                  <a:pt x="113757" y="166819"/>
                </a:lnTo>
                <a:lnTo>
                  <a:pt x="107110" y="172331"/>
                </a:lnTo>
                <a:lnTo>
                  <a:pt x="99820" y="177911"/>
                </a:lnTo>
                <a:lnTo>
                  <a:pt x="92104" y="183535"/>
                </a:lnTo>
                <a:lnTo>
                  <a:pt x="85054" y="188237"/>
                </a:lnTo>
                <a:lnTo>
                  <a:pt x="78449" y="192325"/>
                </a:lnTo>
                <a:lnTo>
                  <a:pt x="72141" y="196002"/>
                </a:lnTo>
                <a:lnTo>
                  <a:pt x="66983" y="199407"/>
                </a:lnTo>
                <a:lnTo>
                  <a:pt x="62592" y="202628"/>
                </a:lnTo>
                <a:lnTo>
                  <a:pt x="58712" y="205729"/>
                </a:lnTo>
                <a:lnTo>
                  <a:pt x="54220" y="207796"/>
                </a:lnTo>
                <a:lnTo>
                  <a:pt x="49321" y="209174"/>
                </a:lnTo>
                <a:lnTo>
                  <a:pt x="44149" y="210092"/>
                </a:lnTo>
                <a:lnTo>
                  <a:pt x="38797" y="210705"/>
                </a:lnTo>
                <a:lnTo>
                  <a:pt x="33324" y="211113"/>
                </a:lnTo>
                <a:lnTo>
                  <a:pt x="19953" y="211769"/>
                </a:lnTo>
                <a:lnTo>
                  <a:pt x="17904" y="210869"/>
                </a:lnTo>
                <a:lnTo>
                  <a:pt x="10468" y="205054"/>
                </a:lnTo>
                <a:lnTo>
                  <a:pt x="3185" y="198251"/>
                </a:lnTo>
                <a:lnTo>
                  <a:pt x="0" y="195241"/>
                </a:lnTo>
                <a:lnTo>
                  <a:pt x="4211" y="190369"/>
                </a:lnTo>
                <a:lnTo>
                  <a:pt x="7409" y="188983"/>
                </a:lnTo>
                <a:lnTo>
                  <a:pt x="11446" y="188060"/>
                </a:lnTo>
                <a:lnTo>
                  <a:pt x="16042" y="187444"/>
                </a:lnTo>
                <a:lnTo>
                  <a:pt x="23689" y="186760"/>
                </a:lnTo>
                <a:lnTo>
                  <a:pt x="27062" y="186577"/>
                </a:lnTo>
                <a:lnTo>
                  <a:pt x="31215" y="185503"/>
                </a:lnTo>
                <a:lnTo>
                  <a:pt x="35890" y="183834"/>
                </a:lnTo>
                <a:lnTo>
                  <a:pt x="40910" y="181769"/>
                </a:lnTo>
                <a:lnTo>
                  <a:pt x="46163" y="181345"/>
                </a:lnTo>
                <a:lnTo>
                  <a:pt x="51569" y="182015"/>
                </a:lnTo>
                <a:lnTo>
                  <a:pt x="57079" y="183414"/>
                </a:lnTo>
                <a:lnTo>
                  <a:pt x="64561" y="184347"/>
                </a:lnTo>
                <a:lnTo>
                  <a:pt x="73360" y="184969"/>
                </a:lnTo>
                <a:lnTo>
                  <a:pt x="83035" y="185383"/>
                </a:lnTo>
                <a:lnTo>
                  <a:pt x="91391" y="186612"/>
                </a:lnTo>
                <a:lnTo>
                  <a:pt x="98867" y="188384"/>
                </a:lnTo>
                <a:lnTo>
                  <a:pt x="105755" y="190517"/>
                </a:lnTo>
                <a:lnTo>
                  <a:pt x="113205" y="191940"/>
                </a:lnTo>
                <a:lnTo>
                  <a:pt x="121029" y="192888"/>
                </a:lnTo>
                <a:lnTo>
                  <a:pt x="135437" y="193942"/>
                </a:lnTo>
                <a:lnTo>
                  <a:pt x="145016" y="194410"/>
                </a:lnTo>
                <a:lnTo>
                  <a:pt x="149857" y="195487"/>
                </a:lnTo>
                <a:lnTo>
                  <a:pt x="154988" y="197158"/>
                </a:lnTo>
                <a:lnTo>
                  <a:pt x="160315" y="199224"/>
                </a:lnTo>
                <a:lnTo>
                  <a:pt x="165770" y="200602"/>
                </a:lnTo>
                <a:lnTo>
                  <a:pt x="171313" y="201520"/>
                </a:lnTo>
                <a:lnTo>
                  <a:pt x="176912" y="202133"/>
                </a:lnTo>
                <a:lnTo>
                  <a:pt x="182551" y="203494"/>
                </a:lnTo>
                <a:lnTo>
                  <a:pt x="188215" y="205353"/>
                </a:lnTo>
                <a:lnTo>
                  <a:pt x="193895" y="207545"/>
                </a:lnTo>
                <a:lnTo>
                  <a:pt x="199587" y="209007"/>
                </a:lnTo>
                <a:lnTo>
                  <a:pt x="205287" y="209981"/>
                </a:lnTo>
                <a:lnTo>
                  <a:pt x="210992" y="210631"/>
                </a:lnTo>
                <a:lnTo>
                  <a:pt x="217653" y="212016"/>
                </a:lnTo>
                <a:lnTo>
                  <a:pt x="224951" y="213892"/>
                </a:lnTo>
                <a:lnTo>
                  <a:pt x="248120" y="220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29"/>
          <p:cNvSpPr/>
          <p:nvPr/>
        </p:nvSpPr>
        <p:spPr>
          <a:xfrm>
            <a:off x="5069204" y="4149090"/>
            <a:ext cx="231459" cy="154306"/>
          </a:xfrm>
          <a:custGeom>
            <a:avLst/>
            <a:gdLst/>
            <a:ahLst/>
            <a:cxnLst/>
            <a:rect l="0" t="0" r="0" b="0"/>
            <a:pathLst>
              <a:path w="231459" h="154306">
                <a:moveTo>
                  <a:pt x="0" y="0"/>
                </a:moveTo>
                <a:lnTo>
                  <a:pt x="9103" y="4550"/>
                </a:lnTo>
                <a:lnTo>
                  <a:pt x="11783" y="6843"/>
                </a:lnTo>
                <a:lnTo>
                  <a:pt x="13571" y="9325"/>
                </a:lnTo>
                <a:lnTo>
                  <a:pt x="14762" y="11931"/>
                </a:lnTo>
                <a:lnTo>
                  <a:pt x="16509" y="13669"/>
                </a:lnTo>
                <a:lnTo>
                  <a:pt x="18626" y="14827"/>
                </a:lnTo>
                <a:lnTo>
                  <a:pt x="20990" y="15600"/>
                </a:lnTo>
                <a:lnTo>
                  <a:pt x="26157" y="18998"/>
                </a:lnTo>
                <a:lnTo>
                  <a:pt x="31628" y="23683"/>
                </a:lnTo>
                <a:lnTo>
                  <a:pt x="37235" y="28941"/>
                </a:lnTo>
                <a:lnTo>
                  <a:pt x="41968" y="32629"/>
                </a:lnTo>
                <a:lnTo>
                  <a:pt x="47982" y="36992"/>
                </a:lnTo>
                <a:lnTo>
                  <a:pt x="54848" y="41806"/>
                </a:lnTo>
                <a:lnTo>
                  <a:pt x="60378" y="45968"/>
                </a:lnTo>
                <a:lnTo>
                  <a:pt x="65017" y="49695"/>
                </a:lnTo>
                <a:lnTo>
                  <a:pt x="69062" y="53133"/>
                </a:lnTo>
                <a:lnTo>
                  <a:pt x="72712" y="56377"/>
                </a:lnTo>
                <a:lnTo>
                  <a:pt x="79306" y="62521"/>
                </a:lnTo>
                <a:lnTo>
                  <a:pt x="83351" y="64541"/>
                </a:lnTo>
                <a:lnTo>
                  <a:pt x="87953" y="65887"/>
                </a:lnTo>
                <a:lnTo>
                  <a:pt x="92926" y="66784"/>
                </a:lnTo>
                <a:lnTo>
                  <a:pt x="99098" y="69288"/>
                </a:lnTo>
                <a:lnTo>
                  <a:pt x="106071" y="72861"/>
                </a:lnTo>
                <a:lnTo>
                  <a:pt x="113576" y="77149"/>
                </a:lnTo>
                <a:lnTo>
                  <a:pt x="119533" y="80960"/>
                </a:lnTo>
                <a:lnTo>
                  <a:pt x="124456" y="84453"/>
                </a:lnTo>
                <a:lnTo>
                  <a:pt x="128691" y="87735"/>
                </a:lnTo>
                <a:lnTo>
                  <a:pt x="133419" y="90875"/>
                </a:lnTo>
                <a:lnTo>
                  <a:pt x="138476" y="93921"/>
                </a:lnTo>
                <a:lnTo>
                  <a:pt x="143753" y="96903"/>
                </a:lnTo>
                <a:lnTo>
                  <a:pt x="148223" y="99845"/>
                </a:lnTo>
                <a:lnTo>
                  <a:pt x="152155" y="102758"/>
                </a:lnTo>
                <a:lnTo>
                  <a:pt x="155730" y="105653"/>
                </a:lnTo>
                <a:lnTo>
                  <a:pt x="160970" y="108535"/>
                </a:lnTo>
                <a:lnTo>
                  <a:pt x="167321" y="111409"/>
                </a:lnTo>
                <a:lnTo>
                  <a:pt x="174413" y="114278"/>
                </a:lnTo>
                <a:lnTo>
                  <a:pt x="180093" y="117143"/>
                </a:lnTo>
                <a:lnTo>
                  <a:pt x="184832" y="120005"/>
                </a:lnTo>
                <a:lnTo>
                  <a:pt x="188944" y="122866"/>
                </a:lnTo>
                <a:lnTo>
                  <a:pt x="193590" y="125725"/>
                </a:lnTo>
                <a:lnTo>
                  <a:pt x="198593" y="128584"/>
                </a:lnTo>
                <a:lnTo>
                  <a:pt x="203833" y="131443"/>
                </a:lnTo>
                <a:lnTo>
                  <a:pt x="208279" y="134301"/>
                </a:lnTo>
                <a:lnTo>
                  <a:pt x="212196" y="137159"/>
                </a:lnTo>
                <a:lnTo>
                  <a:pt x="215759" y="140016"/>
                </a:lnTo>
                <a:lnTo>
                  <a:pt x="222258" y="143192"/>
                </a:lnTo>
                <a:lnTo>
                  <a:pt x="231458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30"/>
          <p:cNvSpPr/>
          <p:nvPr/>
        </p:nvSpPr>
        <p:spPr>
          <a:xfrm>
            <a:off x="5112067" y="4106227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188595" y="0"/>
                </a:moveTo>
                <a:lnTo>
                  <a:pt x="151508" y="37087"/>
                </a:lnTo>
                <a:lnTo>
                  <a:pt x="145773" y="43775"/>
                </a:lnTo>
                <a:lnTo>
                  <a:pt x="129240" y="63906"/>
                </a:lnTo>
                <a:lnTo>
                  <a:pt x="122355" y="73084"/>
                </a:lnTo>
                <a:lnTo>
                  <a:pt x="116813" y="81108"/>
                </a:lnTo>
                <a:lnTo>
                  <a:pt x="112165" y="88362"/>
                </a:lnTo>
                <a:lnTo>
                  <a:pt x="108114" y="94151"/>
                </a:lnTo>
                <a:lnTo>
                  <a:pt x="104461" y="98962"/>
                </a:lnTo>
                <a:lnTo>
                  <a:pt x="101073" y="103122"/>
                </a:lnTo>
                <a:lnTo>
                  <a:pt x="96910" y="107801"/>
                </a:lnTo>
                <a:lnTo>
                  <a:pt x="87204" y="118079"/>
                </a:lnTo>
                <a:lnTo>
                  <a:pt x="69152" y="136529"/>
                </a:lnTo>
                <a:lnTo>
                  <a:pt x="31796" y="173943"/>
                </a:lnTo>
                <a:lnTo>
                  <a:pt x="28817" y="177875"/>
                </a:lnTo>
                <a:lnTo>
                  <a:pt x="25879" y="182401"/>
                </a:lnTo>
                <a:lnTo>
                  <a:pt x="22968" y="187323"/>
                </a:lnTo>
                <a:lnTo>
                  <a:pt x="20075" y="190605"/>
                </a:lnTo>
                <a:lnTo>
                  <a:pt x="17193" y="192792"/>
                </a:lnTo>
                <a:lnTo>
                  <a:pt x="10276" y="196303"/>
                </a:lnTo>
                <a:lnTo>
                  <a:pt x="6789" y="19932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31"/>
          <p:cNvSpPr/>
          <p:nvPr/>
        </p:nvSpPr>
        <p:spPr>
          <a:xfrm>
            <a:off x="5454967" y="41148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19313" y="25717"/>
                </a:lnTo>
                <a:lnTo>
                  <a:pt x="25258" y="24765"/>
                </a:lnTo>
                <a:lnTo>
                  <a:pt x="33031" y="23177"/>
                </a:lnTo>
                <a:lnTo>
                  <a:pt x="42023" y="21166"/>
                </a:lnTo>
                <a:lnTo>
                  <a:pt x="49923" y="18873"/>
                </a:lnTo>
                <a:lnTo>
                  <a:pt x="57095" y="16392"/>
                </a:lnTo>
                <a:lnTo>
                  <a:pt x="63781" y="13785"/>
                </a:lnTo>
                <a:lnTo>
                  <a:pt x="70143" y="12048"/>
                </a:lnTo>
                <a:lnTo>
                  <a:pt x="76290" y="10889"/>
                </a:lnTo>
                <a:lnTo>
                  <a:pt x="82292" y="10117"/>
                </a:lnTo>
                <a:lnTo>
                  <a:pt x="88199" y="9602"/>
                </a:lnTo>
                <a:lnTo>
                  <a:pt x="94041" y="9259"/>
                </a:lnTo>
                <a:lnTo>
                  <a:pt x="104661" y="8877"/>
                </a:lnTo>
                <a:lnTo>
                  <a:pt x="112557" y="8707"/>
                </a:lnTo>
                <a:lnTo>
                  <a:pt x="116947" y="7710"/>
                </a:lnTo>
                <a:lnTo>
                  <a:pt x="121780" y="6092"/>
                </a:lnTo>
                <a:lnTo>
                  <a:pt x="126907" y="4061"/>
                </a:lnTo>
                <a:lnTo>
                  <a:pt x="132230" y="2707"/>
                </a:lnTo>
                <a:lnTo>
                  <a:pt x="137683" y="1805"/>
                </a:lnTo>
                <a:lnTo>
                  <a:pt x="143224" y="1203"/>
                </a:lnTo>
                <a:lnTo>
                  <a:pt x="149775" y="802"/>
                </a:lnTo>
                <a:lnTo>
                  <a:pt x="164674" y="35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32"/>
          <p:cNvSpPr/>
          <p:nvPr/>
        </p:nvSpPr>
        <p:spPr>
          <a:xfrm>
            <a:off x="5446395" y="4183379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13652" y="25718"/>
                </a:lnTo>
                <a:lnTo>
                  <a:pt x="18626" y="24766"/>
                </a:lnTo>
                <a:lnTo>
                  <a:pt x="22895" y="23178"/>
                </a:lnTo>
                <a:lnTo>
                  <a:pt x="26693" y="21167"/>
                </a:lnTo>
                <a:lnTo>
                  <a:pt x="31130" y="19827"/>
                </a:lnTo>
                <a:lnTo>
                  <a:pt x="35994" y="18933"/>
                </a:lnTo>
                <a:lnTo>
                  <a:pt x="41140" y="18337"/>
                </a:lnTo>
                <a:lnTo>
                  <a:pt x="46477" y="17940"/>
                </a:lnTo>
                <a:lnTo>
                  <a:pt x="51939" y="17675"/>
                </a:lnTo>
                <a:lnTo>
                  <a:pt x="57486" y="17499"/>
                </a:lnTo>
                <a:lnTo>
                  <a:pt x="63089" y="16428"/>
                </a:lnTo>
                <a:lnTo>
                  <a:pt x="68729" y="14763"/>
                </a:lnTo>
                <a:lnTo>
                  <a:pt x="74395" y="12700"/>
                </a:lnTo>
                <a:lnTo>
                  <a:pt x="83886" y="10371"/>
                </a:lnTo>
                <a:lnTo>
                  <a:pt x="95929" y="7867"/>
                </a:lnTo>
                <a:lnTo>
                  <a:pt x="109672" y="5245"/>
                </a:lnTo>
                <a:lnTo>
                  <a:pt x="120739" y="3497"/>
                </a:lnTo>
                <a:lnTo>
                  <a:pt x="130023" y="2332"/>
                </a:lnTo>
                <a:lnTo>
                  <a:pt x="138117" y="1555"/>
                </a:lnTo>
                <a:lnTo>
                  <a:pt x="145418" y="1036"/>
                </a:lnTo>
                <a:lnTo>
                  <a:pt x="152190" y="691"/>
                </a:lnTo>
                <a:lnTo>
                  <a:pt x="164795" y="307"/>
                </a:lnTo>
                <a:lnTo>
                  <a:pt x="186411" y="9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33"/>
          <p:cNvSpPr/>
          <p:nvPr/>
        </p:nvSpPr>
        <p:spPr>
          <a:xfrm>
            <a:off x="5772299" y="4012070"/>
            <a:ext cx="239881" cy="248463"/>
          </a:xfrm>
          <a:custGeom>
            <a:avLst/>
            <a:gdLst/>
            <a:ahLst/>
            <a:cxnLst/>
            <a:rect l="0" t="0" r="0" b="0"/>
            <a:pathLst>
              <a:path w="239881" h="248463">
                <a:moveTo>
                  <a:pt x="8423" y="34150"/>
                </a:moveTo>
                <a:lnTo>
                  <a:pt x="22076" y="25048"/>
                </a:lnTo>
                <a:lnTo>
                  <a:pt x="27050" y="22367"/>
                </a:lnTo>
                <a:lnTo>
                  <a:pt x="31318" y="20579"/>
                </a:lnTo>
                <a:lnTo>
                  <a:pt x="35117" y="19388"/>
                </a:lnTo>
                <a:lnTo>
                  <a:pt x="39554" y="17641"/>
                </a:lnTo>
                <a:lnTo>
                  <a:pt x="44417" y="15524"/>
                </a:lnTo>
                <a:lnTo>
                  <a:pt x="54901" y="10632"/>
                </a:lnTo>
                <a:lnTo>
                  <a:pt x="65910" y="5282"/>
                </a:lnTo>
                <a:lnTo>
                  <a:pt x="72465" y="3475"/>
                </a:lnTo>
                <a:lnTo>
                  <a:pt x="79693" y="2270"/>
                </a:lnTo>
                <a:lnTo>
                  <a:pt x="87368" y="1466"/>
                </a:lnTo>
                <a:lnTo>
                  <a:pt x="94391" y="931"/>
                </a:lnTo>
                <a:lnTo>
                  <a:pt x="100978" y="574"/>
                </a:lnTo>
                <a:lnTo>
                  <a:pt x="116809" y="71"/>
                </a:lnTo>
                <a:lnTo>
                  <a:pt x="120685" y="0"/>
                </a:lnTo>
                <a:lnTo>
                  <a:pt x="124222" y="906"/>
                </a:lnTo>
                <a:lnTo>
                  <a:pt x="130692" y="4452"/>
                </a:lnTo>
                <a:lnTo>
                  <a:pt x="136742" y="9203"/>
                </a:lnTo>
                <a:lnTo>
                  <a:pt x="139689" y="11804"/>
                </a:lnTo>
                <a:lnTo>
                  <a:pt x="141653" y="14490"/>
                </a:lnTo>
                <a:lnTo>
                  <a:pt x="143837" y="20014"/>
                </a:lnTo>
                <a:lnTo>
                  <a:pt x="147347" y="25645"/>
                </a:lnTo>
                <a:lnTo>
                  <a:pt x="152082" y="32275"/>
                </a:lnTo>
                <a:lnTo>
                  <a:pt x="154678" y="36710"/>
                </a:lnTo>
                <a:lnTo>
                  <a:pt x="157362" y="41572"/>
                </a:lnTo>
                <a:lnTo>
                  <a:pt x="158198" y="45765"/>
                </a:lnTo>
                <a:lnTo>
                  <a:pt x="157803" y="49513"/>
                </a:lnTo>
                <a:lnTo>
                  <a:pt x="155776" y="56218"/>
                </a:lnTo>
                <a:lnTo>
                  <a:pt x="154876" y="62373"/>
                </a:lnTo>
                <a:lnTo>
                  <a:pt x="151778" y="68205"/>
                </a:lnTo>
                <a:lnTo>
                  <a:pt x="146856" y="75903"/>
                </a:lnTo>
                <a:lnTo>
                  <a:pt x="140716" y="84846"/>
                </a:lnTo>
                <a:lnTo>
                  <a:pt x="135671" y="92712"/>
                </a:lnTo>
                <a:lnTo>
                  <a:pt x="131356" y="99861"/>
                </a:lnTo>
                <a:lnTo>
                  <a:pt x="127526" y="106532"/>
                </a:lnTo>
                <a:lnTo>
                  <a:pt x="123067" y="112885"/>
                </a:lnTo>
                <a:lnTo>
                  <a:pt x="118190" y="119025"/>
                </a:lnTo>
                <a:lnTo>
                  <a:pt x="113033" y="125023"/>
                </a:lnTo>
                <a:lnTo>
                  <a:pt x="104833" y="133785"/>
                </a:lnTo>
                <a:lnTo>
                  <a:pt x="62171" y="177422"/>
                </a:lnTo>
                <a:lnTo>
                  <a:pt x="56638" y="182052"/>
                </a:lnTo>
                <a:lnTo>
                  <a:pt x="51043" y="186091"/>
                </a:lnTo>
                <a:lnTo>
                  <a:pt x="45409" y="189737"/>
                </a:lnTo>
                <a:lnTo>
                  <a:pt x="40701" y="193119"/>
                </a:lnTo>
                <a:lnTo>
                  <a:pt x="36609" y="196327"/>
                </a:lnTo>
                <a:lnTo>
                  <a:pt x="29522" y="202431"/>
                </a:lnTo>
                <a:lnTo>
                  <a:pt x="23198" y="208319"/>
                </a:lnTo>
                <a:lnTo>
                  <a:pt x="14283" y="216988"/>
                </a:lnTo>
                <a:lnTo>
                  <a:pt x="11377" y="218907"/>
                </a:lnTo>
                <a:lnTo>
                  <a:pt x="5609" y="221039"/>
                </a:lnTo>
                <a:lnTo>
                  <a:pt x="3689" y="222560"/>
                </a:lnTo>
                <a:lnTo>
                  <a:pt x="2410" y="224527"/>
                </a:lnTo>
                <a:lnTo>
                  <a:pt x="356" y="229976"/>
                </a:lnTo>
                <a:lnTo>
                  <a:pt x="0" y="235471"/>
                </a:lnTo>
                <a:lnTo>
                  <a:pt x="903" y="236943"/>
                </a:lnTo>
                <a:lnTo>
                  <a:pt x="2457" y="237926"/>
                </a:lnTo>
                <a:lnTo>
                  <a:pt x="7677" y="239969"/>
                </a:lnTo>
                <a:lnTo>
                  <a:pt x="16346" y="244052"/>
                </a:lnTo>
                <a:lnTo>
                  <a:pt x="20373" y="245522"/>
                </a:lnTo>
                <a:lnTo>
                  <a:pt x="27387" y="247156"/>
                </a:lnTo>
                <a:lnTo>
                  <a:pt x="43925" y="247591"/>
                </a:lnTo>
                <a:lnTo>
                  <a:pt x="239880" y="2484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34"/>
          <p:cNvSpPr/>
          <p:nvPr/>
        </p:nvSpPr>
        <p:spPr>
          <a:xfrm>
            <a:off x="2446274" y="4552146"/>
            <a:ext cx="265494" cy="248357"/>
          </a:xfrm>
          <a:custGeom>
            <a:avLst/>
            <a:gdLst/>
            <a:ahLst/>
            <a:cxnLst/>
            <a:rect l="0" t="0" r="0" b="0"/>
            <a:pathLst>
              <a:path w="265494" h="248357">
                <a:moveTo>
                  <a:pt x="68326" y="51286"/>
                </a:moveTo>
                <a:lnTo>
                  <a:pt x="72876" y="42185"/>
                </a:lnTo>
                <a:lnTo>
                  <a:pt x="77651" y="35176"/>
                </a:lnTo>
                <a:lnTo>
                  <a:pt x="80257" y="31973"/>
                </a:lnTo>
                <a:lnTo>
                  <a:pt x="88234" y="25875"/>
                </a:lnTo>
                <a:lnTo>
                  <a:pt x="93028" y="22915"/>
                </a:lnTo>
                <a:lnTo>
                  <a:pt x="100894" y="17087"/>
                </a:lnTo>
                <a:lnTo>
                  <a:pt x="108518" y="11321"/>
                </a:lnTo>
                <a:lnTo>
                  <a:pt x="113218" y="8450"/>
                </a:lnTo>
                <a:lnTo>
                  <a:pt x="118256" y="5584"/>
                </a:lnTo>
                <a:lnTo>
                  <a:pt x="123520" y="3673"/>
                </a:lnTo>
                <a:lnTo>
                  <a:pt x="128934" y="2399"/>
                </a:lnTo>
                <a:lnTo>
                  <a:pt x="134449" y="1550"/>
                </a:lnTo>
                <a:lnTo>
                  <a:pt x="140030" y="984"/>
                </a:lnTo>
                <a:lnTo>
                  <a:pt x="145656" y="606"/>
                </a:lnTo>
                <a:lnTo>
                  <a:pt x="151312" y="354"/>
                </a:lnTo>
                <a:lnTo>
                  <a:pt x="165216" y="75"/>
                </a:lnTo>
                <a:lnTo>
                  <a:pt x="172924" y="0"/>
                </a:lnTo>
                <a:lnTo>
                  <a:pt x="179015" y="903"/>
                </a:lnTo>
                <a:lnTo>
                  <a:pt x="184029" y="2457"/>
                </a:lnTo>
                <a:lnTo>
                  <a:pt x="188323" y="4446"/>
                </a:lnTo>
                <a:lnTo>
                  <a:pt x="193092" y="7677"/>
                </a:lnTo>
                <a:lnTo>
                  <a:pt x="198176" y="11736"/>
                </a:lnTo>
                <a:lnTo>
                  <a:pt x="203470" y="16347"/>
                </a:lnTo>
                <a:lnTo>
                  <a:pt x="207952" y="22278"/>
                </a:lnTo>
                <a:lnTo>
                  <a:pt x="211892" y="29090"/>
                </a:lnTo>
                <a:lnTo>
                  <a:pt x="215471" y="36489"/>
                </a:lnTo>
                <a:lnTo>
                  <a:pt x="217858" y="44278"/>
                </a:lnTo>
                <a:lnTo>
                  <a:pt x="219449" y="52329"/>
                </a:lnTo>
                <a:lnTo>
                  <a:pt x="220509" y="60555"/>
                </a:lnTo>
                <a:lnTo>
                  <a:pt x="221216" y="67942"/>
                </a:lnTo>
                <a:lnTo>
                  <a:pt x="221688" y="74773"/>
                </a:lnTo>
                <a:lnTo>
                  <a:pt x="222002" y="81232"/>
                </a:lnTo>
                <a:lnTo>
                  <a:pt x="221259" y="87442"/>
                </a:lnTo>
                <a:lnTo>
                  <a:pt x="219811" y="93488"/>
                </a:lnTo>
                <a:lnTo>
                  <a:pt x="217894" y="99423"/>
                </a:lnTo>
                <a:lnTo>
                  <a:pt x="215662" y="105285"/>
                </a:lnTo>
                <a:lnTo>
                  <a:pt x="213223" y="111098"/>
                </a:lnTo>
                <a:lnTo>
                  <a:pt x="210644" y="116878"/>
                </a:lnTo>
                <a:lnTo>
                  <a:pt x="207972" y="123589"/>
                </a:lnTo>
                <a:lnTo>
                  <a:pt x="202463" y="138666"/>
                </a:lnTo>
                <a:lnTo>
                  <a:pt x="199660" y="145734"/>
                </a:lnTo>
                <a:lnTo>
                  <a:pt x="196840" y="152352"/>
                </a:lnTo>
                <a:lnTo>
                  <a:pt x="194007" y="158668"/>
                </a:lnTo>
                <a:lnTo>
                  <a:pt x="190213" y="164784"/>
                </a:lnTo>
                <a:lnTo>
                  <a:pt x="185779" y="170766"/>
                </a:lnTo>
                <a:lnTo>
                  <a:pt x="180918" y="176659"/>
                </a:lnTo>
                <a:lnTo>
                  <a:pt x="175772" y="182493"/>
                </a:lnTo>
                <a:lnTo>
                  <a:pt x="164975" y="194056"/>
                </a:lnTo>
                <a:lnTo>
                  <a:pt x="157523" y="200758"/>
                </a:lnTo>
                <a:lnTo>
                  <a:pt x="148745" y="208084"/>
                </a:lnTo>
                <a:lnTo>
                  <a:pt x="139084" y="215825"/>
                </a:lnTo>
                <a:lnTo>
                  <a:pt x="129785" y="222891"/>
                </a:lnTo>
                <a:lnTo>
                  <a:pt x="111834" y="235823"/>
                </a:lnTo>
                <a:lnTo>
                  <a:pt x="103998" y="240033"/>
                </a:lnTo>
                <a:lnTo>
                  <a:pt x="96870" y="242840"/>
                </a:lnTo>
                <a:lnTo>
                  <a:pt x="90213" y="244711"/>
                </a:lnTo>
                <a:lnTo>
                  <a:pt x="83869" y="245959"/>
                </a:lnTo>
                <a:lnTo>
                  <a:pt x="77736" y="246790"/>
                </a:lnTo>
                <a:lnTo>
                  <a:pt x="71741" y="247345"/>
                </a:lnTo>
                <a:lnTo>
                  <a:pt x="65840" y="247714"/>
                </a:lnTo>
                <a:lnTo>
                  <a:pt x="54203" y="248126"/>
                </a:lnTo>
                <a:lnTo>
                  <a:pt x="41493" y="248356"/>
                </a:lnTo>
                <a:lnTo>
                  <a:pt x="38055" y="247437"/>
                </a:lnTo>
                <a:lnTo>
                  <a:pt x="31694" y="243874"/>
                </a:lnTo>
                <a:lnTo>
                  <a:pt x="25692" y="239116"/>
                </a:lnTo>
                <a:lnTo>
                  <a:pt x="18898" y="232873"/>
                </a:lnTo>
                <a:lnTo>
                  <a:pt x="9528" y="223749"/>
                </a:lnTo>
                <a:lnTo>
                  <a:pt x="6267" y="219601"/>
                </a:lnTo>
                <a:lnTo>
                  <a:pt x="2644" y="212453"/>
                </a:lnTo>
                <a:lnTo>
                  <a:pt x="1034" y="206101"/>
                </a:lnTo>
                <a:lnTo>
                  <a:pt x="318" y="200103"/>
                </a:lnTo>
                <a:lnTo>
                  <a:pt x="0" y="194262"/>
                </a:lnTo>
                <a:lnTo>
                  <a:pt x="868" y="191371"/>
                </a:lnTo>
                <a:lnTo>
                  <a:pt x="4372" y="185619"/>
                </a:lnTo>
                <a:lnTo>
                  <a:pt x="9104" y="179887"/>
                </a:lnTo>
                <a:lnTo>
                  <a:pt x="11699" y="177025"/>
                </a:lnTo>
                <a:lnTo>
                  <a:pt x="14382" y="175117"/>
                </a:lnTo>
                <a:lnTo>
                  <a:pt x="19903" y="172997"/>
                </a:lnTo>
                <a:lnTo>
                  <a:pt x="37468" y="167253"/>
                </a:lnTo>
                <a:lnTo>
                  <a:pt x="42991" y="165745"/>
                </a:lnTo>
                <a:lnTo>
                  <a:pt x="47626" y="164739"/>
                </a:lnTo>
                <a:lnTo>
                  <a:pt x="51668" y="164069"/>
                </a:lnTo>
                <a:lnTo>
                  <a:pt x="58173" y="162670"/>
                </a:lnTo>
                <a:lnTo>
                  <a:pt x="75561" y="158575"/>
                </a:lnTo>
                <a:lnTo>
                  <a:pt x="83627" y="158055"/>
                </a:lnTo>
                <a:lnTo>
                  <a:pt x="90909" y="158660"/>
                </a:lnTo>
                <a:lnTo>
                  <a:pt x="97668" y="160016"/>
                </a:lnTo>
                <a:lnTo>
                  <a:pt x="105033" y="160920"/>
                </a:lnTo>
                <a:lnTo>
                  <a:pt x="112799" y="161523"/>
                </a:lnTo>
                <a:lnTo>
                  <a:pt x="120835" y="161925"/>
                </a:lnTo>
                <a:lnTo>
                  <a:pt x="128097" y="163146"/>
                </a:lnTo>
                <a:lnTo>
                  <a:pt x="134843" y="164911"/>
                </a:lnTo>
                <a:lnTo>
                  <a:pt x="141245" y="167041"/>
                </a:lnTo>
                <a:lnTo>
                  <a:pt x="147419" y="168461"/>
                </a:lnTo>
                <a:lnTo>
                  <a:pt x="153439" y="169408"/>
                </a:lnTo>
                <a:lnTo>
                  <a:pt x="159358" y="170039"/>
                </a:lnTo>
                <a:lnTo>
                  <a:pt x="165209" y="171412"/>
                </a:lnTo>
                <a:lnTo>
                  <a:pt x="171014" y="173280"/>
                </a:lnTo>
                <a:lnTo>
                  <a:pt x="176790" y="175478"/>
                </a:lnTo>
                <a:lnTo>
                  <a:pt x="182545" y="177896"/>
                </a:lnTo>
                <a:lnTo>
                  <a:pt x="188287" y="180460"/>
                </a:lnTo>
                <a:lnTo>
                  <a:pt x="194020" y="183122"/>
                </a:lnTo>
                <a:lnTo>
                  <a:pt x="199747" y="186801"/>
                </a:lnTo>
                <a:lnTo>
                  <a:pt x="205469" y="191160"/>
                </a:lnTo>
                <a:lnTo>
                  <a:pt x="211190" y="195971"/>
                </a:lnTo>
                <a:lnTo>
                  <a:pt x="215956" y="199177"/>
                </a:lnTo>
                <a:lnTo>
                  <a:pt x="223791" y="202740"/>
                </a:lnTo>
                <a:lnTo>
                  <a:pt x="228167" y="205596"/>
                </a:lnTo>
                <a:lnTo>
                  <a:pt x="232989" y="209404"/>
                </a:lnTo>
                <a:lnTo>
                  <a:pt x="238109" y="213848"/>
                </a:lnTo>
                <a:lnTo>
                  <a:pt x="243427" y="217764"/>
                </a:lnTo>
                <a:lnTo>
                  <a:pt x="248877" y="221326"/>
                </a:lnTo>
                <a:lnTo>
                  <a:pt x="265493" y="2313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35"/>
          <p:cNvSpPr/>
          <p:nvPr/>
        </p:nvSpPr>
        <p:spPr>
          <a:xfrm>
            <a:off x="2790152" y="4526279"/>
            <a:ext cx="110211" cy="282894"/>
          </a:xfrm>
          <a:custGeom>
            <a:avLst/>
            <a:gdLst/>
            <a:ahLst/>
            <a:cxnLst/>
            <a:rect l="0" t="0" r="0" b="0"/>
            <a:pathLst>
              <a:path w="110211" h="282894">
                <a:moveTo>
                  <a:pt x="110210" y="0"/>
                </a:moveTo>
                <a:lnTo>
                  <a:pt x="105659" y="0"/>
                </a:lnTo>
                <a:lnTo>
                  <a:pt x="103366" y="953"/>
                </a:lnTo>
                <a:lnTo>
                  <a:pt x="100885" y="2541"/>
                </a:lnTo>
                <a:lnTo>
                  <a:pt x="98278" y="4552"/>
                </a:lnTo>
                <a:lnTo>
                  <a:pt x="95588" y="6844"/>
                </a:lnTo>
                <a:lnTo>
                  <a:pt x="92842" y="9325"/>
                </a:lnTo>
                <a:lnTo>
                  <a:pt x="87251" y="14623"/>
                </a:lnTo>
                <a:lnTo>
                  <a:pt x="81591" y="20152"/>
                </a:lnTo>
                <a:lnTo>
                  <a:pt x="78748" y="23912"/>
                </a:lnTo>
                <a:lnTo>
                  <a:pt x="75900" y="28324"/>
                </a:lnTo>
                <a:lnTo>
                  <a:pt x="73049" y="33170"/>
                </a:lnTo>
                <a:lnTo>
                  <a:pt x="69244" y="37354"/>
                </a:lnTo>
                <a:lnTo>
                  <a:pt x="64802" y="41095"/>
                </a:lnTo>
                <a:lnTo>
                  <a:pt x="59935" y="44542"/>
                </a:lnTo>
                <a:lnTo>
                  <a:pt x="55739" y="47792"/>
                </a:lnTo>
                <a:lnTo>
                  <a:pt x="51988" y="50912"/>
                </a:lnTo>
                <a:lnTo>
                  <a:pt x="48535" y="53944"/>
                </a:lnTo>
                <a:lnTo>
                  <a:pt x="45281" y="57870"/>
                </a:lnTo>
                <a:lnTo>
                  <a:pt x="42159" y="62393"/>
                </a:lnTo>
                <a:lnTo>
                  <a:pt x="39125" y="67313"/>
                </a:lnTo>
                <a:lnTo>
                  <a:pt x="36150" y="72498"/>
                </a:lnTo>
                <a:lnTo>
                  <a:pt x="30304" y="83339"/>
                </a:lnTo>
                <a:lnTo>
                  <a:pt x="28365" y="88897"/>
                </a:lnTo>
                <a:lnTo>
                  <a:pt x="27071" y="94507"/>
                </a:lnTo>
                <a:lnTo>
                  <a:pt x="26209" y="100152"/>
                </a:lnTo>
                <a:lnTo>
                  <a:pt x="24682" y="104869"/>
                </a:lnTo>
                <a:lnTo>
                  <a:pt x="22711" y="108965"/>
                </a:lnTo>
                <a:lnTo>
                  <a:pt x="20445" y="112649"/>
                </a:lnTo>
                <a:lnTo>
                  <a:pt x="17982" y="117009"/>
                </a:lnTo>
                <a:lnTo>
                  <a:pt x="12705" y="126935"/>
                </a:lnTo>
                <a:lnTo>
                  <a:pt x="10916" y="132248"/>
                </a:lnTo>
                <a:lnTo>
                  <a:pt x="9724" y="137696"/>
                </a:lnTo>
                <a:lnTo>
                  <a:pt x="8930" y="143233"/>
                </a:lnTo>
                <a:lnTo>
                  <a:pt x="8400" y="148829"/>
                </a:lnTo>
                <a:lnTo>
                  <a:pt x="8046" y="154464"/>
                </a:lnTo>
                <a:lnTo>
                  <a:pt x="7811" y="160126"/>
                </a:lnTo>
                <a:lnTo>
                  <a:pt x="6701" y="165806"/>
                </a:lnTo>
                <a:lnTo>
                  <a:pt x="5009" y="171498"/>
                </a:lnTo>
                <a:lnTo>
                  <a:pt x="2929" y="177197"/>
                </a:lnTo>
                <a:lnTo>
                  <a:pt x="1542" y="182901"/>
                </a:lnTo>
                <a:lnTo>
                  <a:pt x="617" y="188610"/>
                </a:lnTo>
                <a:lnTo>
                  <a:pt x="0" y="194320"/>
                </a:lnTo>
                <a:lnTo>
                  <a:pt x="542" y="200985"/>
                </a:lnTo>
                <a:lnTo>
                  <a:pt x="1856" y="208285"/>
                </a:lnTo>
                <a:lnTo>
                  <a:pt x="3684" y="216009"/>
                </a:lnTo>
                <a:lnTo>
                  <a:pt x="5855" y="222111"/>
                </a:lnTo>
                <a:lnTo>
                  <a:pt x="8255" y="227132"/>
                </a:lnTo>
                <a:lnTo>
                  <a:pt x="10808" y="231431"/>
                </a:lnTo>
                <a:lnTo>
                  <a:pt x="13462" y="236203"/>
                </a:lnTo>
                <a:lnTo>
                  <a:pt x="18951" y="246585"/>
                </a:lnTo>
                <a:lnTo>
                  <a:pt x="21748" y="251068"/>
                </a:lnTo>
                <a:lnTo>
                  <a:pt x="24565" y="255009"/>
                </a:lnTo>
                <a:lnTo>
                  <a:pt x="27396" y="258588"/>
                </a:lnTo>
                <a:lnTo>
                  <a:pt x="31188" y="262880"/>
                </a:lnTo>
                <a:lnTo>
                  <a:pt x="40482" y="272728"/>
                </a:lnTo>
                <a:lnTo>
                  <a:pt x="44674" y="276117"/>
                </a:lnTo>
                <a:lnTo>
                  <a:pt x="48422" y="278376"/>
                </a:lnTo>
                <a:lnTo>
                  <a:pt x="51873" y="279881"/>
                </a:lnTo>
                <a:lnTo>
                  <a:pt x="55126" y="280886"/>
                </a:lnTo>
                <a:lnTo>
                  <a:pt x="58247" y="281555"/>
                </a:lnTo>
                <a:lnTo>
                  <a:pt x="61281" y="282001"/>
                </a:lnTo>
                <a:lnTo>
                  <a:pt x="64255" y="282298"/>
                </a:lnTo>
                <a:lnTo>
                  <a:pt x="67191" y="282496"/>
                </a:lnTo>
                <a:lnTo>
                  <a:pt x="9306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36"/>
          <p:cNvSpPr/>
          <p:nvPr/>
        </p:nvSpPr>
        <p:spPr>
          <a:xfrm>
            <a:off x="2917507" y="4603477"/>
            <a:ext cx="197169" cy="145679"/>
          </a:xfrm>
          <a:custGeom>
            <a:avLst/>
            <a:gdLst/>
            <a:ahLst/>
            <a:cxnLst/>
            <a:rect l="0" t="0" r="0" b="0"/>
            <a:pathLst>
              <a:path w="197169" h="145679">
                <a:moveTo>
                  <a:pt x="0" y="51390"/>
                </a:moveTo>
                <a:lnTo>
                  <a:pt x="4551" y="42289"/>
                </a:lnTo>
                <a:lnTo>
                  <a:pt x="6844" y="38655"/>
                </a:lnTo>
                <a:lnTo>
                  <a:pt x="9325" y="35280"/>
                </a:lnTo>
                <a:lnTo>
                  <a:pt x="11932" y="32078"/>
                </a:lnTo>
                <a:lnTo>
                  <a:pt x="14622" y="28990"/>
                </a:lnTo>
                <a:lnTo>
                  <a:pt x="17368" y="25979"/>
                </a:lnTo>
                <a:lnTo>
                  <a:pt x="22959" y="20094"/>
                </a:lnTo>
                <a:lnTo>
                  <a:pt x="28619" y="14303"/>
                </a:lnTo>
                <a:lnTo>
                  <a:pt x="33367" y="11425"/>
                </a:lnTo>
                <a:lnTo>
                  <a:pt x="39390" y="8554"/>
                </a:lnTo>
                <a:lnTo>
                  <a:pt x="46262" y="5688"/>
                </a:lnTo>
                <a:lnTo>
                  <a:pt x="51797" y="3777"/>
                </a:lnTo>
                <a:lnTo>
                  <a:pt x="56438" y="2503"/>
                </a:lnTo>
                <a:lnTo>
                  <a:pt x="60486" y="1654"/>
                </a:lnTo>
                <a:lnTo>
                  <a:pt x="65089" y="1088"/>
                </a:lnTo>
                <a:lnTo>
                  <a:pt x="70062" y="710"/>
                </a:lnTo>
                <a:lnTo>
                  <a:pt x="75283" y="459"/>
                </a:lnTo>
                <a:lnTo>
                  <a:pt x="86164" y="179"/>
                </a:lnTo>
                <a:lnTo>
                  <a:pt x="104121" y="0"/>
                </a:lnTo>
                <a:lnTo>
                  <a:pt x="106562" y="937"/>
                </a:lnTo>
                <a:lnTo>
                  <a:pt x="108188" y="2515"/>
                </a:lnTo>
                <a:lnTo>
                  <a:pt x="109273" y="4519"/>
                </a:lnTo>
                <a:lnTo>
                  <a:pt x="110949" y="5855"/>
                </a:lnTo>
                <a:lnTo>
                  <a:pt x="113018" y="6746"/>
                </a:lnTo>
                <a:lnTo>
                  <a:pt x="115351" y="7340"/>
                </a:lnTo>
                <a:lnTo>
                  <a:pt x="116905" y="10593"/>
                </a:lnTo>
                <a:lnTo>
                  <a:pt x="117942" y="15620"/>
                </a:lnTo>
                <a:lnTo>
                  <a:pt x="118633" y="21829"/>
                </a:lnTo>
                <a:lnTo>
                  <a:pt x="118141" y="26919"/>
                </a:lnTo>
                <a:lnTo>
                  <a:pt x="116861" y="31266"/>
                </a:lnTo>
                <a:lnTo>
                  <a:pt x="115055" y="35117"/>
                </a:lnTo>
                <a:lnTo>
                  <a:pt x="113850" y="39589"/>
                </a:lnTo>
                <a:lnTo>
                  <a:pt x="113048" y="44475"/>
                </a:lnTo>
                <a:lnTo>
                  <a:pt x="112513" y="49638"/>
                </a:lnTo>
                <a:lnTo>
                  <a:pt x="111204" y="54984"/>
                </a:lnTo>
                <a:lnTo>
                  <a:pt x="109378" y="60454"/>
                </a:lnTo>
                <a:lnTo>
                  <a:pt x="107209" y="66005"/>
                </a:lnTo>
                <a:lnTo>
                  <a:pt x="104810" y="70659"/>
                </a:lnTo>
                <a:lnTo>
                  <a:pt x="102259" y="74713"/>
                </a:lnTo>
                <a:lnTo>
                  <a:pt x="99605" y="78369"/>
                </a:lnTo>
                <a:lnTo>
                  <a:pt x="96883" y="82711"/>
                </a:lnTo>
                <a:lnTo>
                  <a:pt x="94116" y="87511"/>
                </a:lnTo>
                <a:lnTo>
                  <a:pt x="91319" y="92615"/>
                </a:lnTo>
                <a:lnTo>
                  <a:pt x="87549" y="97924"/>
                </a:lnTo>
                <a:lnTo>
                  <a:pt x="83131" y="103368"/>
                </a:lnTo>
                <a:lnTo>
                  <a:pt x="74095" y="113544"/>
                </a:lnTo>
                <a:lnTo>
                  <a:pt x="66904" y="121241"/>
                </a:lnTo>
                <a:lnTo>
                  <a:pt x="64605" y="124628"/>
                </a:lnTo>
                <a:lnTo>
                  <a:pt x="63073" y="127838"/>
                </a:lnTo>
                <a:lnTo>
                  <a:pt x="62051" y="130930"/>
                </a:lnTo>
                <a:lnTo>
                  <a:pt x="60417" y="132992"/>
                </a:lnTo>
                <a:lnTo>
                  <a:pt x="58376" y="134366"/>
                </a:lnTo>
                <a:lnTo>
                  <a:pt x="56062" y="135283"/>
                </a:lnTo>
                <a:lnTo>
                  <a:pt x="54520" y="136846"/>
                </a:lnTo>
                <a:lnTo>
                  <a:pt x="53491" y="138841"/>
                </a:lnTo>
                <a:lnTo>
                  <a:pt x="52806" y="141123"/>
                </a:lnTo>
                <a:lnTo>
                  <a:pt x="53301" y="142644"/>
                </a:lnTo>
                <a:lnTo>
                  <a:pt x="54585" y="143659"/>
                </a:lnTo>
                <a:lnTo>
                  <a:pt x="56392" y="144335"/>
                </a:lnTo>
                <a:lnTo>
                  <a:pt x="60941" y="145087"/>
                </a:lnTo>
                <a:lnTo>
                  <a:pt x="63487" y="145287"/>
                </a:lnTo>
                <a:lnTo>
                  <a:pt x="76476" y="145510"/>
                </a:lnTo>
                <a:lnTo>
                  <a:pt x="117808" y="145678"/>
                </a:lnTo>
                <a:lnTo>
                  <a:pt x="122354" y="144728"/>
                </a:lnTo>
                <a:lnTo>
                  <a:pt x="126337" y="143143"/>
                </a:lnTo>
                <a:lnTo>
                  <a:pt x="129944" y="141134"/>
                </a:lnTo>
                <a:lnTo>
                  <a:pt x="133302" y="139794"/>
                </a:lnTo>
                <a:lnTo>
                  <a:pt x="136493" y="138901"/>
                </a:lnTo>
                <a:lnTo>
                  <a:pt x="139573" y="138306"/>
                </a:lnTo>
                <a:lnTo>
                  <a:pt x="143531" y="137909"/>
                </a:lnTo>
                <a:lnTo>
                  <a:pt x="148075" y="137644"/>
                </a:lnTo>
                <a:lnTo>
                  <a:pt x="153009" y="137468"/>
                </a:lnTo>
                <a:lnTo>
                  <a:pt x="157251" y="136398"/>
                </a:lnTo>
                <a:lnTo>
                  <a:pt x="161032" y="134732"/>
                </a:lnTo>
                <a:lnTo>
                  <a:pt x="164504" y="132669"/>
                </a:lnTo>
                <a:lnTo>
                  <a:pt x="167772" y="131294"/>
                </a:lnTo>
                <a:lnTo>
                  <a:pt x="170903" y="130377"/>
                </a:lnTo>
                <a:lnTo>
                  <a:pt x="176922" y="129358"/>
                </a:lnTo>
                <a:lnTo>
                  <a:pt x="182772" y="128905"/>
                </a:lnTo>
                <a:lnTo>
                  <a:pt x="185665" y="127831"/>
                </a:lnTo>
                <a:lnTo>
                  <a:pt x="191421" y="124099"/>
                </a:lnTo>
                <a:lnTo>
                  <a:pt x="197168" y="1199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37"/>
          <p:cNvSpPr/>
          <p:nvPr/>
        </p:nvSpPr>
        <p:spPr>
          <a:xfrm>
            <a:off x="3054667" y="4509135"/>
            <a:ext cx="196739" cy="308611"/>
          </a:xfrm>
          <a:custGeom>
            <a:avLst/>
            <a:gdLst/>
            <a:ahLst/>
            <a:cxnLst/>
            <a:rect l="0" t="0" r="0" b="0"/>
            <a:pathLst>
              <a:path w="196739" h="308611">
                <a:moveTo>
                  <a:pt x="0" y="0"/>
                </a:moveTo>
                <a:lnTo>
                  <a:pt x="41638" y="0"/>
                </a:lnTo>
                <a:lnTo>
                  <a:pt x="47761" y="952"/>
                </a:lnTo>
                <a:lnTo>
                  <a:pt x="54701" y="2540"/>
                </a:lnTo>
                <a:lnTo>
                  <a:pt x="62184" y="4551"/>
                </a:lnTo>
                <a:lnTo>
                  <a:pt x="69079" y="6844"/>
                </a:lnTo>
                <a:lnTo>
                  <a:pt x="75580" y="9324"/>
                </a:lnTo>
                <a:lnTo>
                  <a:pt x="81819" y="11931"/>
                </a:lnTo>
                <a:lnTo>
                  <a:pt x="88836" y="15574"/>
                </a:lnTo>
                <a:lnTo>
                  <a:pt x="96372" y="19908"/>
                </a:lnTo>
                <a:lnTo>
                  <a:pt x="104253" y="24701"/>
                </a:lnTo>
                <a:lnTo>
                  <a:pt x="111412" y="27898"/>
                </a:lnTo>
                <a:lnTo>
                  <a:pt x="118089" y="30029"/>
                </a:lnTo>
                <a:lnTo>
                  <a:pt x="124446" y="31449"/>
                </a:lnTo>
                <a:lnTo>
                  <a:pt x="130589" y="34301"/>
                </a:lnTo>
                <a:lnTo>
                  <a:pt x="136589" y="38107"/>
                </a:lnTo>
                <a:lnTo>
                  <a:pt x="142495" y="42550"/>
                </a:lnTo>
                <a:lnTo>
                  <a:pt x="147384" y="46464"/>
                </a:lnTo>
                <a:lnTo>
                  <a:pt x="151596" y="50025"/>
                </a:lnTo>
                <a:lnTo>
                  <a:pt x="155356" y="53353"/>
                </a:lnTo>
                <a:lnTo>
                  <a:pt x="162075" y="59590"/>
                </a:lnTo>
                <a:lnTo>
                  <a:pt x="169188" y="66489"/>
                </a:lnTo>
                <a:lnTo>
                  <a:pt x="178700" y="75906"/>
                </a:lnTo>
                <a:lnTo>
                  <a:pt x="181998" y="81084"/>
                </a:lnTo>
                <a:lnTo>
                  <a:pt x="184197" y="86441"/>
                </a:lnTo>
                <a:lnTo>
                  <a:pt x="192277" y="117828"/>
                </a:lnTo>
                <a:lnTo>
                  <a:pt x="193907" y="126177"/>
                </a:lnTo>
                <a:lnTo>
                  <a:pt x="194994" y="133648"/>
                </a:lnTo>
                <a:lnTo>
                  <a:pt x="195719" y="140533"/>
                </a:lnTo>
                <a:lnTo>
                  <a:pt x="196202" y="147981"/>
                </a:lnTo>
                <a:lnTo>
                  <a:pt x="196524" y="155804"/>
                </a:lnTo>
                <a:lnTo>
                  <a:pt x="196738" y="163877"/>
                </a:lnTo>
                <a:lnTo>
                  <a:pt x="195929" y="171163"/>
                </a:lnTo>
                <a:lnTo>
                  <a:pt x="194437" y="177926"/>
                </a:lnTo>
                <a:lnTo>
                  <a:pt x="192489" y="184340"/>
                </a:lnTo>
                <a:lnTo>
                  <a:pt x="190239" y="190521"/>
                </a:lnTo>
                <a:lnTo>
                  <a:pt x="187786" y="196546"/>
                </a:lnTo>
                <a:lnTo>
                  <a:pt x="185198" y="202468"/>
                </a:lnTo>
                <a:lnTo>
                  <a:pt x="183473" y="208321"/>
                </a:lnTo>
                <a:lnTo>
                  <a:pt x="182323" y="214129"/>
                </a:lnTo>
                <a:lnTo>
                  <a:pt x="181556" y="219905"/>
                </a:lnTo>
                <a:lnTo>
                  <a:pt x="178164" y="228863"/>
                </a:lnTo>
                <a:lnTo>
                  <a:pt x="175926" y="232585"/>
                </a:lnTo>
                <a:lnTo>
                  <a:pt x="172529" y="238876"/>
                </a:lnTo>
                <a:lnTo>
                  <a:pt x="163675" y="256027"/>
                </a:lnTo>
                <a:lnTo>
                  <a:pt x="159599" y="263077"/>
                </a:lnTo>
                <a:lnTo>
                  <a:pt x="155929" y="268729"/>
                </a:lnTo>
                <a:lnTo>
                  <a:pt x="150265" y="277550"/>
                </a:lnTo>
                <a:lnTo>
                  <a:pt x="147747" y="284646"/>
                </a:lnTo>
                <a:lnTo>
                  <a:pt x="144088" y="290974"/>
                </a:lnTo>
                <a:lnTo>
                  <a:pt x="141778" y="293995"/>
                </a:lnTo>
                <a:lnTo>
                  <a:pt x="138334" y="296961"/>
                </a:lnTo>
                <a:lnTo>
                  <a:pt x="134133" y="299892"/>
                </a:lnTo>
                <a:lnTo>
                  <a:pt x="12001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38"/>
          <p:cNvSpPr/>
          <p:nvPr/>
        </p:nvSpPr>
        <p:spPr>
          <a:xfrm>
            <a:off x="3397567" y="466344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20151" y="17145"/>
                </a:lnTo>
                <a:lnTo>
                  <a:pt x="28674" y="15239"/>
                </a:lnTo>
                <a:lnTo>
                  <a:pt x="66810" y="5362"/>
                </a:lnTo>
                <a:lnTo>
                  <a:pt x="75020" y="3574"/>
                </a:lnTo>
                <a:lnTo>
                  <a:pt x="81446" y="2383"/>
                </a:lnTo>
                <a:lnTo>
                  <a:pt x="87635" y="1589"/>
                </a:lnTo>
                <a:lnTo>
                  <a:pt x="93666" y="1059"/>
                </a:lnTo>
                <a:lnTo>
                  <a:pt x="99592" y="705"/>
                </a:lnTo>
                <a:lnTo>
                  <a:pt x="116335" y="31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39"/>
          <p:cNvSpPr/>
          <p:nvPr/>
        </p:nvSpPr>
        <p:spPr>
          <a:xfrm>
            <a:off x="3697604" y="4526668"/>
            <a:ext cx="256747" cy="248215"/>
          </a:xfrm>
          <a:custGeom>
            <a:avLst/>
            <a:gdLst/>
            <a:ahLst/>
            <a:cxnLst/>
            <a:rect l="0" t="0" r="0" b="0"/>
            <a:pathLst>
              <a:path w="256747" h="248215">
                <a:moveTo>
                  <a:pt x="0" y="42474"/>
                </a:moveTo>
                <a:lnTo>
                  <a:pt x="19313" y="23162"/>
                </a:lnTo>
                <a:lnTo>
                  <a:pt x="23353" y="21027"/>
                </a:lnTo>
                <a:lnTo>
                  <a:pt x="27951" y="19604"/>
                </a:lnTo>
                <a:lnTo>
                  <a:pt x="32922" y="18654"/>
                </a:lnTo>
                <a:lnTo>
                  <a:pt x="37188" y="17070"/>
                </a:lnTo>
                <a:lnTo>
                  <a:pt x="44469" y="12768"/>
                </a:lnTo>
                <a:lnTo>
                  <a:pt x="48696" y="11240"/>
                </a:lnTo>
                <a:lnTo>
                  <a:pt x="53419" y="10222"/>
                </a:lnTo>
                <a:lnTo>
                  <a:pt x="58473" y="9542"/>
                </a:lnTo>
                <a:lnTo>
                  <a:pt x="62795" y="8137"/>
                </a:lnTo>
                <a:lnTo>
                  <a:pt x="70136" y="4036"/>
                </a:lnTo>
                <a:lnTo>
                  <a:pt x="74380" y="2561"/>
                </a:lnTo>
                <a:lnTo>
                  <a:pt x="79115" y="1578"/>
                </a:lnTo>
                <a:lnTo>
                  <a:pt x="84176" y="923"/>
                </a:lnTo>
                <a:lnTo>
                  <a:pt x="88502" y="485"/>
                </a:lnTo>
                <a:lnTo>
                  <a:pt x="95850" y="0"/>
                </a:lnTo>
                <a:lnTo>
                  <a:pt x="101047" y="823"/>
                </a:lnTo>
                <a:lnTo>
                  <a:pt x="107370" y="2324"/>
                </a:lnTo>
                <a:lnTo>
                  <a:pt x="114443" y="4278"/>
                </a:lnTo>
                <a:lnTo>
                  <a:pt x="120110" y="6532"/>
                </a:lnTo>
                <a:lnTo>
                  <a:pt x="124841" y="8988"/>
                </a:lnTo>
                <a:lnTo>
                  <a:pt x="134727" y="15222"/>
                </a:lnTo>
                <a:lnTo>
                  <a:pt x="135538" y="17639"/>
                </a:lnTo>
                <a:lnTo>
                  <a:pt x="136079" y="21155"/>
                </a:lnTo>
                <a:lnTo>
                  <a:pt x="136439" y="25403"/>
                </a:lnTo>
                <a:lnTo>
                  <a:pt x="136840" y="32665"/>
                </a:lnTo>
                <a:lnTo>
                  <a:pt x="136947" y="35935"/>
                </a:lnTo>
                <a:lnTo>
                  <a:pt x="136065" y="39067"/>
                </a:lnTo>
                <a:lnTo>
                  <a:pt x="132547" y="45087"/>
                </a:lnTo>
                <a:lnTo>
                  <a:pt x="128369" y="49931"/>
                </a:lnTo>
                <a:lnTo>
                  <a:pt x="122727" y="56018"/>
                </a:lnTo>
                <a:lnTo>
                  <a:pt x="116108" y="62933"/>
                </a:lnTo>
                <a:lnTo>
                  <a:pt x="110743" y="69448"/>
                </a:lnTo>
                <a:lnTo>
                  <a:pt x="106214" y="75697"/>
                </a:lnTo>
                <a:lnTo>
                  <a:pt x="102242" y="81768"/>
                </a:lnTo>
                <a:lnTo>
                  <a:pt x="98641" y="86768"/>
                </a:lnTo>
                <a:lnTo>
                  <a:pt x="95289" y="91053"/>
                </a:lnTo>
                <a:lnTo>
                  <a:pt x="92101" y="94863"/>
                </a:lnTo>
                <a:lnTo>
                  <a:pt x="88071" y="98355"/>
                </a:lnTo>
                <a:lnTo>
                  <a:pt x="83479" y="101635"/>
                </a:lnTo>
                <a:lnTo>
                  <a:pt x="78513" y="104775"/>
                </a:lnTo>
                <a:lnTo>
                  <a:pt x="73297" y="107821"/>
                </a:lnTo>
                <a:lnTo>
                  <a:pt x="67915" y="110803"/>
                </a:lnTo>
                <a:lnTo>
                  <a:pt x="62421" y="113744"/>
                </a:lnTo>
                <a:lnTo>
                  <a:pt x="58760" y="114753"/>
                </a:lnTo>
                <a:lnTo>
                  <a:pt x="56318" y="114472"/>
                </a:lnTo>
                <a:lnTo>
                  <a:pt x="54691" y="113333"/>
                </a:lnTo>
                <a:lnTo>
                  <a:pt x="54558" y="112574"/>
                </a:lnTo>
                <a:lnTo>
                  <a:pt x="55422" y="112067"/>
                </a:lnTo>
                <a:lnTo>
                  <a:pt x="56951" y="111729"/>
                </a:lnTo>
                <a:lnTo>
                  <a:pt x="57970" y="110552"/>
                </a:lnTo>
                <a:lnTo>
                  <a:pt x="58649" y="108814"/>
                </a:lnTo>
                <a:lnTo>
                  <a:pt x="59102" y="106703"/>
                </a:lnTo>
                <a:lnTo>
                  <a:pt x="64167" y="102439"/>
                </a:lnTo>
                <a:lnTo>
                  <a:pt x="72305" y="96738"/>
                </a:lnTo>
                <a:lnTo>
                  <a:pt x="82493" y="90080"/>
                </a:lnTo>
                <a:lnTo>
                  <a:pt x="94049" y="84689"/>
                </a:lnTo>
                <a:lnTo>
                  <a:pt x="106514" y="80142"/>
                </a:lnTo>
                <a:lnTo>
                  <a:pt x="119587" y="76159"/>
                </a:lnTo>
                <a:lnTo>
                  <a:pt x="130207" y="73503"/>
                </a:lnTo>
                <a:lnTo>
                  <a:pt x="139193" y="71733"/>
                </a:lnTo>
                <a:lnTo>
                  <a:pt x="147088" y="70552"/>
                </a:lnTo>
                <a:lnTo>
                  <a:pt x="154256" y="69765"/>
                </a:lnTo>
                <a:lnTo>
                  <a:pt x="160940" y="69241"/>
                </a:lnTo>
                <a:lnTo>
                  <a:pt x="172494" y="68658"/>
                </a:lnTo>
                <a:lnTo>
                  <a:pt x="180804" y="68399"/>
                </a:lnTo>
                <a:lnTo>
                  <a:pt x="186259" y="69282"/>
                </a:lnTo>
                <a:lnTo>
                  <a:pt x="192753" y="70824"/>
                </a:lnTo>
                <a:lnTo>
                  <a:pt x="199939" y="72804"/>
                </a:lnTo>
                <a:lnTo>
                  <a:pt x="205684" y="74124"/>
                </a:lnTo>
                <a:lnTo>
                  <a:pt x="210465" y="75004"/>
                </a:lnTo>
                <a:lnTo>
                  <a:pt x="214605" y="75591"/>
                </a:lnTo>
                <a:lnTo>
                  <a:pt x="221745" y="78783"/>
                </a:lnTo>
                <a:lnTo>
                  <a:pt x="229047" y="83376"/>
                </a:lnTo>
                <a:lnTo>
                  <a:pt x="233660" y="85934"/>
                </a:lnTo>
                <a:lnTo>
                  <a:pt x="238641" y="88592"/>
                </a:lnTo>
                <a:lnTo>
                  <a:pt x="241962" y="91317"/>
                </a:lnTo>
                <a:lnTo>
                  <a:pt x="244175" y="94086"/>
                </a:lnTo>
                <a:lnTo>
                  <a:pt x="247588" y="99703"/>
                </a:lnTo>
                <a:lnTo>
                  <a:pt x="252279" y="105374"/>
                </a:lnTo>
                <a:lnTo>
                  <a:pt x="253912" y="108220"/>
                </a:lnTo>
                <a:lnTo>
                  <a:pt x="255725" y="113922"/>
                </a:lnTo>
                <a:lnTo>
                  <a:pt x="256208" y="118681"/>
                </a:lnTo>
                <a:lnTo>
                  <a:pt x="256531" y="124711"/>
                </a:lnTo>
                <a:lnTo>
                  <a:pt x="256746" y="131589"/>
                </a:lnTo>
                <a:lnTo>
                  <a:pt x="255936" y="137126"/>
                </a:lnTo>
                <a:lnTo>
                  <a:pt x="254445" y="141771"/>
                </a:lnTo>
                <a:lnTo>
                  <a:pt x="239791" y="171501"/>
                </a:lnTo>
                <a:lnTo>
                  <a:pt x="237013" y="177069"/>
                </a:lnTo>
                <a:lnTo>
                  <a:pt x="233257" y="181734"/>
                </a:lnTo>
                <a:lnTo>
                  <a:pt x="228847" y="185797"/>
                </a:lnTo>
                <a:lnTo>
                  <a:pt x="224003" y="189458"/>
                </a:lnTo>
                <a:lnTo>
                  <a:pt x="218868" y="192851"/>
                </a:lnTo>
                <a:lnTo>
                  <a:pt x="213540" y="196065"/>
                </a:lnTo>
                <a:lnTo>
                  <a:pt x="208082" y="199161"/>
                </a:lnTo>
                <a:lnTo>
                  <a:pt x="203491" y="202177"/>
                </a:lnTo>
                <a:lnTo>
                  <a:pt x="195851" y="208068"/>
                </a:lnTo>
                <a:lnTo>
                  <a:pt x="188670" y="212877"/>
                </a:lnTo>
                <a:lnTo>
                  <a:pt x="167991" y="225841"/>
                </a:lnTo>
                <a:lnTo>
                  <a:pt x="159619" y="231394"/>
                </a:lnTo>
                <a:lnTo>
                  <a:pt x="153085" y="236048"/>
                </a:lnTo>
                <a:lnTo>
                  <a:pt x="147777" y="240104"/>
                </a:lnTo>
                <a:lnTo>
                  <a:pt x="143286" y="242807"/>
                </a:lnTo>
                <a:lnTo>
                  <a:pt x="135755" y="245811"/>
                </a:lnTo>
                <a:lnTo>
                  <a:pt x="129234" y="247146"/>
                </a:lnTo>
                <a:lnTo>
                  <a:pt x="120016" y="2482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40"/>
          <p:cNvSpPr/>
          <p:nvPr/>
        </p:nvSpPr>
        <p:spPr>
          <a:xfrm>
            <a:off x="4177665" y="4569142"/>
            <a:ext cx="188595" cy="34291"/>
          </a:xfrm>
          <a:custGeom>
            <a:avLst/>
            <a:gdLst/>
            <a:ahLst/>
            <a:cxnLst/>
            <a:rect l="0" t="0" r="0" b="0"/>
            <a:pathLst>
              <a:path w="188595" h="34291">
                <a:moveTo>
                  <a:pt x="0" y="34290"/>
                </a:moveTo>
                <a:lnTo>
                  <a:pt x="13652" y="29740"/>
                </a:lnTo>
                <a:lnTo>
                  <a:pt x="19579" y="28399"/>
                </a:lnTo>
                <a:lnTo>
                  <a:pt x="25435" y="27505"/>
                </a:lnTo>
                <a:lnTo>
                  <a:pt x="31244" y="26909"/>
                </a:lnTo>
                <a:lnTo>
                  <a:pt x="37974" y="25560"/>
                </a:lnTo>
                <a:lnTo>
                  <a:pt x="45319" y="23707"/>
                </a:lnTo>
                <a:lnTo>
                  <a:pt x="53072" y="21520"/>
                </a:lnTo>
                <a:lnTo>
                  <a:pt x="60146" y="19109"/>
                </a:lnTo>
                <a:lnTo>
                  <a:pt x="66768" y="16550"/>
                </a:lnTo>
                <a:lnTo>
                  <a:pt x="73087" y="13891"/>
                </a:lnTo>
                <a:lnTo>
                  <a:pt x="79204" y="12118"/>
                </a:lnTo>
                <a:lnTo>
                  <a:pt x="85187" y="10936"/>
                </a:lnTo>
                <a:lnTo>
                  <a:pt x="91082" y="10149"/>
                </a:lnTo>
                <a:lnTo>
                  <a:pt x="98821" y="8670"/>
                </a:lnTo>
                <a:lnTo>
                  <a:pt x="117580" y="4489"/>
                </a:lnTo>
                <a:lnTo>
                  <a:pt x="125059" y="2992"/>
                </a:lnTo>
                <a:lnTo>
                  <a:pt x="130997" y="1995"/>
                </a:lnTo>
                <a:lnTo>
                  <a:pt x="135909" y="1330"/>
                </a:lnTo>
                <a:lnTo>
                  <a:pt x="141088" y="887"/>
                </a:lnTo>
                <a:lnTo>
                  <a:pt x="146446" y="591"/>
                </a:lnTo>
                <a:lnTo>
                  <a:pt x="151923" y="394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41"/>
          <p:cNvSpPr/>
          <p:nvPr/>
        </p:nvSpPr>
        <p:spPr>
          <a:xfrm>
            <a:off x="4143375" y="4655251"/>
            <a:ext cx="282893" cy="16762"/>
          </a:xfrm>
          <a:custGeom>
            <a:avLst/>
            <a:gdLst/>
            <a:ahLst/>
            <a:cxnLst/>
            <a:rect l="0" t="0" r="0" b="0"/>
            <a:pathLst>
              <a:path w="282893" h="16762">
                <a:moveTo>
                  <a:pt x="0" y="16761"/>
                </a:moveTo>
                <a:lnTo>
                  <a:pt x="47683" y="16761"/>
                </a:lnTo>
                <a:lnTo>
                  <a:pt x="54648" y="15809"/>
                </a:lnTo>
                <a:lnTo>
                  <a:pt x="62150" y="14221"/>
                </a:lnTo>
                <a:lnTo>
                  <a:pt x="70008" y="12211"/>
                </a:lnTo>
                <a:lnTo>
                  <a:pt x="77152" y="10869"/>
                </a:lnTo>
                <a:lnTo>
                  <a:pt x="83820" y="9976"/>
                </a:lnTo>
                <a:lnTo>
                  <a:pt x="90169" y="9380"/>
                </a:lnTo>
                <a:lnTo>
                  <a:pt x="99166" y="8031"/>
                </a:lnTo>
                <a:lnTo>
                  <a:pt x="121860" y="3991"/>
                </a:lnTo>
                <a:lnTo>
                  <a:pt x="136485" y="2532"/>
                </a:lnTo>
                <a:lnTo>
                  <a:pt x="152903" y="1560"/>
                </a:lnTo>
                <a:lnTo>
                  <a:pt x="199853" y="0"/>
                </a:lnTo>
                <a:lnTo>
                  <a:pt x="211340" y="825"/>
                </a:lnTo>
                <a:lnTo>
                  <a:pt x="225666" y="2327"/>
                </a:lnTo>
                <a:lnTo>
                  <a:pt x="264709" y="7031"/>
                </a:lnTo>
                <a:lnTo>
                  <a:pt x="268865" y="7417"/>
                </a:lnTo>
                <a:lnTo>
                  <a:pt x="272588" y="7674"/>
                </a:lnTo>
                <a:lnTo>
                  <a:pt x="282892" y="8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42"/>
          <p:cNvSpPr/>
          <p:nvPr/>
        </p:nvSpPr>
        <p:spPr>
          <a:xfrm>
            <a:off x="4573222" y="4466272"/>
            <a:ext cx="41641" cy="265749"/>
          </a:xfrm>
          <a:custGeom>
            <a:avLst/>
            <a:gdLst/>
            <a:ahLst/>
            <a:cxnLst/>
            <a:rect l="0" t="0" r="0" b="0"/>
            <a:pathLst>
              <a:path w="41641" h="265749">
                <a:moveTo>
                  <a:pt x="15923" y="0"/>
                </a:moveTo>
                <a:lnTo>
                  <a:pt x="11372" y="13653"/>
                </a:lnTo>
                <a:lnTo>
                  <a:pt x="10031" y="20532"/>
                </a:lnTo>
                <a:lnTo>
                  <a:pt x="9137" y="27975"/>
                </a:lnTo>
                <a:lnTo>
                  <a:pt x="8541" y="35795"/>
                </a:lnTo>
                <a:lnTo>
                  <a:pt x="8144" y="42914"/>
                </a:lnTo>
                <a:lnTo>
                  <a:pt x="7703" y="55903"/>
                </a:lnTo>
                <a:lnTo>
                  <a:pt x="6633" y="62034"/>
                </a:lnTo>
                <a:lnTo>
                  <a:pt x="4967" y="68026"/>
                </a:lnTo>
                <a:lnTo>
                  <a:pt x="2904" y="73925"/>
                </a:lnTo>
                <a:lnTo>
                  <a:pt x="1528" y="80716"/>
                </a:lnTo>
                <a:lnTo>
                  <a:pt x="611" y="88101"/>
                </a:lnTo>
                <a:lnTo>
                  <a:pt x="0" y="95881"/>
                </a:lnTo>
                <a:lnTo>
                  <a:pt x="545" y="102974"/>
                </a:lnTo>
                <a:lnTo>
                  <a:pt x="1861" y="109607"/>
                </a:lnTo>
                <a:lnTo>
                  <a:pt x="3690" y="115933"/>
                </a:lnTo>
                <a:lnTo>
                  <a:pt x="4911" y="122057"/>
                </a:lnTo>
                <a:lnTo>
                  <a:pt x="5724" y="128044"/>
                </a:lnTo>
                <a:lnTo>
                  <a:pt x="6266" y="133940"/>
                </a:lnTo>
                <a:lnTo>
                  <a:pt x="6627" y="140728"/>
                </a:lnTo>
                <a:lnTo>
                  <a:pt x="7029" y="155891"/>
                </a:lnTo>
                <a:lnTo>
                  <a:pt x="8088" y="163935"/>
                </a:lnTo>
                <a:lnTo>
                  <a:pt x="9747" y="172155"/>
                </a:lnTo>
                <a:lnTo>
                  <a:pt x="19253" y="210430"/>
                </a:lnTo>
                <a:lnTo>
                  <a:pt x="21953" y="218392"/>
                </a:lnTo>
                <a:lnTo>
                  <a:pt x="24705" y="224652"/>
                </a:lnTo>
                <a:lnTo>
                  <a:pt x="27493" y="229778"/>
                </a:lnTo>
                <a:lnTo>
                  <a:pt x="29351" y="235100"/>
                </a:lnTo>
                <a:lnTo>
                  <a:pt x="30590" y="240554"/>
                </a:lnTo>
                <a:lnTo>
                  <a:pt x="31416" y="246094"/>
                </a:lnTo>
                <a:lnTo>
                  <a:pt x="32919" y="250740"/>
                </a:lnTo>
                <a:lnTo>
                  <a:pt x="34874" y="254790"/>
                </a:lnTo>
                <a:lnTo>
                  <a:pt x="4164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43"/>
          <p:cNvSpPr/>
          <p:nvPr/>
        </p:nvSpPr>
        <p:spPr>
          <a:xfrm>
            <a:off x="2827245" y="4920615"/>
            <a:ext cx="235995" cy="102820"/>
          </a:xfrm>
          <a:custGeom>
            <a:avLst/>
            <a:gdLst/>
            <a:ahLst/>
            <a:cxnLst/>
            <a:rect l="0" t="0" r="0" b="0"/>
            <a:pathLst>
              <a:path w="235995" h="102820">
                <a:moveTo>
                  <a:pt x="38827" y="0"/>
                </a:moveTo>
                <a:lnTo>
                  <a:pt x="43378" y="4551"/>
                </a:lnTo>
                <a:lnTo>
                  <a:pt x="44718" y="6843"/>
                </a:lnTo>
                <a:lnTo>
                  <a:pt x="45612" y="9325"/>
                </a:lnTo>
                <a:lnTo>
                  <a:pt x="46208" y="11931"/>
                </a:lnTo>
                <a:lnTo>
                  <a:pt x="46605" y="14622"/>
                </a:lnTo>
                <a:lnTo>
                  <a:pt x="46870" y="17368"/>
                </a:lnTo>
                <a:lnTo>
                  <a:pt x="47046" y="20150"/>
                </a:lnTo>
                <a:lnTo>
                  <a:pt x="46212" y="23911"/>
                </a:lnTo>
                <a:lnTo>
                  <a:pt x="44702" y="28323"/>
                </a:lnTo>
                <a:lnTo>
                  <a:pt x="42744" y="33169"/>
                </a:lnTo>
                <a:lnTo>
                  <a:pt x="40486" y="38305"/>
                </a:lnTo>
                <a:lnTo>
                  <a:pt x="35437" y="49092"/>
                </a:lnTo>
                <a:lnTo>
                  <a:pt x="31804" y="55588"/>
                </a:lnTo>
                <a:lnTo>
                  <a:pt x="27478" y="62776"/>
                </a:lnTo>
                <a:lnTo>
                  <a:pt x="22688" y="70426"/>
                </a:lnTo>
                <a:lnTo>
                  <a:pt x="18543" y="76478"/>
                </a:lnTo>
                <a:lnTo>
                  <a:pt x="14827" y="81465"/>
                </a:lnTo>
                <a:lnTo>
                  <a:pt x="11397" y="85742"/>
                </a:lnTo>
                <a:lnTo>
                  <a:pt x="9110" y="89546"/>
                </a:lnTo>
                <a:lnTo>
                  <a:pt x="7586" y="93035"/>
                </a:lnTo>
                <a:lnTo>
                  <a:pt x="6570" y="96313"/>
                </a:lnTo>
                <a:lnTo>
                  <a:pt x="4940" y="98499"/>
                </a:lnTo>
                <a:lnTo>
                  <a:pt x="2900" y="99956"/>
                </a:lnTo>
                <a:lnTo>
                  <a:pt x="588" y="100927"/>
                </a:lnTo>
                <a:lnTo>
                  <a:pt x="0" y="101574"/>
                </a:lnTo>
                <a:lnTo>
                  <a:pt x="560" y="102006"/>
                </a:lnTo>
                <a:lnTo>
                  <a:pt x="4674" y="102486"/>
                </a:lnTo>
                <a:lnTo>
                  <a:pt x="8439" y="102614"/>
                </a:lnTo>
                <a:lnTo>
                  <a:pt x="23617" y="102819"/>
                </a:lnTo>
                <a:lnTo>
                  <a:pt x="31545" y="101883"/>
                </a:lnTo>
                <a:lnTo>
                  <a:pt x="55593" y="98304"/>
                </a:lnTo>
                <a:lnTo>
                  <a:pt x="67149" y="96016"/>
                </a:lnTo>
                <a:lnTo>
                  <a:pt x="77711" y="93538"/>
                </a:lnTo>
                <a:lnTo>
                  <a:pt x="87610" y="90933"/>
                </a:lnTo>
                <a:lnTo>
                  <a:pt x="96114" y="89197"/>
                </a:lnTo>
                <a:lnTo>
                  <a:pt x="103688" y="88040"/>
                </a:lnTo>
                <a:lnTo>
                  <a:pt x="110643" y="87268"/>
                </a:lnTo>
                <a:lnTo>
                  <a:pt x="120042" y="86754"/>
                </a:lnTo>
                <a:lnTo>
                  <a:pt x="143185" y="86182"/>
                </a:lnTo>
                <a:lnTo>
                  <a:pt x="187540" y="85860"/>
                </a:lnTo>
                <a:lnTo>
                  <a:pt x="198929" y="86767"/>
                </a:lnTo>
                <a:lnTo>
                  <a:pt x="207474" y="88325"/>
                </a:lnTo>
                <a:lnTo>
                  <a:pt x="214124" y="90316"/>
                </a:lnTo>
                <a:lnTo>
                  <a:pt x="219509" y="91643"/>
                </a:lnTo>
                <a:lnTo>
                  <a:pt x="224052" y="92528"/>
                </a:lnTo>
                <a:lnTo>
                  <a:pt x="235994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44"/>
          <p:cNvSpPr/>
          <p:nvPr/>
        </p:nvSpPr>
        <p:spPr>
          <a:xfrm>
            <a:off x="3021681" y="4903470"/>
            <a:ext cx="41559" cy="265748"/>
          </a:xfrm>
          <a:custGeom>
            <a:avLst/>
            <a:gdLst/>
            <a:ahLst/>
            <a:cxnLst/>
            <a:rect l="0" t="0" r="0" b="0"/>
            <a:pathLst>
              <a:path w="41559" h="265748">
                <a:moveTo>
                  <a:pt x="41558" y="0"/>
                </a:moveTo>
                <a:lnTo>
                  <a:pt x="27906" y="4550"/>
                </a:lnTo>
                <a:lnTo>
                  <a:pt x="23884" y="6843"/>
                </a:lnTo>
                <a:lnTo>
                  <a:pt x="21203" y="9325"/>
                </a:lnTo>
                <a:lnTo>
                  <a:pt x="19416" y="11931"/>
                </a:lnTo>
                <a:lnTo>
                  <a:pt x="18224" y="16526"/>
                </a:lnTo>
                <a:lnTo>
                  <a:pt x="17430" y="22447"/>
                </a:lnTo>
                <a:lnTo>
                  <a:pt x="16900" y="29252"/>
                </a:lnTo>
                <a:lnTo>
                  <a:pt x="15595" y="35694"/>
                </a:lnTo>
                <a:lnTo>
                  <a:pt x="13772" y="41894"/>
                </a:lnTo>
                <a:lnTo>
                  <a:pt x="11604" y="47931"/>
                </a:lnTo>
                <a:lnTo>
                  <a:pt x="10159" y="54814"/>
                </a:lnTo>
                <a:lnTo>
                  <a:pt x="9196" y="62260"/>
                </a:lnTo>
                <a:lnTo>
                  <a:pt x="3098" y="144801"/>
                </a:lnTo>
                <a:lnTo>
                  <a:pt x="653" y="183736"/>
                </a:lnTo>
                <a:lnTo>
                  <a:pt x="0" y="196786"/>
                </a:lnTo>
                <a:lnTo>
                  <a:pt x="518" y="207390"/>
                </a:lnTo>
                <a:lnTo>
                  <a:pt x="1816" y="216365"/>
                </a:lnTo>
                <a:lnTo>
                  <a:pt x="3633" y="224253"/>
                </a:lnTo>
                <a:lnTo>
                  <a:pt x="4845" y="230465"/>
                </a:lnTo>
                <a:lnTo>
                  <a:pt x="5653" y="235558"/>
                </a:lnTo>
                <a:lnTo>
                  <a:pt x="6550" y="243757"/>
                </a:lnTo>
                <a:lnTo>
                  <a:pt x="6950" y="250576"/>
                </a:lnTo>
                <a:lnTo>
                  <a:pt x="7127" y="254242"/>
                </a:lnTo>
                <a:lnTo>
                  <a:pt x="7269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45"/>
          <p:cNvSpPr/>
          <p:nvPr/>
        </p:nvSpPr>
        <p:spPr>
          <a:xfrm>
            <a:off x="3191827" y="4989195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18203" y="25717"/>
                </a:lnTo>
                <a:lnTo>
                  <a:pt x="29280" y="24765"/>
                </a:lnTo>
                <a:lnTo>
                  <a:pt x="42380" y="23177"/>
                </a:lnTo>
                <a:lnTo>
                  <a:pt x="56828" y="21167"/>
                </a:lnTo>
                <a:lnTo>
                  <a:pt x="68366" y="19825"/>
                </a:lnTo>
                <a:lnTo>
                  <a:pt x="77962" y="18932"/>
                </a:lnTo>
                <a:lnTo>
                  <a:pt x="86265" y="18336"/>
                </a:lnTo>
                <a:lnTo>
                  <a:pt x="95610" y="16987"/>
                </a:lnTo>
                <a:lnTo>
                  <a:pt x="105650" y="15134"/>
                </a:lnTo>
                <a:lnTo>
                  <a:pt x="116153" y="12947"/>
                </a:lnTo>
                <a:lnTo>
                  <a:pt x="126013" y="11488"/>
                </a:lnTo>
                <a:lnTo>
                  <a:pt x="135444" y="10516"/>
                </a:lnTo>
                <a:lnTo>
                  <a:pt x="144588" y="9869"/>
                </a:lnTo>
                <a:lnTo>
                  <a:pt x="152590" y="8484"/>
                </a:lnTo>
                <a:lnTo>
                  <a:pt x="159829" y="660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46"/>
          <p:cNvSpPr/>
          <p:nvPr/>
        </p:nvSpPr>
        <p:spPr>
          <a:xfrm>
            <a:off x="3466147" y="4877869"/>
            <a:ext cx="220795" cy="239914"/>
          </a:xfrm>
          <a:custGeom>
            <a:avLst/>
            <a:gdLst/>
            <a:ahLst/>
            <a:cxnLst/>
            <a:rect l="0" t="0" r="0" b="0"/>
            <a:pathLst>
              <a:path w="220795" h="239914">
                <a:moveTo>
                  <a:pt x="0" y="25601"/>
                </a:moveTo>
                <a:lnTo>
                  <a:pt x="9102" y="21050"/>
                </a:lnTo>
                <a:lnTo>
                  <a:pt x="11783" y="18757"/>
                </a:lnTo>
                <a:lnTo>
                  <a:pt x="13570" y="16276"/>
                </a:lnTo>
                <a:lnTo>
                  <a:pt x="14762" y="13669"/>
                </a:lnTo>
                <a:lnTo>
                  <a:pt x="17462" y="11931"/>
                </a:lnTo>
                <a:lnTo>
                  <a:pt x="21166" y="10773"/>
                </a:lnTo>
                <a:lnTo>
                  <a:pt x="25541" y="10000"/>
                </a:lnTo>
                <a:lnTo>
                  <a:pt x="29409" y="8533"/>
                </a:lnTo>
                <a:lnTo>
                  <a:pt x="36248" y="4362"/>
                </a:lnTo>
                <a:lnTo>
                  <a:pt x="40358" y="2870"/>
                </a:lnTo>
                <a:lnTo>
                  <a:pt x="45003" y="1874"/>
                </a:lnTo>
                <a:lnTo>
                  <a:pt x="50005" y="1211"/>
                </a:lnTo>
                <a:lnTo>
                  <a:pt x="55243" y="768"/>
                </a:lnTo>
                <a:lnTo>
                  <a:pt x="60641" y="473"/>
                </a:lnTo>
                <a:lnTo>
                  <a:pt x="66145" y="277"/>
                </a:lnTo>
                <a:lnTo>
                  <a:pt x="87544" y="0"/>
                </a:lnTo>
                <a:lnTo>
                  <a:pt x="94558" y="913"/>
                </a:lnTo>
                <a:lnTo>
                  <a:pt x="101139" y="2475"/>
                </a:lnTo>
                <a:lnTo>
                  <a:pt x="107431" y="4469"/>
                </a:lnTo>
                <a:lnTo>
                  <a:pt x="112578" y="6750"/>
                </a:lnTo>
                <a:lnTo>
                  <a:pt x="116962" y="9224"/>
                </a:lnTo>
                <a:lnTo>
                  <a:pt x="120837" y="11825"/>
                </a:lnTo>
                <a:lnTo>
                  <a:pt x="123421" y="14512"/>
                </a:lnTo>
                <a:lnTo>
                  <a:pt x="125143" y="17256"/>
                </a:lnTo>
                <a:lnTo>
                  <a:pt x="126291" y="20037"/>
                </a:lnTo>
                <a:lnTo>
                  <a:pt x="126104" y="23796"/>
                </a:lnTo>
                <a:lnTo>
                  <a:pt x="125027" y="28208"/>
                </a:lnTo>
                <a:lnTo>
                  <a:pt x="116454" y="53527"/>
                </a:lnTo>
                <a:lnTo>
                  <a:pt x="112879" y="60410"/>
                </a:lnTo>
                <a:lnTo>
                  <a:pt x="108590" y="66904"/>
                </a:lnTo>
                <a:lnTo>
                  <a:pt x="103826" y="73139"/>
                </a:lnTo>
                <a:lnTo>
                  <a:pt x="98745" y="78248"/>
                </a:lnTo>
                <a:lnTo>
                  <a:pt x="93452" y="82606"/>
                </a:lnTo>
                <a:lnTo>
                  <a:pt x="88019" y="86465"/>
                </a:lnTo>
                <a:lnTo>
                  <a:pt x="83444" y="89989"/>
                </a:lnTo>
                <a:lnTo>
                  <a:pt x="79442" y="93291"/>
                </a:lnTo>
                <a:lnTo>
                  <a:pt x="75821" y="96445"/>
                </a:lnTo>
                <a:lnTo>
                  <a:pt x="71503" y="99500"/>
                </a:lnTo>
                <a:lnTo>
                  <a:pt x="66718" y="102490"/>
                </a:lnTo>
                <a:lnTo>
                  <a:pt x="61624" y="105435"/>
                </a:lnTo>
                <a:lnTo>
                  <a:pt x="50884" y="111248"/>
                </a:lnTo>
                <a:lnTo>
                  <a:pt x="35261" y="119392"/>
                </a:lnTo>
                <a:lnTo>
                  <a:pt x="39128" y="115197"/>
                </a:lnTo>
                <a:lnTo>
                  <a:pt x="41326" y="113907"/>
                </a:lnTo>
                <a:lnTo>
                  <a:pt x="46307" y="112473"/>
                </a:lnTo>
                <a:lnTo>
                  <a:pt x="51696" y="109295"/>
                </a:lnTo>
                <a:lnTo>
                  <a:pt x="54467" y="107115"/>
                </a:lnTo>
                <a:lnTo>
                  <a:pt x="60124" y="103756"/>
                </a:lnTo>
                <a:lnTo>
                  <a:pt x="67705" y="99612"/>
                </a:lnTo>
                <a:lnTo>
                  <a:pt x="76569" y="94944"/>
                </a:lnTo>
                <a:lnTo>
                  <a:pt x="84383" y="91832"/>
                </a:lnTo>
                <a:lnTo>
                  <a:pt x="91498" y="89757"/>
                </a:lnTo>
                <a:lnTo>
                  <a:pt x="98146" y="88374"/>
                </a:lnTo>
                <a:lnTo>
                  <a:pt x="105436" y="86500"/>
                </a:lnTo>
                <a:lnTo>
                  <a:pt x="113153" y="84297"/>
                </a:lnTo>
                <a:lnTo>
                  <a:pt x="121156" y="81877"/>
                </a:lnTo>
                <a:lnTo>
                  <a:pt x="128395" y="80264"/>
                </a:lnTo>
                <a:lnTo>
                  <a:pt x="135127" y="79187"/>
                </a:lnTo>
                <a:lnTo>
                  <a:pt x="141520" y="78470"/>
                </a:lnTo>
                <a:lnTo>
                  <a:pt x="147687" y="77992"/>
                </a:lnTo>
                <a:lnTo>
                  <a:pt x="153703" y="77673"/>
                </a:lnTo>
                <a:lnTo>
                  <a:pt x="159618" y="77461"/>
                </a:lnTo>
                <a:lnTo>
                  <a:pt x="165467" y="78271"/>
                </a:lnTo>
                <a:lnTo>
                  <a:pt x="171272" y="79765"/>
                </a:lnTo>
                <a:lnTo>
                  <a:pt x="177046" y="81713"/>
                </a:lnTo>
                <a:lnTo>
                  <a:pt x="181848" y="83011"/>
                </a:lnTo>
                <a:lnTo>
                  <a:pt x="186002" y="83877"/>
                </a:lnTo>
                <a:lnTo>
                  <a:pt x="189724" y="84454"/>
                </a:lnTo>
                <a:lnTo>
                  <a:pt x="194110" y="86743"/>
                </a:lnTo>
                <a:lnTo>
                  <a:pt x="198939" y="90175"/>
                </a:lnTo>
                <a:lnTo>
                  <a:pt x="204064" y="94368"/>
                </a:lnTo>
                <a:lnTo>
                  <a:pt x="208432" y="99068"/>
                </a:lnTo>
                <a:lnTo>
                  <a:pt x="212297" y="104106"/>
                </a:lnTo>
                <a:lnTo>
                  <a:pt x="215827" y="109370"/>
                </a:lnTo>
                <a:lnTo>
                  <a:pt x="218180" y="113832"/>
                </a:lnTo>
                <a:lnTo>
                  <a:pt x="220794" y="121330"/>
                </a:lnTo>
                <a:lnTo>
                  <a:pt x="220538" y="125615"/>
                </a:lnTo>
                <a:lnTo>
                  <a:pt x="219416" y="130377"/>
                </a:lnTo>
                <a:lnTo>
                  <a:pt x="217714" y="135457"/>
                </a:lnTo>
                <a:lnTo>
                  <a:pt x="215628" y="140748"/>
                </a:lnTo>
                <a:lnTo>
                  <a:pt x="213285" y="146181"/>
                </a:lnTo>
                <a:lnTo>
                  <a:pt x="210770" y="151708"/>
                </a:lnTo>
                <a:lnTo>
                  <a:pt x="208141" y="156344"/>
                </a:lnTo>
                <a:lnTo>
                  <a:pt x="205435" y="160388"/>
                </a:lnTo>
                <a:lnTo>
                  <a:pt x="202680" y="164037"/>
                </a:lnTo>
                <a:lnTo>
                  <a:pt x="198937" y="168374"/>
                </a:lnTo>
                <a:lnTo>
                  <a:pt x="194537" y="173170"/>
                </a:lnTo>
                <a:lnTo>
                  <a:pt x="183616" y="184532"/>
                </a:lnTo>
                <a:lnTo>
                  <a:pt x="169237" y="199107"/>
                </a:lnTo>
                <a:lnTo>
                  <a:pt x="161402" y="206042"/>
                </a:lnTo>
                <a:lnTo>
                  <a:pt x="153321" y="212569"/>
                </a:lnTo>
                <a:lnTo>
                  <a:pt x="145077" y="218827"/>
                </a:lnTo>
                <a:lnTo>
                  <a:pt x="136723" y="223950"/>
                </a:lnTo>
                <a:lnTo>
                  <a:pt x="128296" y="228319"/>
                </a:lnTo>
                <a:lnTo>
                  <a:pt x="119821" y="232183"/>
                </a:lnTo>
                <a:lnTo>
                  <a:pt x="113218" y="234760"/>
                </a:lnTo>
                <a:lnTo>
                  <a:pt x="107863" y="236478"/>
                </a:lnTo>
                <a:lnTo>
                  <a:pt x="103341" y="237623"/>
                </a:lnTo>
                <a:lnTo>
                  <a:pt x="99374" y="238386"/>
                </a:lnTo>
                <a:lnTo>
                  <a:pt x="95777" y="238895"/>
                </a:lnTo>
                <a:lnTo>
                  <a:pt x="89240" y="239461"/>
                </a:lnTo>
                <a:lnTo>
                  <a:pt x="86164" y="239612"/>
                </a:lnTo>
                <a:lnTo>
                  <a:pt x="77153" y="2399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47"/>
          <p:cNvSpPr/>
          <p:nvPr/>
        </p:nvSpPr>
        <p:spPr>
          <a:xfrm>
            <a:off x="3783329" y="4920615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13653" y="25717"/>
                </a:lnTo>
                <a:lnTo>
                  <a:pt x="19579" y="24765"/>
                </a:lnTo>
                <a:lnTo>
                  <a:pt x="25436" y="23177"/>
                </a:lnTo>
                <a:lnTo>
                  <a:pt x="31245" y="21167"/>
                </a:lnTo>
                <a:lnTo>
                  <a:pt x="37023" y="19826"/>
                </a:lnTo>
                <a:lnTo>
                  <a:pt x="42779" y="18932"/>
                </a:lnTo>
                <a:lnTo>
                  <a:pt x="97562" y="12947"/>
                </a:lnTo>
                <a:lnTo>
                  <a:pt x="114572" y="11488"/>
                </a:lnTo>
                <a:lnTo>
                  <a:pt x="129721" y="10516"/>
                </a:lnTo>
                <a:lnTo>
                  <a:pt x="143631" y="9869"/>
                </a:lnTo>
                <a:lnTo>
                  <a:pt x="156715" y="848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48"/>
          <p:cNvSpPr/>
          <p:nvPr/>
        </p:nvSpPr>
        <p:spPr>
          <a:xfrm>
            <a:off x="3817620" y="4972050"/>
            <a:ext cx="282893" cy="68580"/>
          </a:xfrm>
          <a:custGeom>
            <a:avLst/>
            <a:gdLst/>
            <a:ahLst/>
            <a:cxnLst/>
            <a:rect l="0" t="0" r="0" b="0"/>
            <a:pathLst>
              <a:path w="282893" h="68580">
                <a:moveTo>
                  <a:pt x="0" y="68579"/>
                </a:moveTo>
                <a:lnTo>
                  <a:pt x="4550" y="54927"/>
                </a:lnTo>
                <a:lnTo>
                  <a:pt x="7796" y="50906"/>
                </a:lnTo>
                <a:lnTo>
                  <a:pt x="11865" y="48224"/>
                </a:lnTo>
                <a:lnTo>
                  <a:pt x="16482" y="46437"/>
                </a:lnTo>
                <a:lnTo>
                  <a:pt x="20513" y="44293"/>
                </a:lnTo>
                <a:lnTo>
                  <a:pt x="24152" y="41911"/>
                </a:lnTo>
                <a:lnTo>
                  <a:pt x="27532" y="39371"/>
                </a:lnTo>
                <a:lnTo>
                  <a:pt x="37404" y="35772"/>
                </a:lnTo>
                <a:lnTo>
                  <a:pt x="51606" y="31468"/>
                </a:lnTo>
                <a:lnTo>
                  <a:pt x="82943" y="22558"/>
                </a:lnTo>
                <a:lnTo>
                  <a:pt x="106396" y="15423"/>
                </a:lnTo>
                <a:lnTo>
                  <a:pt x="121413" y="12187"/>
                </a:lnTo>
                <a:lnTo>
                  <a:pt x="139044" y="9077"/>
                </a:lnTo>
                <a:lnTo>
                  <a:pt x="158419" y="6051"/>
                </a:lnTo>
                <a:lnTo>
                  <a:pt x="175145" y="4034"/>
                </a:lnTo>
                <a:lnTo>
                  <a:pt x="190105" y="2690"/>
                </a:lnTo>
                <a:lnTo>
                  <a:pt x="214984" y="1195"/>
                </a:lnTo>
                <a:lnTo>
                  <a:pt x="232390" y="53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49"/>
          <p:cNvSpPr/>
          <p:nvPr/>
        </p:nvSpPr>
        <p:spPr>
          <a:xfrm>
            <a:off x="4187428" y="4852035"/>
            <a:ext cx="15955" cy="248603"/>
          </a:xfrm>
          <a:custGeom>
            <a:avLst/>
            <a:gdLst/>
            <a:ahLst/>
            <a:cxnLst/>
            <a:rect l="0" t="0" r="0" b="0"/>
            <a:pathLst>
              <a:path w="15955" h="248603">
                <a:moveTo>
                  <a:pt x="7381" y="0"/>
                </a:moveTo>
                <a:lnTo>
                  <a:pt x="7381" y="9102"/>
                </a:lnTo>
                <a:lnTo>
                  <a:pt x="596" y="105127"/>
                </a:lnTo>
                <a:lnTo>
                  <a:pt x="0" y="118662"/>
                </a:lnTo>
                <a:lnTo>
                  <a:pt x="556" y="137210"/>
                </a:lnTo>
                <a:lnTo>
                  <a:pt x="1879" y="159101"/>
                </a:lnTo>
                <a:lnTo>
                  <a:pt x="4936" y="201204"/>
                </a:lnTo>
                <a:lnTo>
                  <a:pt x="5751" y="215099"/>
                </a:lnTo>
                <a:lnTo>
                  <a:pt x="15954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50"/>
          <p:cNvSpPr/>
          <p:nvPr/>
        </p:nvSpPr>
        <p:spPr>
          <a:xfrm>
            <a:off x="4443412" y="4714875"/>
            <a:ext cx="317184" cy="349853"/>
          </a:xfrm>
          <a:custGeom>
            <a:avLst/>
            <a:gdLst/>
            <a:ahLst/>
            <a:cxnLst/>
            <a:rect l="0" t="0" r="0" b="0"/>
            <a:pathLst>
              <a:path w="317184" h="349853">
                <a:moveTo>
                  <a:pt x="0" y="240029"/>
                </a:moveTo>
                <a:lnTo>
                  <a:pt x="0" y="251961"/>
                </a:lnTo>
                <a:lnTo>
                  <a:pt x="953" y="253700"/>
                </a:lnTo>
                <a:lnTo>
                  <a:pt x="2540" y="254858"/>
                </a:lnTo>
                <a:lnTo>
                  <a:pt x="4551" y="255630"/>
                </a:lnTo>
                <a:lnTo>
                  <a:pt x="5892" y="257097"/>
                </a:lnTo>
                <a:lnTo>
                  <a:pt x="6785" y="259028"/>
                </a:lnTo>
                <a:lnTo>
                  <a:pt x="7381" y="261268"/>
                </a:lnTo>
                <a:lnTo>
                  <a:pt x="10583" y="266296"/>
                </a:lnTo>
                <a:lnTo>
                  <a:pt x="12770" y="268971"/>
                </a:lnTo>
                <a:lnTo>
                  <a:pt x="14229" y="272659"/>
                </a:lnTo>
                <a:lnTo>
                  <a:pt x="15849" y="281836"/>
                </a:lnTo>
                <a:lnTo>
                  <a:pt x="19109" y="289725"/>
                </a:lnTo>
                <a:lnTo>
                  <a:pt x="26299" y="299522"/>
                </a:lnTo>
                <a:lnTo>
                  <a:pt x="28963" y="302551"/>
                </a:lnTo>
                <a:lnTo>
                  <a:pt x="30739" y="305523"/>
                </a:lnTo>
                <a:lnTo>
                  <a:pt x="32712" y="311365"/>
                </a:lnTo>
                <a:lnTo>
                  <a:pt x="38668" y="319677"/>
                </a:lnTo>
                <a:lnTo>
                  <a:pt x="48914" y="331433"/>
                </a:lnTo>
                <a:lnTo>
                  <a:pt x="55239" y="338020"/>
                </a:lnTo>
                <a:lnTo>
                  <a:pt x="56828" y="340600"/>
                </a:lnTo>
                <a:lnTo>
                  <a:pt x="58595" y="346005"/>
                </a:lnTo>
                <a:lnTo>
                  <a:pt x="60018" y="347827"/>
                </a:lnTo>
                <a:lnTo>
                  <a:pt x="61919" y="349042"/>
                </a:lnTo>
                <a:lnTo>
                  <a:pt x="64140" y="349852"/>
                </a:lnTo>
                <a:lnTo>
                  <a:pt x="66572" y="349439"/>
                </a:lnTo>
                <a:lnTo>
                  <a:pt x="71815" y="346441"/>
                </a:lnTo>
                <a:lnTo>
                  <a:pt x="77320" y="339394"/>
                </a:lnTo>
                <a:lnTo>
                  <a:pt x="83895" y="329912"/>
                </a:lnTo>
                <a:lnTo>
                  <a:pt x="93166" y="319347"/>
                </a:lnTo>
                <a:lnTo>
                  <a:pt x="98306" y="312911"/>
                </a:lnTo>
                <a:lnTo>
                  <a:pt x="103637" y="305762"/>
                </a:lnTo>
                <a:lnTo>
                  <a:pt x="109097" y="298139"/>
                </a:lnTo>
                <a:lnTo>
                  <a:pt x="116546" y="285436"/>
                </a:lnTo>
                <a:lnTo>
                  <a:pt x="125323" y="269349"/>
                </a:lnTo>
                <a:lnTo>
                  <a:pt x="134983" y="251003"/>
                </a:lnTo>
                <a:lnTo>
                  <a:pt x="144282" y="234963"/>
                </a:lnTo>
                <a:lnTo>
                  <a:pt x="153338" y="220459"/>
                </a:lnTo>
                <a:lnTo>
                  <a:pt x="162232" y="206980"/>
                </a:lnTo>
                <a:lnTo>
                  <a:pt x="179736" y="181843"/>
                </a:lnTo>
                <a:lnTo>
                  <a:pt x="214256" y="134662"/>
                </a:lnTo>
                <a:lnTo>
                  <a:pt x="236512" y="106522"/>
                </a:lnTo>
                <a:lnTo>
                  <a:pt x="249115" y="91017"/>
                </a:lnTo>
                <a:lnTo>
                  <a:pt x="259422" y="77823"/>
                </a:lnTo>
                <a:lnTo>
                  <a:pt x="268198" y="66169"/>
                </a:lnTo>
                <a:lnTo>
                  <a:pt x="275953" y="55543"/>
                </a:lnTo>
                <a:lnTo>
                  <a:pt x="282077" y="46553"/>
                </a:lnTo>
                <a:lnTo>
                  <a:pt x="287111" y="38655"/>
                </a:lnTo>
                <a:lnTo>
                  <a:pt x="291420" y="31485"/>
                </a:lnTo>
                <a:lnTo>
                  <a:pt x="298748" y="20978"/>
                </a:lnTo>
                <a:lnTo>
                  <a:pt x="305179" y="13134"/>
                </a:lnTo>
                <a:lnTo>
                  <a:pt x="308228" y="9708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51"/>
          <p:cNvSpPr/>
          <p:nvPr/>
        </p:nvSpPr>
        <p:spPr>
          <a:xfrm>
            <a:off x="5540692" y="473202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22754" y="25717"/>
                </a:lnTo>
                <a:lnTo>
                  <a:pt x="32314" y="24765"/>
                </a:lnTo>
                <a:lnTo>
                  <a:pt x="41545" y="23177"/>
                </a:lnTo>
                <a:lnTo>
                  <a:pt x="50557" y="21167"/>
                </a:lnTo>
                <a:lnTo>
                  <a:pt x="58470" y="19825"/>
                </a:lnTo>
                <a:lnTo>
                  <a:pt x="65650" y="18932"/>
                </a:lnTo>
                <a:lnTo>
                  <a:pt x="72342" y="18336"/>
                </a:lnTo>
                <a:lnTo>
                  <a:pt x="81565" y="16987"/>
                </a:lnTo>
                <a:lnTo>
                  <a:pt x="104513" y="12947"/>
                </a:lnTo>
                <a:lnTo>
                  <a:pt x="114443" y="10536"/>
                </a:lnTo>
                <a:lnTo>
                  <a:pt x="122968" y="7977"/>
                </a:lnTo>
                <a:lnTo>
                  <a:pt x="130556" y="5317"/>
                </a:lnTo>
                <a:lnTo>
                  <a:pt x="136567" y="3545"/>
                </a:lnTo>
                <a:lnTo>
                  <a:pt x="141527" y="236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52"/>
          <p:cNvSpPr/>
          <p:nvPr/>
        </p:nvSpPr>
        <p:spPr>
          <a:xfrm>
            <a:off x="5784868" y="4579060"/>
            <a:ext cx="253030" cy="247258"/>
          </a:xfrm>
          <a:custGeom>
            <a:avLst/>
            <a:gdLst/>
            <a:ahLst/>
            <a:cxnLst/>
            <a:rect l="0" t="0" r="0" b="0"/>
            <a:pathLst>
              <a:path w="253030" h="247258">
                <a:moveTo>
                  <a:pt x="12999" y="41517"/>
                </a:moveTo>
                <a:lnTo>
                  <a:pt x="22101" y="32416"/>
                </a:lnTo>
                <a:lnTo>
                  <a:pt x="26687" y="28782"/>
                </a:lnTo>
                <a:lnTo>
                  <a:pt x="31649" y="25407"/>
                </a:lnTo>
                <a:lnTo>
                  <a:pt x="36863" y="22204"/>
                </a:lnTo>
                <a:lnTo>
                  <a:pt x="42243" y="19117"/>
                </a:lnTo>
                <a:lnTo>
                  <a:pt x="53302" y="13146"/>
                </a:lnTo>
                <a:lnTo>
                  <a:pt x="57965" y="11173"/>
                </a:lnTo>
                <a:lnTo>
                  <a:pt x="65686" y="8981"/>
                </a:lnTo>
                <a:lnTo>
                  <a:pt x="93592" y="3196"/>
                </a:lnTo>
                <a:lnTo>
                  <a:pt x="101970" y="1682"/>
                </a:lnTo>
                <a:lnTo>
                  <a:pt x="108508" y="673"/>
                </a:lnTo>
                <a:lnTo>
                  <a:pt x="113819" y="0"/>
                </a:lnTo>
                <a:lnTo>
                  <a:pt x="119265" y="504"/>
                </a:lnTo>
                <a:lnTo>
                  <a:pt x="124800" y="1793"/>
                </a:lnTo>
                <a:lnTo>
                  <a:pt x="130396" y="3604"/>
                </a:lnTo>
                <a:lnTo>
                  <a:pt x="135079" y="4812"/>
                </a:lnTo>
                <a:lnTo>
                  <a:pt x="142822" y="6154"/>
                </a:lnTo>
                <a:lnTo>
                  <a:pt x="146220" y="7464"/>
                </a:lnTo>
                <a:lnTo>
                  <a:pt x="152536" y="11460"/>
                </a:lnTo>
                <a:lnTo>
                  <a:pt x="158518" y="16411"/>
                </a:lnTo>
                <a:lnTo>
                  <a:pt x="161446" y="19065"/>
                </a:lnTo>
                <a:lnTo>
                  <a:pt x="164351" y="22738"/>
                </a:lnTo>
                <a:lnTo>
                  <a:pt x="167241" y="27093"/>
                </a:lnTo>
                <a:lnTo>
                  <a:pt x="170120" y="31901"/>
                </a:lnTo>
                <a:lnTo>
                  <a:pt x="172039" y="36059"/>
                </a:lnTo>
                <a:lnTo>
                  <a:pt x="174171" y="43219"/>
                </a:lnTo>
                <a:lnTo>
                  <a:pt x="174739" y="47414"/>
                </a:lnTo>
                <a:lnTo>
                  <a:pt x="175118" y="52116"/>
                </a:lnTo>
                <a:lnTo>
                  <a:pt x="175371" y="57156"/>
                </a:lnTo>
                <a:lnTo>
                  <a:pt x="175652" y="67835"/>
                </a:lnTo>
                <a:lnTo>
                  <a:pt x="175727" y="73350"/>
                </a:lnTo>
                <a:lnTo>
                  <a:pt x="174824" y="78931"/>
                </a:lnTo>
                <a:lnTo>
                  <a:pt x="173270" y="84558"/>
                </a:lnTo>
                <a:lnTo>
                  <a:pt x="163932" y="111826"/>
                </a:lnTo>
                <a:lnTo>
                  <a:pt x="161246" y="118869"/>
                </a:lnTo>
                <a:lnTo>
                  <a:pt x="158503" y="125471"/>
                </a:lnTo>
                <a:lnTo>
                  <a:pt x="155721" y="131776"/>
                </a:lnTo>
                <a:lnTo>
                  <a:pt x="150091" y="143862"/>
                </a:lnTo>
                <a:lnTo>
                  <a:pt x="147256" y="149752"/>
                </a:lnTo>
                <a:lnTo>
                  <a:pt x="143461" y="156536"/>
                </a:lnTo>
                <a:lnTo>
                  <a:pt x="139027" y="163916"/>
                </a:lnTo>
                <a:lnTo>
                  <a:pt x="134165" y="171694"/>
                </a:lnTo>
                <a:lnTo>
                  <a:pt x="129972" y="178784"/>
                </a:lnTo>
                <a:lnTo>
                  <a:pt x="126223" y="185416"/>
                </a:lnTo>
                <a:lnTo>
                  <a:pt x="122772" y="191742"/>
                </a:lnTo>
                <a:lnTo>
                  <a:pt x="118566" y="196912"/>
                </a:lnTo>
                <a:lnTo>
                  <a:pt x="113857" y="201311"/>
                </a:lnTo>
                <a:lnTo>
                  <a:pt x="108813" y="205197"/>
                </a:lnTo>
                <a:lnTo>
                  <a:pt x="102592" y="210644"/>
                </a:lnTo>
                <a:lnTo>
                  <a:pt x="95588" y="217134"/>
                </a:lnTo>
                <a:lnTo>
                  <a:pt x="72917" y="238979"/>
                </a:lnTo>
                <a:lnTo>
                  <a:pt x="65664" y="243578"/>
                </a:lnTo>
                <a:lnTo>
                  <a:pt x="62397" y="244804"/>
                </a:lnTo>
                <a:lnTo>
                  <a:pt x="57361" y="245622"/>
                </a:lnTo>
                <a:lnTo>
                  <a:pt x="51146" y="246167"/>
                </a:lnTo>
                <a:lnTo>
                  <a:pt x="38526" y="246772"/>
                </a:lnTo>
                <a:lnTo>
                  <a:pt x="23992" y="247193"/>
                </a:lnTo>
                <a:lnTo>
                  <a:pt x="17568" y="242149"/>
                </a:lnTo>
                <a:lnTo>
                  <a:pt x="7022" y="232490"/>
                </a:lnTo>
                <a:lnTo>
                  <a:pt x="3041" y="226089"/>
                </a:lnTo>
                <a:lnTo>
                  <a:pt x="645" y="221715"/>
                </a:lnTo>
                <a:lnTo>
                  <a:pt x="0" y="217847"/>
                </a:lnTo>
                <a:lnTo>
                  <a:pt x="523" y="214315"/>
                </a:lnTo>
                <a:lnTo>
                  <a:pt x="1824" y="211008"/>
                </a:lnTo>
                <a:lnTo>
                  <a:pt x="4597" y="206899"/>
                </a:lnTo>
                <a:lnTo>
                  <a:pt x="8350" y="202254"/>
                </a:lnTo>
                <a:lnTo>
                  <a:pt x="12757" y="197253"/>
                </a:lnTo>
                <a:lnTo>
                  <a:pt x="20194" y="189155"/>
                </a:lnTo>
                <a:lnTo>
                  <a:pt x="29736" y="179242"/>
                </a:lnTo>
                <a:lnTo>
                  <a:pt x="32729" y="176196"/>
                </a:lnTo>
                <a:lnTo>
                  <a:pt x="36630" y="174165"/>
                </a:lnTo>
                <a:lnTo>
                  <a:pt x="41135" y="172812"/>
                </a:lnTo>
                <a:lnTo>
                  <a:pt x="46044" y="171910"/>
                </a:lnTo>
                <a:lnTo>
                  <a:pt x="50269" y="170355"/>
                </a:lnTo>
                <a:lnTo>
                  <a:pt x="57503" y="166088"/>
                </a:lnTo>
                <a:lnTo>
                  <a:pt x="62671" y="163617"/>
                </a:lnTo>
                <a:lnTo>
                  <a:pt x="68974" y="161017"/>
                </a:lnTo>
                <a:lnTo>
                  <a:pt x="76033" y="158331"/>
                </a:lnTo>
                <a:lnTo>
                  <a:pt x="82644" y="156541"/>
                </a:lnTo>
                <a:lnTo>
                  <a:pt x="88956" y="155347"/>
                </a:lnTo>
                <a:lnTo>
                  <a:pt x="95070" y="154551"/>
                </a:lnTo>
                <a:lnTo>
                  <a:pt x="101051" y="154021"/>
                </a:lnTo>
                <a:lnTo>
                  <a:pt x="106943" y="153667"/>
                </a:lnTo>
                <a:lnTo>
                  <a:pt x="118569" y="153274"/>
                </a:lnTo>
                <a:lnTo>
                  <a:pt x="130087" y="153099"/>
                </a:lnTo>
                <a:lnTo>
                  <a:pt x="135825" y="154006"/>
                </a:lnTo>
                <a:lnTo>
                  <a:pt x="141556" y="155562"/>
                </a:lnTo>
                <a:lnTo>
                  <a:pt x="147281" y="157552"/>
                </a:lnTo>
                <a:lnTo>
                  <a:pt x="153955" y="160784"/>
                </a:lnTo>
                <a:lnTo>
                  <a:pt x="161262" y="164843"/>
                </a:lnTo>
                <a:lnTo>
                  <a:pt x="168991" y="169454"/>
                </a:lnTo>
                <a:lnTo>
                  <a:pt x="176049" y="173481"/>
                </a:lnTo>
                <a:lnTo>
                  <a:pt x="188971" y="180495"/>
                </a:lnTo>
                <a:lnTo>
                  <a:pt x="194131" y="183699"/>
                </a:lnTo>
                <a:lnTo>
                  <a:pt x="198524" y="186788"/>
                </a:lnTo>
                <a:lnTo>
                  <a:pt x="205945" y="192759"/>
                </a:lnTo>
                <a:lnTo>
                  <a:pt x="212417" y="198588"/>
                </a:lnTo>
                <a:lnTo>
                  <a:pt x="218470" y="204354"/>
                </a:lnTo>
                <a:lnTo>
                  <a:pt x="224334" y="211044"/>
                </a:lnTo>
                <a:lnTo>
                  <a:pt x="227232" y="215495"/>
                </a:lnTo>
                <a:lnTo>
                  <a:pt x="230116" y="220367"/>
                </a:lnTo>
                <a:lnTo>
                  <a:pt x="232991" y="223616"/>
                </a:lnTo>
                <a:lnTo>
                  <a:pt x="235861" y="225781"/>
                </a:lnTo>
                <a:lnTo>
                  <a:pt x="238725" y="227225"/>
                </a:lnTo>
                <a:lnTo>
                  <a:pt x="240636" y="229140"/>
                </a:lnTo>
                <a:lnTo>
                  <a:pt x="241909" y="231369"/>
                </a:lnTo>
                <a:lnTo>
                  <a:pt x="253029" y="2472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53"/>
          <p:cNvSpPr/>
          <p:nvPr/>
        </p:nvSpPr>
        <p:spPr>
          <a:xfrm>
            <a:off x="6106595" y="4509135"/>
            <a:ext cx="102753" cy="308611"/>
          </a:xfrm>
          <a:custGeom>
            <a:avLst/>
            <a:gdLst/>
            <a:ahLst/>
            <a:cxnLst/>
            <a:rect l="0" t="0" r="0" b="0"/>
            <a:pathLst>
              <a:path w="102753" h="308611">
                <a:moveTo>
                  <a:pt x="94180" y="0"/>
                </a:moveTo>
                <a:lnTo>
                  <a:pt x="85078" y="9102"/>
                </a:lnTo>
                <a:lnTo>
                  <a:pt x="81444" y="13688"/>
                </a:lnTo>
                <a:lnTo>
                  <a:pt x="78070" y="18650"/>
                </a:lnTo>
                <a:lnTo>
                  <a:pt x="74867" y="23863"/>
                </a:lnTo>
                <a:lnTo>
                  <a:pt x="71779" y="28291"/>
                </a:lnTo>
                <a:lnTo>
                  <a:pt x="68769" y="32196"/>
                </a:lnTo>
                <a:lnTo>
                  <a:pt x="65809" y="35751"/>
                </a:lnTo>
                <a:lnTo>
                  <a:pt x="60978" y="43836"/>
                </a:lnTo>
                <a:lnTo>
                  <a:pt x="54901" y="54942"/>
                </a:lnTo>
                <a:lnTo>
                  <a:pt x="30058" y="102802"/>
                </a:lnTo>
                <a:lnTo>
                  <a:pt x="14380" y="133917"/>
                </a:lnTo>
                <a:lnTo>
                  <a:pt x="12405" y="140713"/>
                </a:lnTo>
                <a:lnTo>
                  <a:pt x="11088" y="148101"/>
                </a:lnTo>
                <a:lnTo>
                  <a:pt x="10211" y="155884"/>
                </a:lnTo>
                <a:lnTo>
                  <a:pt x="8673" y="162977"/>
                </a:lnTo>
                <a:lnTo>
                  <a:pt x="6695" y="169611"/>
                </a:lnTo>
                <a:lnTo>
                  <a:pt x="4424" y="175939"/>
                </a:lnTo>
                <a:lnTo>
                  <a:pt x="2910" y="182063"/>
                </a:lnTo>
                <a:lnTo>
                  <a:pt x="1901" y="188050"/>
                </a:lnTo>
                <a:lnTo>
                  <a:pt x="1228" y="193947"/>
                </a:lnTo>
                <a:lnTo>
                  <a:pt x="779" y="201688"/>
                </a:lnTo>
                <a:lnTo>
                  <a:pt x="281" y="220449"/>
                </a:lnTo>
                <a:lnTo>
                  <a:pt x="0" y="238779"/>
                </a:lnTo>
                <a:lnTo>
                  <a:pt x="913" y="243006"/>
                </a:lnTo>
                <a:lnTo>
                  <a:pt x="2475" y="246776"/>
                </a:lnTo>
                <a:lnTo>
                  <a:pt x="4468" y="250242"/>
                </a:lnTo>
                <a:lnTo>
                  <a:pt x="6683" y="259174"/>
                </a:lnTo>
                <a:lnTo>
                  <a:pt x="7273" y="264222"/>
                </a:lnTo>
                <a:lnTo>
                  <a:pt x="9572" y="269493"/>
                </a:lnTo>
                <a:lnTo>
                  <a:pt x="13010" y="274912"/>
                </a:lnTo>
                <a:lnTo>
                  <a:pt x="17206" y="280430"/>
                </a:lnTo>
                <a:lnTo>
                  <a:pt x="20956" y="285060"/>
                </a:lnTo>
                <a:lnTo>
                  <a:pt x="24409" y="289100"/>
                </a:lnTo>
                <a:lnTo>
                  <a:pt x="27664" y="292746"/>
                </a:lnTo>
                <a:lnTo>
                  <a:pt x="31738" y="295176"/>
                </a:lnTo>
                <a:lnTo>
                  <a:pt x="36360" y="296797"/>
                </a:lnTo>
                <a:lnTo>
                  <a:pt x="41346" y="297877"/>
                </a:lnTo>
                <a:lnTo>
                  <a:pt x="45622" y="299549"/>
                </a:lnTo>
                <a:lnTo>
                  <a:pt x="49425" y="301617"/>
                </a:lnTo>
                <a:lnTo>
                  <a:pt x="52913" y="303948"/>
                </a:lnTo>
                <a:lnTo>
                  <a:pt x="58096" y="305502"/>
                </a:lnTo>
                <a:lnTo>
                  <a:pt x="64409" y="306538"/>
                </a:lnTo>
                <a:lnTo>
                  <a:pt x="71475" y="307228"/>
                </a:lnTo>
                <a:lnTo>
                  <a:pt x="77138" y="307689"/>
                </a:lnTo>
                <a:lnTo>
                  <a:pt x="81866" y="307996"/>
                </a:lnTo>
                <a:lnTo>
                  <a:pt x="89659" y="308337"/>
                </a:lnTo>
                <a:lnTo>
                  <a:pt x="10275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54"/>
          <p:cNvSpPr/>
          <p:nvPr/>
        </p:nvSpPr>
        <p:spPr>
          <a:xfrm>
            <a:off x="6217920" y="4603580"/>
            <a:ext cx="171451" cy="162336"/>
          </a:xfrm>
          <a:custGeom>
            <a:avLst/>
            <a:gdLst/>
            <a:ahLst/>
            <a:cxnLst/>
            <a:rect l="0" t="0" r="0" b="0"/>
            <a:pathLst>
              <a:path w="171451" h="162336">
                <a:moveTo>
                  <a:pt x="0" y="51287"/>
                </a:moveTo>
                <a:lnTo>
                  <a:pt x="9101" y="42186"/>
                </a:lnTo>
                <a:lnTo>
                  <a:pt x="13688" y="39504"/>
                </a:lnTo>
                <a:lnTo>
                  <a:pt x="18650" y="37717"/>
                </a:lnTo>
                <a:lnTo>
                  <a:pt x="23863" y="36525"/>
                </a:lnTo>
                <a:lnTo>
                  <a:pt x="28291" y="34778"/>
                </a:lnTo>
                <a:lnTo>
                  <a:pt x="32196" y="32661"/>
                </a:lnTo>
                <a:lnTo>
                  <a:pt x="35751" y="30298"/>
                </a:lnTo>
                <a:lnTo>
                  <a:pt x="40027" y="27769"/>
                </a:lnTo>
                <a:lnTo>
                  <a:pt x="44782" y="25131"/>
                </a:lnTo>
                <a:lnTo>
                  <a:pt x="55145" y="19660"/>
                </a:lnTo>
                <a:lnTo>
                  <a:pt x="66101" y="14053"/>
                </a:lnTo>
                <a:lnTo>
                  <a:pt x="70737" y="11224"/>
                </a:lnTo>
                <a:lnTo>
                  <a:pt x="74781" y="8386"/>
                </a:lnTo>
                <a:lnTo>
                  <a:pt x="78429" y="5542"/>
                </a:lnTo>
                <a:lnTo>
                  <a:pt x="82766" y="3645"/>
                </a:lnTo>
                <a:lnTo>
                  <a:pt x="87562" y="2381"/>
                </a:lnTo>
                <a:lnTo>
                  <a:pt x="92664" y="1538"/>
                </a:lnTo>
                <a:lnTo>
                  <a:pt x="97019" y="976"/>
                </a:lnTo>
                <a:lnTo>
                  <a:pt x="100874" y="601"/>
                </a:lnTo>
                <a:lnTo>
                  <a:pt x="109355" y="0"/>
                </a:lnTo>
                <a:lnTo>
                  <a:pt x="111003" y="903"/>
                </a:lnTo>
                <a:lnTo>
                  <a:pt x="115374" y="4447"/>
                </a:lnTo>
                <a:lnTo>
                  <a:pt x="120492" y="9197"/>
                </a:lnTo>
                <a:lnTo>
                  <a:pt x="123191" y="11797"/>
                </a:lnTo>
                <a:lnTo>
                  <a:pt x="124989" y="14483"/>
                </a:lnTo>
                <a:lnTo>
                  <a:pt x="126188" y="17226"/>
                </a:lnTo>
                <a:lnTo>
                  <a:pt x="126988" y="20007"/>
                </a:lnTo>
                <a:lnTo>
                  <a:pt x="126569" y="22814"/>
                </a:lnTo>
                <a:lnTo>
                  <a:pt x="125336" y="25638"/>
                </a:lnTo>
                <a:lnTo>
                  <a:pt x="123563" y="28472"/>
                </a:lnTo>
                <a:lnTo>
                  <a:pt x="121427" y="32268"/>
                </a:lnTo>
                <a:lnTo>
                  <a:pt x="116515" y="41564"/>
                </a:lnTo>
                <a:lnTo>
                  <a:pt x="106077" y="59666"/>
                </a:lnTo>
                <a:lnTo>
                  <a:pt x="99293" y="71160"/>
                </a:lnTo>
                <a:lnTo>
                  <a:pt x="86675" y="91552"/>
                </a:lnTo>
                <a:lnTo>
                  <a:pt x="80643" y="100990"/>
                </a:lnTo>
                <a:lnTo>
                  <a:pt x="75669" y="108235"/>
                </a:lnTo>
                <a:lnTo>
                  <a:pt x="71401" y="114018"/>
                </a:lnTo>
                <a:lnTo>
                  <a:pt x="67603" y="118825"/>
                </a:lnTo>
                <a:lnTo>
                  <a:pt x="65071" y="122983"/>
                </a:lnTo>
                <a:lnTo>
                  <a:pt x="63383" y="126707"/>
                </a:lnTo>
                <a:lnTo>
                  <a:pt x="62258" y="130142"/>
                </a:lnTo>
                <a:lnTo>
                  <a:pt x="60555" y="132432"/>
                </a:lnTo>
                <a:lnTo>
                  <a:pt x="58468" y="133959"/>
                </a:lnTo>
                <a:lnTo>
                  <a:pt x="56123" y="134977"/>
                </a:lnTo>
                <a:lnTo>
                  <a:pt x="55513" y="136608"/>
                </a:lnTo>
                <a:lnTo>
                  <a:pt x="56058" y="138648"/>
                </a:lnTo>
                <a:lnTo>
                  <a:pt x="57375" y="140960"/>
                </a:lnTo>
                <a:lnTo>
                  <a:pt x="58252" y="143454"/>
                </a:lnTo>
                <a:lnTo>
                  <a:pt x="58837" y="146069"/>
                </a:lnTo>
                <a:lnTo>
                  <a:pt x="59227" y="148765"/>
                </a:lnTo>
                <a:lnTo>
                  <a:pt x="60440" y="150563"/>
                </a:lnTo>
                <a:lnTo>
                  <a:pt x="62200" y="151761"/>
                </a:lnTo>
                <a:lnTo>
                  <a:pt x="64327" y="152559"/>
                </a:lnTo>
                <a:lnTo>
                  <a:pt x="69229" y="155987"/>
                </a:lnTo>
                <a:lnTo>
                  <a:pt x="71870" y="158235"/>
                </a:lnTo>
                <a:lnTo>
                  <a:pt x="74583" y="159733"/>
                </a:lnTo>
                <a:lnTo>
                  <a:pt x="77344" y="160732"/>
                </a:lnTo>
                <a:lnTo>
                  <a:pt x="80138" y="161398"/>
                </a:lnTo>
                <a:lnTo>
                  <a:pt x="83905" y="161842"/>
                </a:lnTo>
                <a:lnTo>
                  <a:pt x="88322" y="162138"/>
                </a:lnTo>
                <a:lnTo>
                  <a:pt x="93171" y="162335"/>
                </a:lnTo>
                <a:lnTo>
                  <a:pt x="99261" y="161514"/>
                </a:lnTo>
                <a:lnTo>
                  <a:pt x="106179" y="160014"/>
                </a:lnTo>
                <a:lnTo>
                  <a:pt x="113648" y="158062"/>
                </a:lnTo>
                <a:lnTo>
                  <a:pt x="121485" y="155808"/>
                </a:lnTo>
                <a:lnTo>
                  <a:pt x="137814" y="150763"/>
                </a:lnTo>
                <a:lnTo>
                  <a:pt x="144263" y="148085"/>
                </a:lnTo>
                <a:lnTo>
                  <a:pt x="149515" y="145346"/>
                </a:lnTo>
                <a:lnTo>
                  <a:pt x="171450" y="128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55"/>
          <p:cNvSpPr/>
          <p:nvPr/>
        </p:nvSpPr>
        <p:spPr>
          <a:xfrm>
            <a:off x="6397942" y="4526279"/>
            <a:ext cx="128000" cy="308612"/>
          </a:xfrm>
          <a:custGeom>
            <a:avLst/>
            <a:gdLst/>
            <a:ahLst/>
            <a:cxnLst/>
            <a:rect l="0" t="0" r="0" b="0"/>
            <a:pathLst>
              <a:path w="128000" h="308612">
                <a:moveTo>
                  <a:pt x="0" y="0"/>
                </a:moveTo>
                <a:lnTo>
                  <a:pt x="13653" y="4552"/>
                </a:lnTo>
                <a:lnTo>
                  <a:pt x="20532" y="7797"/>
                </a:lnTo>
                <a:lnTo>
                  <a:pt x="27975" y="11866"/>
                </a:lnTo>
                <a:lnTo>
                  <a:pt x="35795" y="16483"/>
                </a:lnTo>
                <a:lnTo>
                  <a:pt x="42914" y="21467"/>
                </a:lnTo>
                <a:lnTo>
                  <a:pt x="49564" y="26694"/>
                </a:lnTo>
                <a:lnTo>
                  <a:pt x="55903" y="32084"/>
                </a:lnTo>
                <a:lnTo>
                  <a:pt x="62033" y="37582"/>
                </a:lnTo>
                <a:lnTo>
                  <a:pt x="73925" y="48771"/>
                </a:lnTo>
                <a:lnTo>
                  <a:pt x="79764" y="53469"/>
                </a:lnTo>
                <a:lnTo>
                  <a:pt x="85561" y="57553"/>
                </a:lnTo>
                <a:lnTo>
                  <a:pt x="91331" y="61229"/>
                </a:lnTo>
                <a:lnTo>
                  <a:pt x="95177" y="65585"/>
                </a:lnTo>
                <a:lnTo>
                  <a:pt x="97741" y="70393"/>
                </a:lnTo>
                <a:lnTo>
                  <a:pt x="99451" y="75504"/>
                </a:lnTo>
                <a:lnTo>
                  <a:pt x="102496" y="81769"/>
                </a:lnTo>
                <a:lnTo>
                  <a:pt x="106430" y="88803"/>
                </a:lnTo>
                <a:lnTo>
                  <a:pt x="110959" y="96350"/>
                </a:lnTo>
                <a:lnTo>
                  <a:pt x="114931" y="103286"/>
                </a:lnTo>
                <a:lnTo>
                  <a:pt x="121882" y="116072"/>
                </a:lnTo>
                <a:lnTo>
                  <a:pt x="124118" y="122149"/>
                </a:lnTo>
                <a:lnTo>
                  <a:pt x="125607" y="128106"/>
                </a:lnTo>
                <a:lnTo>
                  <a:pt x="126601" y="133981"/>
                </a:lnTo>
                <a:lnTo>
                  <a:pt x="127263" y="140756"/>
                </a:lnTo>
                <a:lnTo>
                  <a:pt x="127705" y="148131"/>
                </a:lnTo>
                <a:lnTo>
                  <a:pt x="127999" y="155904"/>
                </a:lnTo>
                <a:lnTo>
                  <a:pt x="126290" y="164896"/>
                </a:lnTo>
                <a:lnTo>
                  <a:pt x="123246" y="174701"/>
                </a:lnTo>
                <a:lnTo>
                  <a:pt x="115736" y="194802"/>
                </a:lnTo>
                <a:lnTo>
                  <a:pt x="109223" y="213262"/>
                </a:lnTo>
                <a:lnTo>
                  <a:pt x="105200" y="223137"/>
                </a:lnTo>
                <a:lnTo>
                  <a:pt x="100614" y="233531"/>
                </a:lnTo>
                <a:lnTo>
                  <a:pt x="95651" y="244270"/>
                </a:lnTo>
                <a:lnTo>
                  <a:pt x="91390" y="252382"/>
                </a:lnTo>
                <a:lnTo>
                  <a:pt x="87597" y="258742"/>
                </a:lnTo>
                <a:lnTo>
                  <a:pt x="84115" y="263935"/>
                </a:lnTo>
                <a:lnTo>
                  <a:pt x="79890" y="269302"/>
                </a:lnTo>
                <a:lnTo>
                  <a:pt x="75167" y="274785"/>
                </a:lnTo>
                <a:lnTo>
                  <a:pt x="70114" y="280345"/>
                </a:lnTo>
                <a:lnTo>
                  <a:pt x="64840" y="285004"/>
                </a:lnTo>
                <a:lnTo>
                  <a:pt x="59420" y="289063"/>
                </a:lnTo>
                <a:lnTo>
                  <a:pt x="53901" y="292721"/>
                </a:lnTo>
                <a:lnTo>
                  <a:pt x="50221" y="296113"/>
                </a:lnTo>
                <a:lnTo>
                  <a:pt x="47768" y="299326"/>
                </a:lnTo>
                <a:lnTo>
                  <a:pt x="42862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56"/>
          <p:cNvSpPr/>
          <p:nvPr/>
        </p:nvSpPr>
        <p:spPr>
          <a:xfrm>
            <a:off x="6757987" y="4577715"/>
            <a:ext cx="17146" cy="248603"/>
          </a:xfrm>
          <a:custGeom>
            <a:avLst/>
            <a:gdLst/>
            <a:ahLst/>
            <a:cxnLst/>
            <a:rect l="0" t="0" r="0" b="0"/>
            <a:pathLst>
              <a:path w="17146" h="248603">
                <a:moveTo>
                  <a:pt x="0" y="0"/>
                </a:moveTo>
                <a:lnTo>
                  <a:pt x="0" y="155296"/>
                </a:lnTo>
                <a:lnTo>
                  <a:pt x="953" y="170206"/>
                </a:lnTo>
                <a:lnTo>
                  <a:pt x="2540" y="181098"/>
                </a:lnTo>
                <a:lnTo>
                  <a:pt x="4551" y="189311"/>
                </a:lnTo>
                <a:lnTo>
                  <a:pt x="5892" y="196693"/>
                </a:lnTo>
                <a:lnTo>
                  <a:pt x="6785" y="203519"/>
                </a:lnTo>
                <a:lnTo>
                  <a:pt x="7381" y="209974"/>
                </a:lnTo>
                <a:lnTo>
                  <a:pt x="8730" y="216183"/>
                </a:lnTo>
                <a:lnTo>
                  <a:pt x="10583" y="222226"/>
                </a:lnTo>
                <a:lnTo>
                  <a:pt x="12771" y="228161"/>
                </a:lnTo>
                <a:lnTo>
                  <a:pt x="14229" y="233070"/>
                </a:lnTo>
                <a:lnTo>
                  <a:pt x="15201" y="237295"/>
                </a:lnTo>
                <a:lnTo>
                  <a:pt x="17145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57"/>
          <p:cNvSpPr/>
          <p:nvPr/>
        </p:nvSpPr>
        <p:spPr>
          <a:xfrm>
            <a:off x="6663690" y="4629150"/>
            <a:ext cx="265748" cy="42863"/>
          </a:xfrm>
          <a:custGeom>
            <a:avLst/>
            <a:gdLst/>
            <a:ahLst/>
            <a:cxnLst/>
            <a:rect l="0" t="0" r="0" b="0"/>
            <a:pathLst>
              <a:path w="265748" h="42863">
                <a:moveTo>
                  <a:pt x="0" y="42862"/>
                </a:moveTo>
                <a:lnTo>
                  <a:pt x="13652" y="38312"/>
                </a:lnTo>
                <a:lnTo>
                  <a:pt x="22436" y="36018"/>
                </a:lnTo>
                <a:lnTo>
                  <a:pt x="44896" y="30931"/>
                </a:lnTo>
                <a:lnTo>
                  <a:pt x="54696" y="28240"/>
                </a:lnTo>
                <a:lnTo>
                  <a:pt x="63134" y="25494"/>
                </a:lnTo>
                <a:lnTo>
                  <a:pt x="70664" y="22711"/>
                </a:lnTo>
                <a:lnTo>
                  <a:pt x="77589" y="20856"/>
                </a:lnTo>
                <a:lnTo>
                  <a:pt x="84111" y="19618"/>
                </a:lnTo>
                <a:lnTo>
                  <a:pt x="90364" y="18794"/>
                </a:lnTo>
                <a:lnTo>
                  <a:pt x="97390" y="17291"/>
                </a:lnTo>
                <a:lnTo>
                  <a:pt x="104931" y="15338"/>
                </a:lnTo>
                <a:lnTo>
                  <a:pt x="112817" y="13083"/>
                </a:lnTo>
                <a:lnTo>
                  <a:pt x="119978" y="11579"/>
                </a:lnTo>
                <a:lnTo>
                  <a:pt x="126659" y="10576"/>
                </a:lnTo>
                <a:lnTo>
                  <a:pt x="133016" y="9909"/>
                </a:lnTo>
                <a:lnTo>
                  <a:pt x="140113" y="8510"/>
                </a:lnTo>
                <a:lnTo>
                  <a:pt x="147701" y="6626"/>
                </a:lnTo>
                <a:lnTo>
                  <a:pt x="155617" y="4417"/>
                </a:lnTo>
                <a:lnTo>
                  <a:pt x="162800" y="2945"/>
                </a:lnTo>
                <a:lnTo>
                  <a:pt x="169493" y="1963"/>
                </a:lnTo>
                <a:lnTo>
                  <a:pt x="175860" y="1309"/>
                </a:lnTo>
                <a:lnTo>
                  <a:pt x="183915" y="872"/>
                </a:lnTo>
                <a:lnTo>
                  <a:pt x="193095" y="58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58"/>
          <p:cNvSpPr/>
          <p:nvPr/>
        </p:nvSpPr>
        <p:spPr>
          <a:xfrm>
            <a:off x="6981770" y="4544783"/>
            <a:ext cx="151683" cy="281535"/>
          </a:xfrm>
          <a:custGeom>
            <a:avLst/>
            <a:gdLst/>
            <a:ahLst/>
            <a:cxnLst/>
            <a:rect l="0" t="0" r="0" b="0"/>
            <a:pathLst>
              <a:path w="151683" h="281535">
                <a:moveTo>
                  <a:pt x="7674" y="32932"/>
                </a:moveTo>
                <a:lnTo>
                  <a:pt x="16776" y="23830"/>
                </a:lnTo>
                <a:lnTo>
                  <a:pt x="21362" y="20196"/>
                </a:lnTo>
                <a:lnTo>
                  <a:pt x="26325" y="16821"/>
                </a:lnTo>
                <a:lnTo>
                  <a:pt x="31538" y="13619"/>
                </a:lnTo>
                <a:lnTo>
                  <a:pt x="35965" y="11484"/>
                </a:lnTo>
                <a:lnTo>
                  <a:pt x="39871" y="10061"/>
                </a:lnTo>
                <a:lnTo>
                  <a:pt x="43426" y="9112"/>
                </a:lnTo>
                <a:lnTo>
                  <a:pt x="47702" y="7527"/>
                </a:lnTo>
                <a:lnTo>
                  <a:pt x="52457" y="5518"/>
                </a:lnTo>
                <a:lnTo>
                  <a:pt x="57532" y="3226"/>
                </a:lnTo>
                <a:lnTo>
                  <a:pt x="62820" y="1698"/>
                </a:lnTo>
                <a:lnTo>
                  <a:pt x="68251" y="679"/>
                </a:lnTo>
                <a:lnTo>
                  <a:pt x="73776" y="0"/>
                </a:lnTo>
                <a:lnTo>
                  <a:pt x="78413" y="500"/>
                </a:lnTo>
                <a:lnTo>
                  <a:pt x="82456" y="1785"/>
                </a:lnTo>
                <a:lnTo>
                  <a:pt x="86104" y="3595"/>
                </a:lnTo>
                <a:lnTo>
                  <a:pt x="90440" y="4802"/>
                </a:lnTo>
                <a:lnTo>
                  <a:pt x="95237" y="5606"/>
                </a:lnTo>
                <a:lnTo>
                  <a:pt x="100340" y="6141"/>
                </a:lnTo>
                <a:lnTo>
                  <a:pt x="103741" y="7452"/>
                </a:lnTo>
                <a:lnTo>
                  <a:pt x="106009" y="9278"/>
                </a:lnTo>
                <a:lnTo>
                  <a:pt x="109481" y="13846"/>
                </a:lnTo>
                <a:lnTo>
                  <a:pt x="114199" y="19052"/>
                </a:lnTo>
                <a:lnTo>
                  <a:pt x="114886" y="21773"/>
                </a:lnTo>
                <a:lnTo>
                  <a:pt x="114392" y="24540"/>
                </a:lnTo>
                <a:lnTo>
                  <a:pt x="113110" y="27338"/>
                </a:lnTo>
                <a:lnTo>
                  <a:pt x="111685" y="35525"/>
                </a:lnTo>
                <a:lnTo>
                  <a:pt x="111305" y="40376"/>
                </a:lnTo>
                <a:lnTo>
                  <a:pt x="109146" y="45515"/>
                </a:lnTo>
                <a:lnTo>
                  <a:pt x="105802" y="50845"/>
                </a:lnTo>
                <a:lnTo>
                  <a:pt x="101668" y="56304"/>
                </a:lnTo>
                <a:lnTo>
                  <a:pt x="97007" y="61848"/>
                </a:lnTo>
                <a:lnTo>
                  <a:pt x="91995" y="67449"/>
                </a:lnTo>
                <a:lnTo>
                  <a:pt x="81346" y="78753"/>
                </a:lnTo>
                <a:lnTo>
                  <a:pt x="70263" y="90127"/>
                </a:lnTo>
                <a:lnTo>
                  <a:pt x="64640" y="94874"/>
                </a:lnTo>
                <a:lnTo>
                  <a:pt x="58987" y="98992"/>
                </a:lnTo>
                <a:lnTo>
                  <a:pt x="53312" y="102689"/>
                </a:lnTo>
                <a:lnTo>
                  <a:pt x="47624" y="106107"/>
                </a:lnTo>
                <a:lnTo>
                  <a:pt x="41929" y="109337"/>
                </a:lnTo>
                <a:lnTo>
                  <a:pt x="36225" y="112444"/>
                </a:lnTo>
                <a:lnTo>
                  <a:pt x="31470" y="115468"/>
                </a:lnTo>
                <a:lnTo>
                  <a:pt x="27349" y="118435"/>
                </a:lnTo>
                <a:lnTo>
                  <a:pt x="23648" y="121367"/>
                </a:lnTo>
                <a:lnTo>
                  <a:pt x="19276" y="124273"/>
                </a:lnTo>
                <a:lnTo>
                  <a:pt x="14457" y="127164"/>
                </a:lnTo>
                <a:lnTo>
                  <a:pt x="0" y="135296"/>
                </a:lnTo>
                <a:lnTo>
                  <a:pt x="3919" y="131101"/>
                </a:lnTo>
                <a:lnTo>
                  <a:pt x="7076" y="128858"/>
                </a:lnTo>
                <a:lnTo>
                  <a:pt x="11086" y="126410"/>
                </a:lnTo>
                <a:lnTo>
                  <a:pt x="15664" y="123825"/>
                </a:lnTo>
                <a:lnTo>
                  <a:pt x="24431" y="120198"/>
                </a:lnTo>
                <a:lnTo>
                  <a:pt x="35990" y="115874"/>
                </a:lnTo>
                <a:lnTo>
                  <a:pt x="49411" y="111087"/>
                </a:lnTo>
                <a:lnTo>
                  <a:pt x="59311" y="107895"/>
                </a:lnTo>
                <a:lnTo>
                  <a:pt x="66864" y="105767"/>
                </a:lnTo>
                <a:lnTo>
                  <a:pt x="72852" y="104349"/>
                </a:lnTo>
                <a:lnTo>
                  <a:pt x="80653" y="103403"/>
                </a:lnTo>
                <a:lnTo>
                  <a:pt x="89665" y="102773"/>
                </a:lnTo>
                <a:lnTo>
                  <a:pt x="99483" y="102352"/>
                </a:lnTo>
                <a:lnTo>
                  <a:pt x="106980" y="103025"/>
                </a:lnTo>
                <a:lnTo>
                  <a:pt x="112931" y="104425"/>
                </a:lnTo>
                <a:lnTo>
                  <a:pt x="117850" y="106312"/>
                </a:lnTo>
                <a:lnTo>
                  <a:pt x="122083" y="108522"/>
                </a:lnTo>
                <a:lnTo>
                  <a:pt x="125857" y="110947"/>
                </a:lnTo>
                <a:lnTo>
                  <a:pt x="129325" y="113517"/>
                </a:lnTo>
                <a:lnTo>
                  <a:pt x="132590" y="116183"/>
                </a:lnTo>
                <a:lnTo>
                  <a:pt x="135719" y="118912"/>
                </a:lnTo>
                <a:lnTo>
                  <a:pt x="138757" y="121684"/>
                </a:lnTo>
                <a:lnTo>
                  <a:pt x="144674" y="127305"/>
                </a:lnTo>
                <a:lnTo>
                  <a:pt x="147584" y="130137"/>
                </a:lnTo>
                <a:lnTo>
                  <a:pt x="149526" y="132978"/>
                </a:lnTo>
                <a:lnTo>
                  <a:pt x="151682" y="138674"/>
                </a:lnTo>
                <a:lnTo>
                  <a:pt x="151305" y="142479"/>
                </a:lnTo>
                <a:lnTo>
                  <a:pt x="150100" y="146920"/>
                </a:lnTo>
                <a:lnTo>
                  <a:pt x="148345" y="151787"/>
                </a:lnTo>
                <a:lnTo>
                  <a:pt x="146222" y="156936"/>
                </a:lnTo>
                <a:lnTo>
                  <a:pt x="143855" y="162274"/>
                </a:lnTo>
                <a:lnTo>
                  <a:pt x="138684" y="173285"/>
                </a:lnTo>
                <a:lnTo>
                  <a:pt x="124775" y="201568"/>
                </a:lnTo>
                <a:lnTo>
                  <a:pt x="119079" y="209174"/>
                </a:lnTo>
                <a:lnTo>
                  <a:pt x="111472" y="218054"/>
                </a:lnTo>
                <a:lnTo>
                  <a:pt x="102590" y="227784"/>
                </a:lnTo>
                <a:lnTo>
                  <a:pt x="82562" y="248755"/>
                </a:lnTo>
                <a:lnTo>
                  <a:pt x="71887" y="259682"/>
                </a:lnTo>
                <a:lnTo>
                  <a:pt x="62865" y="266966"/>
                </a:lnTo>
                <a:lnTo>
                  <a:pt x="54946" y="271822"/>
                </a:lnTo>
                <a:lnTo>
                  <a:pt x="47762" y="275059"/>
                </a:lnTo>
                <a:lnTo>
                  <a:pt x="41067" y="277218"/>
                </a:lnTo>
                <a:lnTo>
                  <a:pt x="34698" y="278656"/>
                </a:lnTo>
                <a:lnTo>
                  <a:pt x="7674" y="281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59"/>
          <p:cNvSpPr/>
          <p:nvPr/>
        </p:nvSpPr>
        <p:spPr>
          <a:xfrm>
            <a:off x="7187389" y="4517707"/>
            <a:ext cx="102094" cy="238581"/>
          </a:xfrm>
          <a:custGeom>
            <a:avLst/>
            <a:gdLst/>
            <a:ahLst/>
            <a:cxnLst/>
            <a:rect l="0" t="0" r="0" b="0"/>
            <a:pathLst>
              <a:path w="102094" h="238581">
                <a:moveTo>
                  <a:pt x="42086" y="0"/>
                </a:moveTo>
                <a:lnTo>
                  <a:pt x="42086" y="9102"/>
                </a:lnTo>
                <a:lnTo>
                  <a:pt x="41134" y="13688"/>
                </a:lnTo>
                <a:lnTo>
                  <a:pt x="39546" y="18650"/>
                </a:lnTo>
                <a:lnTo>
                  <a:pt x="37535" y="23864"/>
                </a:lnTo>
                <a:lnTo>
                  <a:pt x="34289" y="30197"/>
                </a:lnTo>
                <a:lnTo>
                  <a:pt x="30220" y="37276"/>
                </a:lnTo>
                <a:lnTo>
                  <a:pt x="25603" y="44854"/>
                </a:lnTo>
                <a:lnTo>
                  <a:pt x="22525" y="51810"/>
                </a:lnTo>
                <a:lnTo>
                  <a:pt x="20473" y="58353"/>
                </a:lnTo>
                <a:lnTo>
                  <a:pt x="19105" y="64619"/>
                </a:lnTo>
                <a:lnTo>
                  <a:pt x="16287" y="70702"/>
                </a:lnTo>
                <a:lnTo>
                  <a:pt x="12504" y="76662"/>
                </a:lnTo>
                <a:lnTo>
                  <a:pt x="8077" y="82541"/>
                </a:lnTo>
                <a:lnTo>
                  <a:pt x="5126" y="88365"/>
                </a:lnTo>
                <a:lnTo>
                  <a:pt x="3158" y="94152"/>
                </a:lnTo>
                <a:lnTo>
                  <a:pt x="1847" y="99916"/>
                </a:lnTo>
                <a:lnTo>
                  <a:pt x="973" y="108520"/>
                </a:lnTo>
                <a:lnTo>
                  <a:pt x="390" y="119020"/>
                </a:lnTo>
                <a:lnTo>
                  <a:pt x="0" y="130782"/>
                </a:lnTo>
                <a:lnTo>
                  <a:pt x="693" y="141480"/>
                </a:lnTo>
                <a:lnTo>
                  <a:pt x="2109" y="151470"/>
                </a:lnTo>
                <a:lnTo>
                  <a:pt x="4004" y="160988"/>
                </a:lnTo>
                <a:lnTo>
                  <a:pt x="6220" y="169238"/>
                </a:lnTo>
                <a:lnTo>
                  <a:pt x="8650" y="176642"/>
                </a:lnTo>
                <a:lnTo>
                  <a:pt x="11223" y="183484"/>
                </a:lnTo>
                <a:lnTo>
                  <a:pt x="12938" y="188998"/>
                </a:lnTo>
                <a:lnTo>
                  <a:pt x="14082" y="193626"/>
                </a:lnTo>
                <a:lnTo>
                  <a:pt x="14844" y="197664"/>
                </a:lnTo>
                <a:lnTo>
                  <a:pt x="16304" y="201309"/>
                </a:lnTo>
                <a:lnTo>
                  <a:pt x="18230" y="204691"/>
                </a:lnTo>
                <a:lnTo>
                  <a:pt x="20467" y="207898"/>
                </a:lnTo>
                <a:lnTo>
                  <a:pt x="24815" y="211941"/>
                </a:lnTo>
                <a:lnTo>
                  <a:pt x="30572" y="216542"/>
                </a:lnTo>
                <a:lnTo>
                  <a:pt x="37268" y="221514"/>
                </a:lnTo>
                <a:lnTo>
                  <a:pt x="42684" y="224828"/>
                </a:lnTo>
                <a:lnTo>
                  <a:pt x="47247" y="227038"/>
                </a:lnTo>
                <a:lnTo>
                  <a:pt x="51242" y="228511"/>
                </a:lnTo>
                <a:lnTo>
                  <a:pt x="54857" y="230446"/>
                </a:lnTo>
                <a:lnTo>
                  <a:pt x="58220" y="232688"/>
                </a:lnTo>
                <a:lnTo>
                  <a:pt x="61415" y="235135"/>
                </a:lnTo>
                <a:lnTo>
                  <a:pt x="64497" y="236767"/>
                </a:lnTo>
                <a:lnTo>
                  <a:pt x="67504" y="237855"/>
                </a:lnTo>
                <a:lnTo>
                  <a:pt x="70461" y="238580"/>
                </a:lnTo>
                <a:lnTo>
                  <a:pt x="73385" y="238111"/>
                </a:lnTo>
                <a:lnTo>
                  <a:pt x="76287" y="236846"/>
                </a:lnTo>
                <a:lnTo>
                  <a:pt x="79174" y="235050"/>
                </a:lnTo>
                <a:lnTo>
                  <a:pt x="83004" y="233852"/>
                </a:lnTo>
                <a:lnTo>
                  <a:pt x="87462" y="233054"/>
                </a:lnTo>
                <a:lnTo>
                  <a:pt x="102093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60"/>
          <p:cNvSpPr/>
          <p:nvPr/>
        </p:nvSpPr>
        <p:spPr>
          <a:xfrm>
            <a:off x="7278452" y="4535280"/>
            <a:ext cx="172566" cy="231031"/>
          </a:xfrm>
          <a:custGeom>
            <a:avLst/>
            <a:gdLst/>
            <a:ahLst/>
            <a:cxnLst/>
            <a:rect l="0" t="0" r="0" b="0"/>
            <a:pathLst>
              <a:path w="172566" h="231031">
                <a:moveTo>
                  <a:pt x="11030" y="51007"/>
                </a:moveTo>
                <a:lnTo>
                  <a:pt x="1929" y="51007"/>
                </a:lnTo>
                <a:lnTo>
                  <a:pt x="200" y="50055"/>
                </a:lnTo>
                <a:lnTo>
                  <a:pt x="0" y="48467"/>
                </a:lnTo>
                <a:lnTo>
                  <a:pt x="819" y="46457"/>
                </a:lnTo>
                <a:lnTo>
                  <a:pt x="3270" y="44163"/>
                </a:lnTo>
                <a:lnTo>
                  <a:pt x="6810" y="41682"/>
                </a:lnTo>
                <a:lnTo>
                  <a:pt x="11074" y="39076"/>
                </a:lnTo>
                <a:lnTo>
                  <a:pt x="15822" y="36385"/>
                </a:lnTo>
                <a:lnTo>
                  <a:pt x="26177" y="30856"/>
                </a:lnTo>
                <a:lnTo>
                  <a:pt x="30653" y="27096"/>
                </a:lnTo>
                <a:lnTo>
                  <a:pt x="34589" y="22684"/>
                </a:lnTo>
                <a:lnTo>
                  <a:pt x="38167" y="17837"/>
                </a:lnTo>
                <a:lnTo>
                  <a:pt x="43408" y="14607"/>
                </a:lnTo>
                <a:lnTo>
                  <a:pt x="49761" y="12452"/>
                </a:lnTo>
                <a:lnTo>
                  <a:pt x="56853" y="11016"/>
                </a:lnTo>
                <a:lnTo>
                  <a:pt x="63486" y="9107"/>
                </a:lnTo>
                <a:lnTo>
                  <a:pt x="69813" y="6881"/>
                </a:lnTo>
                <a:lnTo>
                  <a:pt x="75937" y="4445"/>
                </a:lnTo>
                <a:lnTo>
                  <a:pt x="82876" y="2820"/>
                </a:lnTo>
                <a:lnTo>
                  <a:pt x="90361" y="1738"/>
                </a:lnTo>
                <a:lnTo>
                  <a:pt x="104391" y="534"/>
                </a:lnTo>
                <a:lnTo>
                  <a:pt x="113801" y="0"/>
                </a:lnTo>
                <a:lnTo>
                  <a:pt x="117643" y="1762"/>
                </a:lnTo>
                <a:lnTo>
                  <a:pt x="121159" y="4842"/>
                </a:lnTo>
                <a:lnTo>
                  <a:pt x="124454" y="8801"/>
                </a:lnTo>
                <a:lnTo>
                  <a:pt x="128116" y="15739"/>
                </a:lnTo>
                <a:lnTo>
                  <a:pt x="129092" y="18923"/>
                </a:lnTo>
                <a:lnTo>
                  <a:pt x="128791" y="21998"/>
                </a:lnTo>
                <a:lnTo>
                  <a:pt x="127637" y="25000"/>
                </a:lnTo>
                <a:lnTo>
                  <a:pt x="123815" y="31828"/>
                </a:lnTo>
                <a:lnTo>
                  <a:pt x="118942" y="41213"/>
                </a:lnTo>
                <a:lnTo>
                  <a:pt x="116309" y="45431"/>
                </a:lnTo>
                <a:lnTo>
                  <a:pt x="113601" y="49194"/>
                </a:lnTo>
                <a:lnTo>
                  <a:pt x="110843" y="52656"/>
                </a:lnTo>
                <a:lnTo>
                  <a:pt x="108052" y="55916"/>
                </a:lnTo>
                <a:lnTo>
                  <a:pt x="105239" y="59042"/>
                </a:lnTo>
                <a:lnTo>
                  <a:pt x="102411" y="62079"/>
                </a:lnTo>
                <a:lnTo>
                  <a:pt x="82490" y="82381"/>
                </a:lnTo>
                <a:lnTo>
                  <a:pt x="81530" y="82400"/>
                </a:lnTo>
                <a:lnTo>
                  <a:pt x="80890" y="81461"/>
                </a:lnTo>
                <a:lnTo>
                  <a:pt x="80463" y="79882"/>
                </a:lnTo>
                <a:lnTo>
                  <a:pt x="81132" y="78829"/>
                </a:lnTo>
                <a:lnTo>
                  <a:pt x="82530" y="78128"/>
                </a:lnTo>
                <a:lnTo>
                  <a:pt x="87575" y="77348"/>
                </a:lnTo>
                <a:lnTo>
                  <a:pt x="91588" y="77141"/>
                </a:lnTo>
                <a:lnTo>
                  <a:pt x="96168" y="77002"/>
                </a:lnTo>
                <a:lnTo>
                  <a:pt x="100174" y="75957"/>
                </a:lnTo>
                <a:lnTo>
                  <a:pt x="103797" y="74308"/>
                </a:lnTo>
                <a:lnTo>
                  <a:pt x="107165" y="72256"/>
                </a:lnTo>
                <a:lnTo>
                  <a:pt x="110362" y="70888"/>
                </a:lnTo>
                <a:lnTo>
                  <a:pt x="113447" y="69976"/>
                </a:lnTo>
                <a:lnTo>
                  <a:pt x="116455" y="69368"/>
                </a:lnTo>
                <a:lnTo>
                  <a:pt x="120366" y="69916"/>
                </a:lnTo>
                <a:lnTo>
                  <a:pt x="124879" y="71233"/>
                </a:lnTo>
                <a:lnTo>
                  <a:pt x="129791" y="73063"/>
                </a:lnTo>
                <a:lnTo>
                  <a:pt x="134019" y="75236"/>
                </a:lnTo>
                <a:lnTo>
                  <a:pt x="137790" y="77637"/>
                </a:lnTo>
                <a:lnTo>
                  <a:pt x="141257" y="80190"/>
                </a:lnTo>
                <a:lnTo>
                  <a:pt x="144521" y="81892"/>
                </a:lnTo>
                <a:lnTo>
                  <a:pt x="147649" y="83028"/>
                </a:lnTo>
                <a:lnTo>
                  <a:pt x="150687" y="83784"/>
                </a:lnTo>
                <a:lnTo>
                  <a:pt x="153664" y="85241"/>
                </a:lnTo>
                <a:lnTo>
                  <a:pt x="156602" y="87164"/>
                </a:lnTo>
                <a:lnTo>
                  <a:pt x="159514" y="89400"/>
                </a:lnTo>
                <a:lnTo>
                  <a:pt x="161454" y="91842"/>
                </a:lnTo>
                <a:lnTo>
                  <a:pt x="162748" y="94423"/>
                </a:lnTo>
                <a:lnTo>
                  <a:pt x="163610" y="97096"/>
                </a:lnTo>
                <a:lnTo>
                  <a:pt x="167109" y="102607"/>
                </a:lnTo>
                <a:lnTo>
                  <a:pt x="169374" y="105409"/>
                </a:lnTo>
                <a:lnTo>
                  <a:pt x="170885" y="108230"/>
                </a:lnTo>
                <a:lnTo>
                  <a:pt x="172565" y="113905"/>
                </a:lnTo>
                <a:lnTo>
                  <a:pt x="172059" y="117704"/>
                </a:lnTo>
                <a:lnTo>
                  <a:pt x="170771" y="122141"/>
                </a:lnTo>
                <a:lnTo>
                  <a:pt x="168959" y="127005"/>
                </a:lnTo>
                <a:lnTo>
                  <a:pt x="167751" y="132152"/>
                </a:lnTo>
                <a:lnTo>
                  <a:pt x="166946" y="137489"/>
                </a:lnTo>
                <a:lnTo>
                  <a:pt x="166409" y="142952"/>
                </a:lnTo>
                <a:lnTo>
                  <a:pt x="163193" y="149451"/>
                </a:lnTo>
                <a:lnTo>
                  <a:pt x="158193" y="156641"/>
                </a:lnTo>
                <a:lnTo>
                  <a:pt x="152001" y="164292"/>
                </a:lnTo>
                <a:lnTo>
                  <a:pt x="146921" y="170345"/>
                </a:lnTo>
                <a:lnTo>
                  <a:pt x="142581" y="175334"/>
                </a:lnTo>
                <a:lnTo>
                  <a:pt x="138736" y="179612"/>
                </a:lnTo>
                <a:lnTo>
                  <a:pt x="135220" y="184369"/>
                </a:lnTo>
                <a:lnTo>
                  <a:pt x="131923" y="189445"/>
                </a:lnTo>
                <a:lnTo>
                  <a:pt x="128773" y="194734"/>
                </a:lnTo>
                <a:lnTo>
                  <a:pt x="125720" y="199212"/>
                </a:lnTo>
                <a:lnTo>
                  <a:pt x="122733" y="203151"/>
                </a:lnTo>
                <a:lnTo>
                  <a:pt x="119789" y="206729"/>
                </a:lnTo>
                <a:lnTo>
                  <a:pt x="114016" y="211019"/>
                </a:lnTo>
                <a:lnTo>
                  <a:pt x="106357" y="215785"/>
                </a:lnTo>
                <a:lnTo>
                  <a:pt x="97441" y="220866"/>
                </a:lnTo>
                <a:lnTo>
                  <a:pt x="89592" y="224254"/>
                </a:lnTo>
                <a:lnTo>
                  <a:pt x="82456" y="226513"/>
                </a:lnTo>
                <a:lnTo>
                  <a:pt x="62465" y="231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61"/>
          <p:cNvSpPr/>
          <p:nvPr/>
        </p:nvSpPr>
        <p:spPr>
          <a:xfrm>
            <a:off x="7400925" y="4474845"/>
            <a:ext cx="170864" cy="342901"/>
          </a:xfrm>
          <a:custGeom>
            <a:avLst/>
            <a:gdLst/>
            <a:ahLst/>
            <a:cxnLst/>
            <a:rect l="0" t="0" r="0" b="0"/>
            <a:pathLst>
              <a:path w="170864" h="342901">
                <a:moveTo>
                  <a:pt x="0" y="0"/>
                </a:moveTo>
                <a:lnTo>
                  <a:pt x="13652" y="0"/>
                </a:lnTo>
                <a:lnTo>
                  <a:pt x="21483" y="952"/>
                </a:lnTo>
                <a:lnTo>
                  <a:pt x="30515" y="2540"/>
                </a:lnTo>
                <a:lnTo>
                  <a:pt x="40346" y="4550"/>
                </a:lnTo>
                <a:lnTo>
                  <a:pt x="47852" y="5891"/>
                </a:lnTo>
                <a:lnTo>
                  <a:pt x="53809" y="6785"/>
                </a:lnTo>
                <a:lnTo>
                  <a:pt x="58732" y="7381"/>
                </a:lnTo>
                <a:lnTo>
                  <a:pt x="63920" y="8730"/>
                </a:lnTo>
                <a:lnTo>
                  <a:pt x="69284" y="10582"/>
                </a:lnTo>
                <a:lnTo>
                  <a:pt x="74763" y="12770"/>
                </a:lnTo>
                <a:lnTo>
                  <a:pt x="80323" y="15181"/>
                </a:lnTo>
                <a:lnTo>
                  <a:pt x="91578" y="20399"/>
                </a:lnTo>
                <a:lnTo>
                  <a:pt x="98200" y="25029"/>
                </a:lnTo>
                <a:lnTo>
                  <a:pt x="105471" y="30974"/>
                </a:lnTo>
                <a:lnTo>
                  <a:pt x="113176" y="37794"/>
                </a:lnTo>
                <a:lnTo>
                  <a:pt x="121171" y="46151"/>
                </a:lnTo>
                <a:lnTo>
                  <a:pt x="129358" y="55532"/>
                </a:lnTo>
                <a:lnTo>
                  <a:pt x="137674" y="65596"/>
                </a:lnTo>
                <a:lnTo>
                  <a:pt x="144170" y="74211"/>
                </a:lnTo>
                <a:lnTo>
                  <a:pt x="149453" y="81859"/>
                </a:lnTo>
                <a:lnTo>
                  <a:pt x="153928" y="88862"/>
                </a:lnTo>
                <a:lnTo>
                  <a:pt x="157864" y="97342"/>
                </a:lnTo>
                <a:lnTo>
                  <a:pt x="161440" y="106804"/>
                </a:lnTo>
                <a:lnTo>
                  <a:pt x="164776" y="116923"/>
                </a:lnTo>
                <a:lnTo>
                  <a:pt x="167001" y="126526"/>
                </a:lnTo>
                <a:lnTo>
                  <a:pt x="168484" y="135785"/>
                </a:lnTo>
                <a:lnTo>
                  <a:pt x="169473" y="144816"/>
                </a:lnTo>
                <a:lnTo>
                  <a:pt x="170132" y="155599"/>
                </a:lnTo>
                <a:lnTo>
                  <a:pt x="170863" y="180280"/>
                </a:lnTo>
                <a:lnTo>
                  <a:pt x="168202" y="196386"/>
                </a:lnTo>
                <a:lnTo>
                  <a:pt x="163569" y="214744"/>
                </a:lnTo>
                <a:lnTo>
                  <a:pt x="157623" y="234603"/>
                </a:lnTo>
                <a:lnTo>
                  <a:pt x="151755" y="251651"/>
                </a:lnTo>
                <a:lnTo>
                  <a:pt x="145937" y="266827"/>
                </a:lnTo>
                <a:lnTo>
                  <a:pt x="135346" y="291945"/>
                </a:lnTo>
                <a:lnTo>
                  <a:pt x="127464" y="309458"/>
                </a:lnTo>
                <a:lnTo>
                  <a:pt x="124028" y="315843"/>
                </a:lnTo>
                <a:lnTo>
                  <a:pt x="120785" y="321052"/>
                </a:lnTo>
                <a:lnTo>
                  <a:pt x="114210" y="330393"/>
                </a:lnTo>
                <a:lnTo>
                  <a:pt x="111442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462"/>
          <p:cNvSpPr/>
          <p:nvPr/>
        </p:nvSpPr>
        <p:spPr>
          <a:xfrm>
            <a:off x="7718107" y="4569142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23863" y="30931"/>
                </a:lnTo>
                <a:lnTo>
                  <a:pt x="29244" y="29193"/>
                </a:lnTo>
                <a:lnTo>
                  <a:pt x="34736" y="28035"/>
                </a:lnTo>
                <a:lnTo>
                  <a:pt x="40302" y="27262"/>
                </a:lnTo>
                <a:lnTo>
                  <a:pt x="45918" y="25795"/>
                </a:lnTo>
                <a:lnTo>
                  <a:pt x="51567" y="23864"/>
                </a:lnTo>
                <a:lnTo>
                  <a:pt x="57238" y="21625"/>
                </a:lnTo>
                <a:lnTo>
                  <a:pt x="64829" y="19179"/>
                </a:lnTo>
                <a:lnTo>
                  <a:pt x="73699" y="16596"/>
                </a:lnTo>
                <a:lnTo>
                  <a:pt x="83423" y="13922"/>
                </a:lnTo>
                <a:lnTo>
                  <a:pt x="95620" y="11186"/>
                </a:lnTo>
                <a:lnTo>
                  <a:pt x="124413" y="5607"/>
                </a:lnTo>
                <a:lnTo>
                  <a:pt x="136282" y="3738"/>
                </a:lnTo>
                <a:lnTo>
                  <a:pt x="146100" y="2492"/>
                </a:lnTo>
                <a:lnTo>
                  <a:pt x="154550" y="1661"/>
                </a:lnTo>
                <a:lnTo>
                  <a:pt x="163041" y="1108"/>
                </a:lnTo>
                <a:lnTo>
                  <a:pt x="171559" y="73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463"/>
          <p:cNvSpPr/>
          <p:nvPr/>
        </p:nvSpPr>
        <p:spPr>
          <a:xfrm>
            <a:off x="7718107" y="4612004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11932" y="42863"/>
                </a:lnTo>
                <a:lnTo>
                  <a:pt x="14622" y="41911"/>
                </a:lnTo>
                <a:lnTo>
                  <a:pt x="17368" y="40324"/>
                </a:lnTo>
                <a:lnTo>
                  <a:pt x="20151" y="38312"/>
                </a:lnTo>
                <a:lnTo>
                  <a:pt x="23912" y="36971"/>
                </a:lnTo>
                <a:lnTo>
                  <a:pt x="28324" y="36078"/>
                </a:lnTo>
                <a:lnTo>
                  <a:pt x="33171" y="35482"/>
                </a:lnTo>
                <a:lnTo>
                  <a:pt x="41164" y="33180"/>
                </a:lnTo>
                <a:lnTo>
                  <a:pt x="51255" y="29740"/>
                </a:lnTo>
                <a:lnTo>
                  <a:pt x="83132" y="18338"/>
                </a:lnTo>
                <a:lnTo>
                  <a:pt x="92568" y="15082"/>
                </a:lnTo>
                <a:lnTo>
                  <a:pt x="103622" y="11961"/>
                </a:lnTo>
                <a:lnTo>
                  <a:pt x="115755" y="8926"/>
                </a:lnTo>
                <a:lnTo>
                  <a:pt x="128604" y="5951"/>
                </a:lnTo>
                <a:lnTo>
                  <a:pt x="140029" y="3968"/>
                </a:lnTo>
                <a:lnTo>
                  <a:pt x="150502" y="2646"/>
                </a:lnTo>
                <a:lnTo>
                  <a:pt x="160343" y="1764"/>
                </a:lnTo>
                <a:lnTo>
                  <a:pt x="168808" y="1176"/>
                </a:lnTo>
                <a:lnTo>
                  <a:pt x="176356" y="78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464"/>
          <p:cNvSpPr/>
          <p:nvPr/>
        </p:nvSpPr>
        <p:spPr>
          <a:xfrm>
            <a:off x="8026717" y="4444188"/>
            <a:ext cx="188596" cy="296405"/>
          </a:xfrm>
          <a:custGeom>
            <a:avLst/>
            <a:gdLst/>
            <a:ahLst/>
            <a:cxnLst/>
            <a:rect l="0" t="0" r="0" b="0"/>
            <a:pathLst>
              <a:path w="188596" h="296405">
                <a:moveTo>
                  <a:pt x="188595" y="4939"/>
                </a:moveTo>
                <a:lnTo>
                  <a:pt x="179494" y="389"/>
                </a:lnTo>
                <a:lnTo>
                  <a:pt x="175860" y="0"/>
                </a:lnTo>
                <a:lnTo>
                  <a:pt x="172485" y="694"/>
                </a:lnTo>
                <a:lnTo>
                  <a:pt x="169283" y="2109"/>
                </a:lnTo>
                <a:lnTo>
                  <a:pt x="165242" y="3052"/>
                </a:lnTo>
                <a:lnTo>
                  <a:pt x="160645" y="3681"/>
                </a:lnTo>
                <a:lnTo>
                  <a:pt x="155674" y="4101"/>
                </a:lnTo>
                <a:lnTo>
                  <a:pt x="150455" y="5333"/>
                </a:lnTo>
                <a:lnTo>
                  <a:pt x="145071" y="7106"/>
                </a:lnTo>
                <a:lnTo>
                  <a:pt x="139576" y="9242"/>
                </a:lnTo>
                <a:lnTo>
                  <a:pt x="134009" y="11617"/>
                </a:lnTo>
                <a:lnTo>
                  <a:pt x="122742" y="16797"/>
                </a:lnTo>
                <a:lnTo>
                  <a:pt x="116118" y="18560"/>
                </a:lnTo>
                <a:lnTo>
                  <a:pt x="108844" y="19734"/>
                </a:lnTo>
                <a:lnTo>
                  <a:pt x="101138" y="20518"/>
                </a:lnTo>
                <a:lnTo>
                  <a:pt x="95048" y="21040"/>
                </a:lnTo>
                <a:lnTo>
                  <a:pt x="90035" y="21388"/>
                </a:lnTo>
                <a:lnTo>
                  <a:pt x="85741" y="21620"/>
                </a:lnTo>
                <a:lnTo>
                  <a:pt x="73350" y="21878"/>
                </a:lnTo>
                <a:lnTo>
                  <a:pt x="55764" y="22043"/>
                </a:lnTo>
                <a:lnTo>
                  <a:pt x="53369" y="23010"/>
                </a:lnTo>
                <a:lnTo>
                  <a:pt x="48167" y="26623"/>
                </a:lnTo>
                <a:lnTo>
                  <a:pt x="46398" y="28920"/>
                </a:lnTo>
                <a:lnTo>
                  <a:pt x="45220" y="31404"/>
                </a:lnTo>
                <a:lnTo>
                  <a:pt x="42957" y="37656"/>
                </a:lnTo>
                <a:lnTo>
                  <a:pt x="38779" y="46785"/>
                </a:lnTo>
                <a:lnTo>
                  <a:pt x="31069" y="62634"/>
                </a:lnTo>
                <a:lnTo>
                  <a:pt x="27380" y="69121"/>
                </a:lnTo>
                <a:lnTo>
                  <a:pt x="23017" y="76301"/>
                </a:lnTo>
                <a:lnTo>
                  <a:pt x="18202" y="83947"/>
                </a:lnTo>
                <a:lnTo>
                  <a:pt x="14992" y="89996"/>
                </a:lnTo>
                <a:lnTo>
                  <a:pt x="11426" y="99257"/>
                </a:lnTo>
                <a:lnTo>
                  <a:pt x="9523" y="104013"/>
                </a:lnTo>
                <a:lnTo>
                  <a:pt x="7301" y="109088"/>
                </a:lnTo>
                <a:lnTo>
                  <a:pt x="4867" y="114377"/>
                </a:lnTo>
                <a:lnTo>
                  <a:pt x="4197" y="117902"/>
                </a:lnTo>
                <a:lnTo>
                  <a:pt x="4704" y="120253"/>
                </a:lnTo>
                <a:lnTo>
                  <a:pt x="5993" y="121820"/>
                </a:lnTo>
                <a:lnTo>
                  <a:pt x="7805" y="122865"/>
                </a:lnTo>
                <a:lnTo>
                  <a:pt x="12358" y="124025"/>
                </a:lnTo>
                <a:lnTo>
                  <a:pt x="16812" y="123382"/>
                </a:lnTo>
                <a:lnTo>
                  <a:pt x="22638" y="122001"/>
                </a:lnTo>
                <a:lnTo>
                  <a:pt x="29379" y="120128"/>
                </a:lnTo>
                <a:lnTo>
                  <a:pt x="35779" y="117927"/>
                </a:lnTo>
                <a:lnTo>
                  <a:pt x="41950" y="115507"/>
                </a:lnTo>
                <a:lnTo>
                  <a:pt x="47969" y="112941"/>
                </a:lnTo>
                <a:lnTo>
                  <a:pt x="52934" y="111230"/>
                </a:lnTo>
                <a:lnTo>
                  <a:pt x="57197" y="110090"/>
                </a:lnTo>
                <a:lnTo>
                  <a:pt x="60992" y="109330"/>
                </a:lnTo>
                <a:lnTo>
                  <a:pt x="66378" y="108823"/>
                </a:lnTo>
                <a:lnTo>
                  <a:pt x="72828" y="108485"/>
                </a:lnTo>
                <a:lnTo>
                  <a:pt x="90476" y="108010"/>
                </a:lnTo>
                <a:lnTo>
                  <a:pt x="114074" y="107849"/>
                </a:lnTo>
                <a:lnTo>
                  <a:pt x="119864" y="108788"/>
                </a:lnTo>
                <a:lnTo>
                  <a:pt x="124677" y="110366"/>
                </a:lnTo>
                <a:lnTo>
                  <a:pt x="128837" y="112372"/>
                </a:lnTo>
                <a:lnTo>
                  <a:pt x="132565" y="114661"/>
                </a:lnTo>
                <a:lnTo>
                  <a:pt x="136001" y="117139"/>
                </a:lnTo>
                <a:lnTo>
                  <a:pt x="139245" y="119744"/>
                </a:lnTo>
                <a:lnTo>
                  <a:pt x="141407" y="122433"/>
                </a:lnTo>
                <a:lnTo>
                  <a:pt x="142850" y="125179"/>
                </a:lnTo>
                <a:lnTo>
                  <a:pt x="143810" y="127961"/>
                </a:lnTo>
                <a:lnTo>
                  <a:pt x="144450" y="132674"/>
                </a:lnTo>
                <a:lnTo>
                  <a:pt x="144878" y="138673"/>
                </a:lnTo>
                <a:lnTo>
                  <a:pt x="145164" y="145531"/>
                </a:lnTo>
                <a:lnTo>
                  <a:pt x="144400" y="152006"/>
                </a:lnTo>
                <a:lnTo>
                  <a:pt x="142940" y="158229"/>
                </a:lnTo>
                <a:lnTo>
                  <a:pt x="141013" y="164283"/>
                </a:lnTo>
                <a:lnTo>
                  <a:pt x="138776" y="170223"/>
                </a:lnTo>
                <a:lnTo>
                  <a:pt x="136332" y="176088"/>
                </a:lnTo>
                <a:lnTo>
                  <a:pt x="133751" y="181904"/>
                </a:lnTo>
                <a:lnTo>
                  <a:pt x="128343" y="193445"/>
                </a:lnTo>
                <a:lnTo>
                  <a:pt x="125566" y="199190"/>
                </a:lnTo>
                <a:lnTo>
                  <a:pt x="121811" y="204925"/>
                </a:lnTo>
                <a:lnTo>
                  <a:pt x="117402" y="210653"/>
                </a:lnTo>
                <a:lnTo>
                  <a:pt x="112558" y="216377"/>
                </a:lnTo>
                <a:lnTo>
                  <a:pt x="108377" y="221145"/>
                </a:lnTo>
                <a:lnTo>
                  <a:pt x="101189" y="228983"/>
                </a:lnTo>
                <a:lnTo>
                  <a:pt x="87238" y="243302"/>
                </a:lnTo>
                <a:lnTo>
                  <a:pt x="81971" y="247667"/>
                </a:lnTo>
                <a:lnTo>
                  <a:pt x="76555" y="251530"/>
                </a:lnTo>
                <a:lnTo>
                  <a:pt x="71039" y="255058"/>
                </a:lnTo>
                <a:lnTo>
                  <a:pt x="66409" y="258362"/>
                </a:lnTo>
                <a:lnTo>
                  <a:pt x="62370" y="261518"/>
                </a:lnTo>
                <a:lnTo>
                  <a:pt x="58725" y="264574"/>
                </a:lnTo>
                <a:lnTo>
                  <a:pt x="54390" y="267565"/>
                </a:lnTo>
                <a:lnTo>
                  <a:pt x="49596" y="270510"/>
                </a:lnTo>
                <a:lnTo>
                  <a:pt x="44494" y="273427"/>
                </a:lnTo>
                <a:lnTo>
                  <a:pt x="39187" y="275371"/>
                </a:lnTo>
                <a:lnTo>
                  <a:pt x="33745" y="276667"/>
                </a:lnTo>
                <a:lnTo>
                  <a:pt x="28211" y="277531"/>
                </a:lnTo>
                <a:lnTo>
                  <a:pt x="23570" y="279059"/>
                </a:lnTo>
                <a:lnTo>
                  <a:pt x="19524" y="281031"/>
                </a:lnTo>
                <a:lnTo>
                  <a:pt x="0" y="296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465"/>
          <p:cNvSpPr/>
          <p:nvPr/>
        </p:nvSpPr>
        <p:spPr>
          <a:xfrm>
            <a:off x="5952172" y="5087217"/>
            <a:ext cx="291466" cy="30566"/>
          </a:xfrm>
          <a:custGeom>
            <a:avLst/>
            <a:gdLst/>
            <a:ahLst/>
            <a:cxnLst/>
            <a:rect l="0" t="0" r="0" b="0"/>
            <a:pathLst>
              <a:path w="291466" h="30566">
                <a:moveTo>
                  <a:pt x="0" y="30565"/>
                </a:moveTo>
                <a:lnTo>
                  <a:pt x="18203" y="26015"/>
                </a:lnTo>
                <a:lnTo>
                  <a:pt x="24518" y="24674"/>
                </a:lnTo>
                <a:lnTo>
                  <a:pt x="29680" y="23780"/>
                </a:lnTo>
                <a:lnTo>
                  <a:pt x="34075" y="23184"/>
                </a:lnTo>
                <a:lnTo>
                  <a:pt x="38909" y="22787"/>
                </a:lnTo>
                <a:lnTo>
                  <a:pt x="44037" y="22522"/>
                </a:lnTo>
                <a:lnTo>
                  <a:pt x="49360" y="22346"/>
                </a:lnTo>
                <a:lnTo>
                  <a:pt x="54814" y="21276"/>
                </a:lnTo>
                <a:lnTo>
                  <a:pt x="60355" y="19610"/>
                </a:lnTo>
                <a:lnTo>
                  <a:pt x="65954" y="17546"/>
                </a:lnTo>
                <a:lnTo>
                  <a:pt x="74450" y="15218"/>
                </a:lnTo>
                <a:lnTo>
                  <a:pt x="84876" y="12714"/>
                </a:lnTo>
                <a:lnTo>
                  <a:pt x="96589" y="10092"/>
                </a:lnTo>
                <a:lnTo>
                  <a:pt x="106302" y="8344"/>
                </a:lnTo>
                <a:lnTo>
                  <a:pt x="114683" y="7179"/>
                </a:lnTo>
                <a:lnTo>
                  <a:pt x="122175" y="6401"/>
                </a:lnTo>
                <a:lnTo>
                  <a:pt x="130028" y="5884"/>
                </a:lnTo>
                <a:lnTo>
                  <a:pt x="138120" y="5538"/>
                </a:lnTo>
                <a:lnTo>
                  <a:pt x="146373" y="5308"/>
                </a:lnTo>
                <a:lnTo>
                  <a:pt x="156637" y="4202"/>
                </a:lnTo>
                <a:lnTo>
                  <a:pt x="168242" y="2513"/>
                </a:lnTo>
                <a:lnTo>
                  <a:pt x="180742" y="433"/>
                </a:lnTo>
                <a:lnTo>
                  <a:pt x="190979" y="0"/>
                </a:lnTo>
                <a:lnTo>
                  <a:pt x="199710" y="663"/>
                </a:lnTo>
                <a:lnTo>
                  <a:pt x="207435" y="2058"/>
                </a:lnTo>
                <a:lnTo>
                  <a:pt x="215443" y="2988"/>
                </a:lnTo>
                <a:lnTo>
                  <a:pt x="223639" y="3608"/>
                </a:lnTo>
                <a:lnTo>
                  <a:pt x="231960" y="4021"/>
                </a:lnTo>
                <a:lnTo>
                  <a:pt x="239413" y="5249"/>
                </a:lnTo>
                <a:lnTo>
                  <a:pt x="246286" y="7020"/>
                </a:lnTo>
                <a:lnTo>
                  <a:pt x="252773" y="9153"/>
                </a:lnTo>
                <a:lnTo>
                  <a:pt x="258050" y="10576"/>
                </a:lnTo>
                <a:lnTo>
                  <a:pt x="262521" y="11524"/>
                </a:lnTo>
                <a:lnTo>
                  <a:pt x="291465" y="21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466"/>
          <p:cNvSpPr/>
          <p:nvPr/>
        </p:nvSpPr>
        <p:spPr>
          <a:xfrm>
            <a:off x="6329840" y="4972050"/>
            <a:ext cx="170973" cy="128447"/>
          </a:xfrm>
          <a:custGeom>
            <a:avLst/>
            <a:gdLst/>
            <a:ahLst/>
            <a:cxnLst/>
            <a:rect l="0" t="0" r="0" b="0"/>
            <a:pathLst>
              <a:path w="170973" h="128447">
                <a:moveTo>
                  <a:pt x="16667" y="0"/>
                </a:moveTo>
                <a:lnTo>
                  <a:pt x="31429" y="7381"/>
                </a:lnTo>
                <a:lnTo>
                  <a:pt x="33176" y="9683"/>
                </a:lnTo>
                <a:lnTo>
                  <a:pt x="35293" y="13123"/>
                </a:lnTo>
                <a:lnTo>
                  <a:pt x="37656" y="17321"/>
                </a:lnTo>
                <a:lnTo>
                  <a:pt x="38280" y="22977"/>
                </a:lnTo>
                <a:lnTo>
                  <a:pt x="37744" y="29606"/>
                </a:lnTo>
                <a:lnTo>
                  <a:pt x="36433" y="36882"/>
                </a:lnTo>
                <a:lnTo>
                  <a:pt x="33654" y="45542"/>
                </a:lnTo>
                <a:lnTo>
                  <a:pt x="29897" y="55126"/>
                </a:lnTo>
                <a:lnTo>
                  <a:pt x="25487" y="65326"/>
                </a:lnTo>
                <a:lnTo>
                  <a:pt x="22547" y="74031"/>
                </a:lnTo>
                <a:lnTo>
                  <a:pt x="20587" y="81739"/>
                </a:lnTo>
                <a:lnTo>
                  <a:pt x="19280" y="88782"/>
                </a:lnTo>
                <a:lnTo>
                  <a:pt x="17457" y="94431"/>
                </a:lnTo>
                <a:lnTo>
                  <a:pt x="15289" y="99148"/>
                </a:lnTo>
                <a:lnTo>
                  <a:pt x="12891" y="103246"/>
                </a:lnTo>
                <a:lnTo>
                  <a:pt x="10339" y="105978"/>
                </a:lnTo>
                <a:lnTo>
                  <a:pt x="7686" y="107800"/>
                </a:lnTo>
                <a:lnTo>
                  <a:pt x="4965" y="109014"/>
                </a:lnTo>
                <a:lnTo>
                  <a:pt x="3150" y="110776"/>
                </a:lnTo>
                <a:lnTo>
                  <a:pt x="1941" y="112903"/>
                </a:lnTo>
                <a:lnTo>
                  <a:pt x="1135" y="115273"/>
                </a:lnTo>
                <a:lnTo>
                  <a:pt x="597" y="117807"/>
                </a:lnTo>
                <a:lnTo>
                  <a:pt x="239" y="120447"/>
                </a:lnTo>
                <a:lnTo>
                  <a:pt x="0" y="123161"/>
                </a:lnTo>
                <a:lnTo>
                  <a:pt x="793" y="124969"/>
                </a:lnTo>
                <a:lnTo>
                  <a:pt x="2275" y="126176"/>
                </a:lnTo>
                <a:lnTo>
                  <a:pt x="4214" y="126979"/>
                </a:lnTo>
                <a:lnTo>
                  <a:pt x="8910" y="127873"/>
                </a:lnTo>
                <a:lnTo>
                  <a:pt x="14172" y="128270"/>
                </a:lnTo>
                <a:lnTo>
                  <a:pt x="19686" y="128446"/>
                </a:lnTo>
                <a:lnTo>
                  <a:pt x="23442" y="127541"/>
                </a:lnTo>
                <a:lnTo>
                  <a:pt x="27851" y="125984"/>
                </a:lnTo>
                <a:lnTo>
                  <a:pt x="32696" y="123995"/>
                </a:lnTo>
                <a:lnTo>
                  <a:pt x="39735" y="122668"/>
                </a:lnTo>
                <a:lnTo>
                  <a:pt x="48238" y="121784"/>
                </a:lnTo>
                <a:lnTo>
                  <a:pt x="57717" y="121194"/>
                </a:lnTo>
                <a:lnTo>
                  <a:pt x="68799" y="119848"/>
                </a:lnTo>
                <a:lnTo>
                  <a:pt x="80949" y="117998"/>
                </a:lnTo>
                <a:lnTo>
                  <a:pt x="93812" y="115813"/>
                </a:lnTo>
                <a:lnTo>
                  <a:pt x="103340" y="114356"/>
                </a:lnTo>
                <a:lnTo>
                  <a:pt x="110644" y="113385"/>
                </a:lnTo>
                <a:lnTo>
                  <a:pt x="116466" y="112737"/>
                </a:lnTo>
                <a:lnTo>
                  <a:pt x="122252" y="112305"/>
                </a:lnTo>
                <a:lnTo>
                  <a:pt x="128014" y="112017"/>
                </a:lnTo>
                <a:lnTo>
                  <a:pt x="133761" y="111826"/>
                </a:lnTo>
                <a:lnTo>
                  <a:pt x="139498" y="110746"/>
                </a:lnTo>
                <a:lnTo>
                  <a:pt x="145226" y="109073"/>
                </a:lnTo>
                <a:lnTo>
                  <a:pt x="170972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467"/>
          <p:cNvSpPr/>
          <p:nvPr/>
        </p:nvSpPr>
        <p:spPr>
          <a:xfrm>
            <a:off x="6457950" y="4954904"/>
            <a:ext cx="17146" cy="274322"/>
          </a:xfrm>
          <a:custGeom>
            <a:avLst/>
            <a:gdLst/>
            <a:ahLst/>
            <a:cxnLst/>
            <a:rect l="0" t="0" r="0" b="0"/>
            <a:pathLst>
              <a:path w="17146" h="274322">
                <a:moveTo>
                  <a:pt x="17145" y="0"/>
                </a:moveTo>
                <a:lnTo>
                  <a:pt x="12594" y="9103"/>
                </a:lnTo>
                <a:lnTo>
                  <a:pt x="11253" y="12736"/>
                </a:lnTo>
                <a:lnTo>
                  <a:pt x="10359" y="16111"/>
                </a:lnTo>
                <a:lnTo>
                  <a:pt x="9763" y="19313"/>
                </a:lnTo>
                <a:lnTo>
                  <a:pt x="9366" y="24306"/>
                </a:lnTo>
                <a:lnTo>
                  <a:pt x="9102" y="30492"/>
                </a:lnTo>
                <a:lnTo>
                  <a:pt x="8729" y="50310"/>
                </a:lnTo>
                <a:lnTo>
                  <a:pt x="8676" y="56400"/>
                </a:lnTo>
                <a:lnTo>
                  <a:pt x="4052" y="142336"/>
                </a:lnTo>
                <a:lnTo>
                  <a:pt x="3654" y="168233"/>
                </a:lnTo>
                <a:lnTo>
                  <a:pt x="4341" y="187403"/>
                </a:lnTo>
                <a:lnTo>
                  <a:pt x="5751" y="202088"/>
                </a:lnTo>
                <a:lnTo>
                  <a:pt x="5739" y="213783"/>
                </a:lnTo>
                <a:lnTo>
                  <a:pt x="4779" y="223485"/>
                </a:lnTo>
                <a:lnTo>
                  <a:pt x="3185" y="231857"/>
                </a:lnTo>
                <a:lnTo>
                  <a:pt x="2123" y="238392"/>
                </a:lnTo>
                <a:lnTo>
                  <a:pt x="1415" y="243701"/>
                </a:lnTo>
                <a:lnTo>
                  <a:pt x="944" y="248192"/>
                </a:lnTo>
                <a:lnTo>
                  <a:pt x="419" y="255723"/>
                </a:lnTo>
                <a:lnTo>
                  <a:pt x="186" y="262245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468"/>
          <p:cNvSpPr/>
          <p:nvPr/>
        </p:nvSpPr>
        <p:spPr>
          <a:xfrm>
            <a:off x="6706552" y="5049337"/>
            <a:ext cx="205741" cy="17011"/>
          </a:xfrm>
          <a:custGeom>
            <a:avLst/>
            <a:gdLst/>
            <a:ahLst/>
            <a:cxnLst/>
            <a:rect l="0" t="0" r="0" b="0"/>
            <a:pathLst>
              <a:path w="205741" h="17011">
                <a:moveTo>
                  <a:pt x="0" y="17010"/>
                </a:moveTo>
                <a:lnTo>
                  <a:pt x="18204" y="12460"/>
                </a:lnTo>
                <a:lnTo>
                  <a:pt x="25471" y="10166"/>
                </a:lnTo>
                <a:lnTo>
                  <a:pt x="32221" y="7685"/>
                </a:lnTo>
                <a:lnTo>
                  <a:pt x="38626" y="5078"/>
                </a:lnTo>
                <a:lnTo>
                  <a:pt x="47658" y="3341"/>
                </a:lnTo>
                <a:lnTo>
                  <a:pt x="58442" y="2182"/>
                </a:lnTo>
                <a:lnTo>
                  <a:pt x="80267" y="895"/>
                </a:lnTo>
                <a:lnTo>
                  <a:pt x="96317" y="323"/>
                </a:lnTo>
                <a:lnTo>
                  <a:pt x="125164" y="0"/>
                </a:lnTo>
                <a:lnTo>
                  <a:pt x="137736" y="908"/>
                </a:lnTo>
                <a:lnTo>
                  <a:pt x="151831" y="2465"/>
                </a:lnTo>
                <a:lnTo>
                  <a:pt x="177971" y="5783"/>
                </a:lnTo>
                <a:lnTo>
                  <a:pt x="186275" y="6668"/>
                </a:lnTo>
                <a:lnTo>
                  <a:pt x="205740" y="84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469"/>
          <p:cNvSpPr/>
          <p:nvPr/>
        </p:nvSpPr>
        <p:spPr>
          <a:xfrm>
            <a:off x="6775132" y="4989195"/>
            <a:ext cx="22071" cy="231458"/>
          </a:xfrm>
          <a:custGeom>
            <a:avLst/>
            <a:gdLst/>
            <a:ahLst/>
            <a:cxnLst/>
            <a:rect l="0" t="0" r="0" b="0"/>
            <a:pathLst>
              <a:path w="22071" h="231458">
                <a:moveTo>
                  <a:pt x="17145" y="0"/>
                </a:moveTo>
                <a:lnTo>
                  <a:pt x="12594" y="4550"/>
                </a:lnTo>
                <a:lnTo>
                  <a:pt x="12206" y="6843"/>
                </a:lnTo>
                <a:lnTo>
                  <a:pt x="12900" y="9325"/>
                </a:lnTo>
                <a:lnTo>
                  <a:pt x="14315" y="11931"/>
                </a:lnTo>
                <a:lnTo>
                  <a:pt x="15258" y="16526"/>
                </a:lnTo>
                <a:lnTo>
                  <a:pt x="15887" y="22447"/>
                </a:lnTo>
                <a:lnTo>
                  <a:pt x="16586" y="34742"/>
                </a:lnTo>
                <a:lnTo>
                  <a:pt x="16896" y="43381"/>
                </a:lnTo>
                <a:lnTo>
                  <a:pt x="17072" y="62701"/>
                </a:lnTo>
                <a:lnTo>
                  <a:pt x="18049" y="73233"/>
                </a:lnTo>
                <a:lnTo>
                  <a:pt x="19652" y="85970"/>
                </a:lnTo>
                <a:lnTo>
                  <a:pt x="21674" y="100175"/>
                </a:lnTo>
                <a:lnTo>
                  <a:pt x="22070" y="112503"/>
                </a:lnTo>
                <a:lnTo>
                  <a:pt x="21381" y="123580"/>
                </a:lnTo>
                <a:lnTo>
                  <a:pt x="19969" y="133821"/>
                </a:lnTo>
                <a:lnTo>
                  <a:pt x="19027" y="142554"/>
                </a:lnTo>
                <a:lnTo>
                  <a:pt x="18400" y="150281"/>
                </a:lnTo>
                <a:lnTo>
                  <a:pt x="17982" y="157337"/>
                </a:lnTo>
                <a:lnTo>
                  <a:pt x="16751" y="165851"/>
                </a:lnTo>
                <a:lnTo>
                  <a:pt x="14977" y="175338"/>
                </a:lnTo>
                <a:lnTo>
                  <a:pt x="12842" y="185472"/>
                </a:lnTo>
                <a:lnTo>
                  <a:pt x="10466" y="193180"/>
                </a:lnTo>
                <a:lnTo>
                  <a:pt x="7930" y="199272"/>
                </a:lnTo>
                <a:lnTo>
                  <a:pt x="5287" y="204285"/>
                </a:lnTo>
                <a:lnTo>
                  <a:pt x="3524" y="209533"/>
                </a:lnTo>
                <a:lnTo>
                  <a:pt x="2350" y="21493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470"/>
          <p:cNvSpPr/>
          <p:nvPr/>
        </p:nvSpPr>
        <p:spPr>
          <a:xfrm>
            <a:off x="6994566" y="4908369"/>
            <a:ext cx="183475" cy="226559"/>
          </a:xfrm>
          <a:custGeom>
            <a:avLst/>
            <a:gdLst/>
            <a:ahLst/>
            <a:cxnLst/>
            <a:rect l="0" t="0" r="0" b="0"/>
            <a:pathLst>
              <a:path w="183475" h="226559">
                <a:moveTo>
                  <a:pt x="149184" y="29391"/>
                </a:moveTo>
                <a:lnTo>
                  <a:pt x="149184" y="20289"/>
                </a:lnTo>
                <a:lnTo>
                  <a:pt x="148232" y="16655"/>
                </a:lnTo>
                <a:lnTo>
                  <a:pt x="144633" y="10078"/>
                </a:lnTo>
                <a:lnTo>
                  <a:pt x="141387" y="6990"/>
                </a:lnTo>
                <a:lnTo>
                  <a:pt x="137318" y="3980"/>
                </a:lnTo>
                <a:lnTo>
                  <a:pt x="132701" y="1020"/>
                </a:lnTo>
                <a:lnTo>
                  <a:pt x="127717" y="0"/>
                </a:lnTo>
                <a:lnTo>
                  <a:pt x="122491" y="272"/>
                </a:lnTo>
                <a:lnTo>
                  <a:pt x="117100" y="1406"/>
                </a:lnTo>
                <a:lnTo>
                  <a:pt x="112555" y="2161"/>
                </a:lnTo>
                <a:lnTo>
                  <a:pt x="108572" y="2665"/>
                </a:lnTo>
                <a:lnTo>
                  <a:pt x="104964" y="3001"/>
                </a:lnTo>
                <a:lnTo>
                  <a:pt x="99702" y="6082"/>
                </a:lnTo>
                <a:lnTo>
                  <a:pt x="93336" y="10995"/>
                </a:lnTo>
                <a:lnTo>
                  <a:pt x="86235" y="17127"/>
                </a:lnTo>
                <a:lnTo>
                  <a:pt x="78643" y="25025"/>
                </a:lnTo>
                <a:lnTo>
                  <a:pt x="70723" y="34100"/>
                </a:lnTo>
                <a:lnTo>
                  <a:pt x="62586" y="43960"/>
                </a:lnTo>
                <a:lnTo>
                  <a:pt x="55257" y="52439"/>
                </a:lnTo>
                <a:lnTo>
                  <a:pt x="48466" y="59996"/>
                </a:lnTo>
                <a:lnTo>
                  <a:pt x="35840" y="73473"/>
                </a:lnTo>
                <a:lnTo>
                  <a:pt x="23879" y="85813"/>
                </a:lnTo>
                <a:lnTo>
                  <a:pt x="18974" y="91770"/>
                </a:lnTo>
                <a:lnTo>
                  <a:pt x="14753" y="97647"/>
                </a:lnTo>
                <a:lnTo>
                  <a:pt x="10986" y="103470"/>
                </a:lnTo>
                <a:lnTo>
                  <a:pt x="7522" y="111162"/>
                </a:lnTo>
                <a:lnTo>
                  <a:pt x="4260" y="120100"/>
                </a:lnTo>
                <a:lnTo>
                  <a:pt x="1133" y="129868"/>
                </a:lnTo>
                <a:lnTo>
                  <a:pt x="0" y="139238"/>
                </a:lnTo>
                <a:lnTo>
                  <a:pt x="198" y="148342"/>
                </a:lnTo>
                <a:lnTo>
                  <a:pt x="1282" y="157269"/>
                </a:lnTo>
                <a:lnTo>
                  <a:pt x="2958" y="164173"/>
                </a:lnTo>
                <a:lnTo>
                  <a:pt x="5027" y="169728"/>
                </a:lnTo>
                <a:lnTo>
                  <a:pt x="7360" y="174384"/>
                </a:lnTo>
                <a:lnTo>
                  <a:pt x="9866" y="177488"/>
                </a:lnTo>
                <a:lnTo>
                  <a:pt x="12491" y="179557"/>
                </a:lnTo>
                <a:lnTo>
                  <a:pt x="15192" y="180937"/>
                </a:lnTo>
                <a:lnTo>
                  <a:pt x="20735" y="182470"/>
                </a:lnTo>
                <a:lnTo>
                  <a:pt x="23546" y="182878"/>
                </a:lnTo>
                <a:lnTo>
                  <a:pt x="26373" y="182198"/>
                </a:lnTo>
                <a:lnTo>
                  <a:pt x="32053" y="178903"/>
                </a:lnTo>
                <a:lnTo>
                  <a:pt x="37753" y="176803"/>
                </a:lnTo>
                <a:lnTo>
                  <a:pt x="40606" y="176243"/>
                </a:lnTo>
                <a:lnTo>
                  <a:pt x="46317" y="173081"/>
                </a:lnTo>
                <a:lnTo>
                  <a:pt x="49173" y="170904"/>
                </a:lnTo>
                <a:lnTo>
                  <a:pt x="52031" y="167548"/>
                </a:lnTo>
                <a:lnTo>
                  <a:pt x="54887" y="163405"/>
                </a:lnTo>
                <a:lnTo>
                  <a:pt x="57744" y="158739"/>
                </a:lnTo>
                <a:lnTo>
                  <a:pt x="60602" y="153723"/>
                </a:lnTo>
                <a:lnTo>
                  <a:pt x="66316" y="143069"/>
                </a:lnTo>
                <a:lnTo>
                  <a:pt x="70126" y="137561"/>
                </a:lnTo>
                <a:lnTo>
                  <a:pt x="74571" y="131985"/>
                </a:lnTo>
                <a:lnTo>
                  <a:pt x="79440" y="126362"/>
                </a:lnTo>
                <a:lnTo>
                  <a:pt x="83638" y="120708"/>
                </a:lnTo>
                <a:lnTo>
                  <a:pt x="87389" y="115034"/>
                </a:lnTo>
                <a:lnTo>
                  <a:pt x="90842" y="109346"/>
                </a:lnTo>
                <a:lnTo>
                  <a:pt x="94097" y="102697"/>
                </a:lnTo>
                <a:lnTo>
                  <a:pt x="97219" y="95406"/>
                </a:lnTo>
                <a:lnTo>
                  <a:pt x="100253" y="87689"/>
                </a:lnTo>
                <a:lnTo>
                  <a:pt x="104181" y="80639"/>
                </a:lnTo>
                <a:lnTo>
                  <a:pt x="108705" y="74034"/>
                </a:lnTo>
                <a:lnTo>
                  <a:pt x="113624" y="67725"/>
                </a:lnTo>
                <a:lnTo>
                  <a:pt x="117858" y="61614"/>
                </a:lnTo>
                <a:lnTo>
                  <a:pt x="121632" y="55636"/>
                </a:lnTo>
                <a:lnTo>
                  <a:pt x="125101" y="49745"/>
                </a:lnTo>
                <a:lnTo>
                  <a:pt x="128366" y="43913"/>
                </a:lnTo>
                <a:lnTo>
                  <a:pt x="134534" y="32353"/>
                </a:lnTo>
                <a:lnTo>
                  <a:pt x="137512" y="28507"/>
                </a:lnTo>
                <a:lnTo>
                  <a:pt x="140451" y="25945"/>
                </a:lnTo>
                <a:lnTo>
                  <a:pt x="143361" y="24236"/>
                </a:lnTo>
                <a:lnTo>
                  <a:pt x="145302" y="22144"/>
                </a:lnTo>
                <a:lnTo>
                  <a:pt x="146596" y="19797"/>
                </a:lnTo>
                <a:lnTo>
                  <a:pt x="148673" y="13737"/>
                </a:lnTo>
                <a:lnTo>
                  <a:pt x="151497" y="40849"/>
                </a:lnTo>
                <a:lnTo>
                  <a:pt x="154974" y="79251"/>
                </a:lnTo>
                <a:lnTo>
                  <a:pt x="156519" y="102668"/>
                </a:lnTo>
                <a:lnTo>
                  <a:pt x="157206" y="121966"/>
                </a:lnTo>
                <a:lnTo>
                  <a:pt x="157390" y="131113"/>
                </a:lnTo>
                <a:lnTo>
                  <a:pt x="158464" y="139115"/>
                </a:lnTo>
                <a:lnTo>
                  <a:pt x="160133" y="146355"/>
                </a:lnTo>
                <a:lnTo>
                  <a:pt x="162199" y="153087"/>
                </a:lnTo>
                <a:lnTo>
                  <a:pt x="163576" y="159480"/>
                </a:lnTo>
                <a:lnTo>
                  <a:pt x="164493" y="165647"/>
                </a:lnTo>
                <a:lnTo>
                  <a:pt x="165105" y="171663"/>
                </a:lnTo>
                <a:lnTo>
                  <a:pt x="165513" y="179484"/>
                </a:lnTo>
                <a:lnTo>
                  <a:pt x="166087" y="205837"/>
                </a:lnTo>
                <a:lnTo>
                  <a:pt x="166221" y="216714"/>
                </a:lnTo>
                <a:lnTo>
                  <a:pt x="167210" y="219995"/>
                </a:lnTo>
                <a:lnTo>
                  <a:pt x="168821" y="222183"/>
                </a:lnTo>
                <a:lnTo>
                  <a:pt x="183474" y="2265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471"/>
          <p:cNvSpPr/>
          <p:nvPr/>
        </p:nvSpPr>
        <p:spPr>
          <a:xfrm>
            <a:off x="7298055" y="4963864"/>
            <a:ext cx="154305" cy="25332"/>
          </a:xfrm>
          <a:custGeom>
            <a:avLst/>
            <a:gdLst/>
            <a:ahLst/>
            <a:cxnLst/>
            <a:rect l="0" t="0" r="0" b="0"/>
            <a:pathLst>
              <a:path w="154305" h="25332">
                <a:moveTo>
                  <a:pt x="0" y="25331"/>
                </a:moveTo>
                <a:lnTo>
                  <a:pt x="9101" y="20780"/>
                </a:lnTo>
                <a:lnTo>
                  <a:pt x="12735" y="19439"/>
                </a:lnTo>
                <a:lnTo>
                  <a:pt x="16110" y="18545"/>
                </a:lnTo>
                <a:lnTo>
                  <a:pt x="19312" y="17950"/>
                </a:lnTo>
                <a:lnTo>
                  <a:pt x="22399" y="16600"/>
                </a:lnTo>
                <a:lnTo>
                  <a:pt x="25411" y="14748"/>
                </a:lnTo>
                <a:lnTo>
                  <a:pt x="28369" y="12560"/>
                </a:lnTo>
                <a:lnTo>
                  <a:pt x="31296" y="11102"/>
                </a:lnTo>
                <a:lnTo>
                  <a:pt x="34198" y="10130"/>
                </a:lnTo>
                <a:lnTo>
                  <a:pt x="37086" y="9482"/>
                </a:lnTo>
                <a:lnTo>
                  <a:pt x="40917" y="8097"/>
                </a:lnTo>
                <a:lnTo>
                  <a:pt x="45375" y="6222"/>
                </a:lnTo>
                <a:lnTo>
                  <a:pt x="50253" y="4019"/>
                </a:lnTo>
                <a:lnTo>
                  <a:pt x="56361" y="2551"/>
                </a:lnTo>
                <a:lnTo>
                  <a:pt x="63292" y="1572"/>
                </a:lnTo>
                <a:lnTo>
                  <a:pt x="70769" y="919"/>
                </a:lnTo>
                <a:lnTo>
                  <a:pt x="81469" y="483"/>
                </a:lnTo>
                <a:lnTo>
                  <a:pt x="108599" y="0"/>
                </a:lnTo>
                <a:lnTo>
                  <a:pt x="119071" y="823"/>
                </a:lnTo>
                <a:lnTo>
                  <a:pt x="127006" y="2325"/>
                </a:lnTo>
                <a:lnTo>
                  <a:pt x="133248" y="4279"/>
                </a:lnTo>
                <a:lnTo>
                  <a:pt x="138362" y="5581"/>
                </a:lnTo>
                <a:lnTo>
                  <a:pt x="142724" y="6449"/>
                </a:lnTo>
                <a:lnTo>
                  <a:pt x="154304" y="8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472"/>
          <p:cNvSpPr/>
          <p:nvPr/>
        </p:nvSpPr>
        <p:spPr>
          <a:xfrm>
            <a:off x="7306627" y="499776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28414" y="8573"/>
                </a:lnTo>
                <a:lnTo>
                  <a:pt x="34183" y="7620"/>
                </a:lnTo>
                <a:lnTo>
                  <a:pt x="38981" y="6033"/>
                </a:lnTo>
                <a:lnTo>
                  <a:pt x="43132" y="4022"/>
                </a:lnTo>
                <a:lnTo>
                  <a:pt x="47805" y="2681"/>
                </a:lnTo>
                <a:lnTo>
                  <a:pt x="52826" y="1787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473"/>
          <p:cNvSpPr/>
          <p:nvPr/>
        </p:nvSpPr>
        <p:spPr>
          <a:xfrm>
            <a:off x="7547473" y="4903470"/>
            <a:ext cx="187780" cy="282893"/>
          </a:xfrm>
          <a:custGeom>
            <a:avLst/>
            <a:gdLst/>
            <a:ahLst/>
            <a:cxnLst/>
            <a:rect l="0" t="0" r="0" b="0"/>
            <a:pathLst>
              <a:path w="187780" h="282893">
                <a:moveTo>
                  <a:pt x="187779" y="0"/>
                </a:moveTo>
                <a:lnTo>
                  <a:pt x="174127" y="0"/>
                </a:lnTo>
                <a:lnTo>
                  <a:pt x="168200" y="952"/>
                </a:lnTo>
                <a:lnTo>
                  <a:pt x="162344" y="2540"/>
                </a:lnTo>
                <a:lnTo>
                  <a:pt x="156535" y="4550"/>
                </a:lnTo>
                <a:lnTo>
                  <a:pt x="151709" y="6843"/>
                </a:lnTo>
                <a:lnTo>
                  <a:pt x="147540" y="9325"/>
                </a:lnTo>
                <a:lnTo>
                  <a:pt x="143808" y="11931"/>
                </a:lnTo>
                <a:lnTo>
                  <a:pt x="138463" y="14622"/>
                </a:lnTo>
                <a:lnTo>
                  <a:pt x="132041" y="17368"/>
                </a:lnTo>
                <a:lnTo>
                  <a:pt x="124904" y="20151"/>
                </a:lnTo>
                <a:lnTo>
                  <a:pt x="118239" y="22006"/>
                </a:lnTo>
                <a:lnTo>
                  <a:pt x="111892" y="23243"/>
                </a:lnTo>
                <a:lnTo>
                  <a:pt x="105755" y="24068"/>
                </a:lnTo>
                <a:lnTo>
                  <a:pt x="100712" y="24618"/>
                </a:lnTo>
                <a:lnTo>
                  <a:pt x="96396" y="24984"/>
                </a:lnTo>
                <a:lnTo>
                  <a:pt x="92567" y="25228"/>
                </a:lnTo>
                <a:lnTo>
                  <a:pt x="88109" y="25391"/>
                </a:lnTo>
                <a:lnTo>
                  <a:pt x="69808" y="25653"/>
                </a:lnTo>
                <a:lnTo>
                  <a:pt x="56738" y="25705"/>
                </a:lnTo>
                <a:lnTo>
                  <a:pt x="52793" y="24756"/>
                </a:lnTo>
                <a:lnTo>
                  <a:pt x="48259" y="23171"/>
                </a:lnTo>
                <a:lnTo>
                  <a:pt x="43330" y="21162"/>
                </a:lnTo>
                <a:lnTo>
                  <a:pt x="39092" y="20776"/>
                </a:lnTo>
                <a:lnTo>
                  <a:pt x="35315" y="21471"/>
                </a:lnTo>
                <a:lnTo>
                  <a:pt x="26958" y="24878"/>
                </a:lnTo>
                <a:lnTo>
                  <a:pt x="26273" y="28968"/>
                </a:lnTo>
                <a:lnTo>
                  <a:pt x="25815" y="35504"/>
                </a:lnTo>
                <a:lnTo>
                  <a:pt x="25511" y="43672"/>
                </a:lnTo>
                <a:lnTo>
                  <a:pt x="24355" y="51975"/>
                </a:lnTo>
                <a:lnTo>
                  <a:pt x="22633" y="60367"/>
                </a:lnTo>
                <a:lnTo>
                  <a:pt x="20531" y="68820"/>
                </a:lnTo>
                <a:lnTo>
                  <a:pt x="17226" y="78265"/>
                </a:lnTo>
                <a:lnTo>
                  <a:pt x="13117" y="88372"/>
                </a:lnTo>
                <a:lnTo>
                  <a:pt x="8473" y="98919"/>
                </a:lnTo>
                <a:lnTo>
                  <a:pt x="5376" y="106904"/>
                </a:lnTo>
                <a:lnTo>
                  <a:pt x="3312" y="113179"/>
                </a:lnTo>
                <a:lnTo>
                  <a:pt x="1936" y="118314"/>
                </a:lnTo>
                <a:lnTo>
                  <a:pt x="1019" y="123644"/>
                </a:lnTo>
                <a:lnTo>
                  <a:pt x="408" y="129102"/>
                </a:lnTo>
                <a:lnTo>
                  <a:pt x="0" y="134645"/>
                </a:lnTo>
                <a:lnTo>
                  <a:pt x="680" y="138340"/>
                </a:lnTo>
                <a:lnTo>
                  <a:pt x="2087" y="140805"/>
                </a:lnTo>
                <a:lnTo>
                  <a:pt x="3976" y="142447"/>
                </a:lnTo>
                <a:lnTo>
                  <a:pt x="6189" y="143542"/>
                </a:lnTo>
                <a:lnTo>
                  <a:pt x="11188" y="144759"/>
                </a:lnTo>
                <a:lnTo>
                  <a:pt x="13854" y="144131"/>
                </a:lnTo>
                <a:lnTo>
                  <a:pt x="19356" y="140893"/>
                </a:lnTo>
                <a:lnTo>
                  <a:pt x="24977" y="136279"/>
                </a:lnTo>
                <a:lnTo>
                  <a:pt x="30650" y="131053"/>
                </a:lnTo>
                <a:lnTo>
                  <a:pt x="36347" y="125555"/>
                </a:lnTo>
                <a:lnTo>
                  <a:pt x="40152" y="122756"/>
                </a:lnTo>
                <a:lnTo>
                  <a:pt x="44593" y="119937"/>
                </a:lnTo>
                <a:lnTo>
                  <a:pt x="49460" y="117106"/>
                </a:lnTo>
                <a:lnTo>
                  <a:pt x="54609" y="115218"/>
                </a:lnTo>
                <a:lnTo>
                  <a:pt x="59946" y="113959"/>
                </a:lnTo>
                <a:lnTo>
                  <a:pt x="65410" y="113120"/>
                </a:lnTo>
                <a:lnTo>
                  <a:pt x="70957" y="112561"/>
                </a:lnTo>
                <a:lnTo>
                  <a:pt x="76560" y="112188"/>
                </a:lnTo>
                <a:lnTo>
                  <a:pt x="82200" y="111940"/>
                </a:lnTo>
                <a:lnTo>
                  <a:pt x="87866" y="110821"/>
                </a:lnTo>
                <a:lnTo>
                  <a:pt x="93548" y="109123"/>
                </a:lnTo>
                <a:lnTo>
                  <a:pt x="99240" y="107039"/>
                </a:lnTo>
                <a:lnTo>
                  <a:pt x="103988" y="106602"/>
                </a:lnTo>
                <a:lnTo>
                  <a:pt x="108106" y="107262"/>
                </a:lnTo>
                <a:lnTo>
                  <a:pt x="111804" y="108655"/>
                </a:lnTo>
                <a:lnTo>
                  <a:pt x="130660" y="115167"/>
                </a:lnTo>
                <a:lnTo>
                  <a:pt x="136365" y="117736"/>
                </a:lnTo>
                <a:lnTo>
                  <a:pt x="141121" y="120400"/>
                </a:lnTo>
                <a:lnTo>
                  <a:pt x="145244" y="123129"/>
                </a:lnTo>
                <a:lnTo>
                  <a:pt x="149897" y="126853"/>
                </a:lnTo>
                <a:lnTo>
                  <a:pt x="154904" y="131242"/>
                </a:lnTo>
                <a:lnTo>
                  <a:pt x="160148" y="136072"/>
                </a:lnTo>
                <a:lnTo>
                  <a:pt x="165974" y="143979"/>
                </a:lnTo>
                <a:lnTo>
                  <a:pt x="168563" y="150668"/>
                </a:lnTo>
                <a:lnTo>
                  <a:pt x="169714" y="156816"/>
                </a:lnTo>
                <a:lnTo>
                  <a:pt x="170225" y="165263"/>
                </a:lnTo>
                <a:lnTo>
                  <a:pt x="170362" y="170183"/>
                </a:lnTo>
                <a:lnTo>
                  <a:pt x="169500" y="175368"/>
                </a:lnTo>
                <a:lnTo>
                  <a:pt x="167973" y="180729"/>
                </a:lnTo>
                <a:lnTo>
                  <a:pt x="166002" y="186208"/>
                </a:lnTo>
                <a:lnTo>
                  <a:pt x="163736" y="191767"/>
                </a:lnTo>
                <a:lnTo>
                  <a:pt x="161273" y="197376"/>
                </a:lnTo>
                <a:lnTo>
                  <a:pt x="158679" y="203021"/>
                </a:lnTo>
                <a:lnTo>
                  <a:pt x="153139" y="209643"/>
                </a:lnTo>
                <a:lnTo>
                  <a:pt x="145635" y="216914"/>
                </a:lnTo>
                <a:lnTo>
                  <a:pt x="136823" y="224620"/>
                </a:lnTo>
                <a:lnTo>
                  <a:pt x="129043" y="230709"/>
                </a:lnTo>
                <a:lnTo>
                  <a:pt x="121952" y="235721"/>
                </a:lnTo>
                <a:lnTo>
                  <a:pt x="115320" y="240014"/>
                </a:lnTo>
                <a:lnTo>
                  <a:pt x="109945" y="243829"/>
                </a:lnTo>
                <a:lnTo>
                  <a:pt x="105410" y="247326"/>
                </a:lnTo>
                <a:lnTo>
                  <a:pt x="101434" y="250609"/>
                </a:lnTo>
                <a:lnTo>
                  <a:pt x="96879" y="253750"/>
                </a:lnTo>
                <a:lnTo>
                  <a:pt x="91936" y="256796"/>
                </a:lnTo>
                <a:lnTo>
                  <a:pt x="86736" y="259780"/>
                </a:lnTo>
                <a:lnTo>
                  <a:pt x="80412" y="262722"/>
                </a:lnTo>
                <a:lnTo>
                  <a:pt x="73338" y="265635"/>
                </a:lnTo>
                <a:lnTo>
                  <a:pt x="65766" y="268530"/>
                </a:lnTo>
                <a:lnTo>
                  <a:pt x="58812" y="270460"/>
                </a:lnTo>
                <a:lnTo>
                  <a:pt x="52271" y="271747"/>
                </a:lnTo>
                <a:lnTo>
                  <a:pt x="2490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474"/>
          <p:cNvSpPr/>
          <p:nvPr/>
        </p:nvSpPr>
        <p:spPr>
          <a:xfrm>
            <a:off x="7289482" y="492918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62445" y="17145"/>
                </a:lnTo>
                <a:lnTo>
                  <a:pt x="70205" y="16193"/>
                </a:lnTo>
                <a:lnTo>
                  <a:pt x="78236" y="14605"/>
                </a:lnTo>
                <a:lnTo>
                  <a:pt x="86448" y="12595"/>
                </a:lnTo>
                <a:lnTo>
                  <a:pt x="97636" y="10301"/>
                </a:lnTo>
                <a:lnTo>
                  <a:pt x="125309" y="5214"/>
                </a:lnTo>
                <a:lnTo>
                  <a:pt x="135927" y="3476"/>
                </a:lnTo>
                <a:lnTo>
                  <a:pt x="143958" y="2317"/>
                </a:lnTo>
                <a:lnTo>
                  <a:pt x="150264" y="1544"/>
                </a:lnTo>
                <a:lnTo>
                  <a:pt x="156374" y="1030"/>
                </a:lnTo>
                <a:lnTo>
                  <a:pt x="162352" y="68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475"/>
          <p:cNvSpPr/>
          <p:nvPr/>
        </p:nvSpPr>
        <p:spPr>
          <a:xfrm>
            <a:off x="7246619" y="5014912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9102" y="38312"/>
                </a:lnTo>
                <a:lnTo>
                  <a:pt x="12736" y="36019"/>
                </a:lnTo>
                <a:lnTo>
                  <a:pt x="16111" y="33538"/>
                </a:lnTo>
                <a:lnTo>
                  <a:pt x="19313" y="30931"/>
                </a:lnTo>
                <a:lnTo>
                  <a:pt x="26210" y="28241"/>
                </a:lnTo>
                <a:lnTo>
                  <a:pt x="35572" y="25495"/>
                </a:lnTo>
                <a:lnTo>
                  <a:pt x="46574" y="22712"/>
                </a:lnTo>
                <a:lnTo>
                  <a:pt x="54862" y="20856"/>
                </a:lnTo>
                <a:lnTo>
                  <a:pt x="61340" y="19619"/>
                </a:lnTo>
                <a:lnTo>
                  <a:pt x="66611" y="18794"/>
                </a:lnTo>
                <a:lnTo>
                  <a:pt x="72983" y="17292"/>
                </a:lnTo>
                <a:lnTo>
                  <a:pt x="80088" y="15338"/>
                </a:lnTo>
                <a:lnTo>
                  <a:pt x="87682" y="13083"/>
                </a:lnTo>
                <a:lnTo>
                  <a:pt x="94650" y="11580"/>
                </a:lnTo>
                <a:lnTo>
                  <a:pt x="101200" y="10577"/>
                </a:lnTo>
                <a:lnTo>
                  <a:pt x="107472" y="9909"/>
                </a:lnTo>
                <a:lnTo>
                  <a:pt x="113558" y="8511"/>
                </a:lnTo>
                <a:lnTo>
                  <a:pt x="119521" y="6627"/>
                </a:lnTo>
                <a:lnTo>
                  <a:pt x="125400" y="4418"/>
                </a:lnTo>
                <a:lnTo>
                  <a:pt x="132178" y="2945"/>
                </a:lnTo>
                <a:lnTo>
                  <a:pt x="139554" y="196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476"/>
          <p:cNvSpPr/>
          <p:nvPr/>
        </p:nvSpPr>
        <p:spPr>
          <a:xfrm>
            <a:off x="7983855" y="4689157"/>
            <a:ext cx="462915" cy="341413"/>
          </a:xfrm>
          <a:custGeom>
            <a:avLst/>
            <a:gdLst/>
            <a:ahLst/>
            <a:cxnLst/>
            <a:rect l="0" t="0" r="0" b="0"/>
            <a:pathLst>
              <a:path w="462915" h="341413">
                <a:moveTo>
                  <a:pt x="0" y="205740"/>
                </a:moveTo>
                <a:lnTo>
                  <a:pt x="0" y="225053"/>
                </a:lnTo>
                <a:lnTo>
                  <a:pt x="952" y="228140"/>
                </a:lnTo>
                <a:lnTo>
                  <a:pt x="4551" y="234111"/>
                </a:lnTo>
                <a:lnTo>
                  <a:pt x="6785" y="242479"/>
                </a:lnTo>
                <a:lnTo>
                  <a:pt x="7382" y="247378"/>
                </a:lnTo>
                <a:lnTo>
                  <a:pt x="8730" y="251596"/>
                </a:lnTo>
                <a:lnTo>
                  <a:pt x="12770" y="258823"/>
                </a:lnTo>
                <a:lnTo>
                  <a:pt x="15200" y="267750"/>
                </a:lnTo>
                <a:lnTo>
                  <a:pt x="17234" y="278068"/>
                </a:lnTo>
                <a:lnTo>
                  <a:pt x="19109" y="283486"/>
                </a:lnTo>
                <a:lnTo>
                  <a:pt x="21312" y="289003"/>
                </a:lnTo>
                <a:lnTo>
                  <a:pt x="23732" y="294587"/>
                </a:lnTo>
                <a:lnTo>
                  <a:pt x="28963" y="305870"/>
                </a:lnTo>
                <a:lnTo>
                  <a:pt x="32644" y="311546"/>
                </a:lnTo>
                <a:lnTo>
                  <a:pt x="37002" y="317235"/>
                </a:lnTo>
                <a:lnTo>
                  <a:pt x="45973" y="326731"/>
                </a:lnTo>
                <a:lnTo>
                  <a:pt x="57330" y="333029"/>
                </a:lnTo>
                <a:lnTo>
                  <a:pt x="71385" y="339552"/>
                </a:lnTo>
                <a:lnTo>
                  <a:pt x="78717" y="341412"/>
                </a:lnTo>
                <a:lnTo>
                  <a:pt x="82958" y="340956"/>
                </a:lnTo>
                <a:lnTo>
                  <a:pt x="92751" y="337909"/>
                </a:lnTo>
                <a:lnTo>
                  <a:pt x="97075" y="334810"/>
                </a:lnTo>
                <a:lnTo>
                  <a:pt x="104421" y="326287"/>
                </a:lnTo>
                <a:lnTo>
                  <a:pt x="132117" y="292575"/>
                </a:lnTo>
                <a:lnTo>
                  <a:pt x="143322" y="279823"/>
                </a:lnTo>
                <a:lnTo>
                  <a:pt x="154603" y="267511"/>
                </a:lnTo>
                <a:lnTo>
                  <a:pt x="165934" y="255493"/>
                </a:lnTo>
                <a:lnTo>
                  <a:pt x="176345" y="243671"/>
                </a:lnTo>
                <a:lnTo>
                  <a:pt x="186143" y="231980"/>
                </a:lnTo>
                <a:lnTo>
                  <a:pt x="195534" y="220376"/>
                </a:lnTo>
                <a:lnTo>
                  <a:pt x="205603" y="208830"/>
                </a:lnTo>
                <a:lnTo>
                  <a:pt x="216125" y="197323"/>
                </a:lnTo>
                <a:lnTo>
                  <a:pt x="226951" y="185841"/>
                </a:lnTo>
                <a:lnTo>
                  <a:pt x="271999" y="142604"/>
                </a:lnTo>
                <a:lnTo>
                  <a:pt x="301348" y="115072"/>
                </a:lnTo>
                <a:lnTo>
                  <a:pt x="324723" y="93859"/>
                </a:lnTo>
                <a:lnTo>
                  <a:pt x="344118" y="76861"/>
                </a:lnTo>
                <a:lnTo>
                  <a:pt x="360857" y="62670"/>
                </a:lnTo>
                <a:lnTo>
                  <a:pt x="377730" y="50353"/>
                </a:lnTo>
                <a:lnTo>
                  <a:pt x="394696" y="39284"/>
                </a:lnTo>
                <a:lnTo>
                  <a:pt x="424975" y="21270"/>
                </a:lnTo>
                <a:lnTo>
                  <a:pt x="4629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x +3y=12</a:t>
            </a:r>
          </a:p>
          <a:p>
            <a:pPr>
              <a:buNone/>
            </a:pPr>
            <a:r>
              <a:rPr lang="en-US" dirty="0" smtClean="0"/>
              <a:t>2x-3y=6</a:t>
            </a:r>
            <a:endParaRPr lang="en-US" dirty="0"/>
          </a:p>
        </p:txBody>
      </p:sp>
      <p:sp>
        <p:nvSpPr>
          <p:cNvPr id="4" name="SMARTPenAnnotation1261"/>
          <p:cNvSpPr/>
          <p:nvPr/>
        </p:nvSpPr>
        <p:spPr>
          <a:xfrm>
            <a:off x="182879" y="2520324"/>
            <a:ext cx="2220279" cy="94289"/>
          </a:xfrm>
          <a:custGeom>
            <a:avLst/>
            <a:gdLst/>
            <a:ahLst/>
            <a:cxnLst/>
            <a:rect l="0" t="0" r="0" b="0"/>
            <a:pathLst>
              <a:path w="2220279" h="94289">
                <a:moveTo>
                  <a:pt x="0" y="94288"/>
                </a:moveTo>
                <a:lnTo>
                  <a:pt x="68816" y="93336"/>
                </a:lnTo>
                <a:lnTo>
                  <a:pt x="75405" y="91748"/>
                </a:lnTo>
                <a:lnTo>
                  <a:pt x="81702" y="89737"/>
                </a:lnTo>
                <a:lnTo>
                  <a:pt x="104218" y="86907"/>
                </a:lnTo>
                <a:lnTo>
                  <a:pt x="141237" y="84998"/>
                </a:lnTo>
                <a:lnTo>
                  <a:pt x="172627" y="81269"/>
                </a:lnTo>
                <a:lnTo>
                  <a:pt x="214132" y="78366"/>
                </a:lnTo>
                <a:lnTo>
                  <a:pt x="226575" y="77006"/>
                </a:lnTo>
                <a:lnTo>
                  <a:pt x="238680" y="75146"/>
                </a:lnTo>
                <a:lnTo>
                  <a:pt x="294240" y="65439"/>
                </a:lnTo>
                <a:lnTo>
                  <a:pt x="321890" y="60768"/>
                </a:lnTo>
                <a:lnTo>
                  <a:pt x="345086" y="57654"/>
                </a:lnTo>
                <a:lnTo>
                  <a:pt x="365313" y="55578"/>
                </a:lnTo>
                <a:lnTo>
                  <a:pt x="459299" y="47695"/>
                </a:lnTo>
                <a:lnTo>
                  <a:pt x="483365" y="45129"/>
                </a:lnTo>
                <a:lnTo>
                  <a:pt x="525344" y="39737"/>
                </a:lnTo>
                <a:lnTo>
                  <a:pt x="580831" y="34166"/>
                </a:lnTo>
                <a:lnTo>
                  <a:pt x="612964" y="31346"/>
                </a:lnTo>
                <a:lnTo>
                  <a:pt x="640100" y="29467"/>
                </a:lnTo>
                <a:lnTo>
                  <a:pt x="685492" y="27379"/>
                </a:lnTo>
                <a:lnTo>
                  <a:pt x="706550" y="25869"/>
                </a:lnTo>
                <a:lnTo>
                  <a:pt x="727256" y="23911"/>
                </a:lnTo>
                <a:lnTo>
                  <a:pt x="747727" y="21652"/>
                </a:lnTo>
                <a:lnTo>
                  <a:pt x="788254" y="19143"/>
                </a:lnTo>
                <a:lnTo>
                  <a:pt x="828490" y="17075"/>
                </a:lnTo>
                <a:lnTo>
                  <a:pt x="848554" y="15191"/>
                </a:lnTo>
                <a:lnTo>
                  <a:pt x="868598" y="12981"/>
                </a:lnTo>
                <a:lnTo>
                  <a:pt x="908649" y="10527"/>
                </a:lnTo>
                <a:lnTo>
                  <a:pt x="964867" y="9436"/>
                </a:lnTo>
                <a:lnTo>
                  <a:pt x="1066052" y="8951"/>
                </a:lnTo>
                <a:lnTo>
                  <a:pt x="1109799" y="7869"/>
                </a:lnTo>
                <a:lnTo>
                  <a:pt x="1146584" y="6196"/>
                </a:lnTo>
                <a:lnTo>
                  <a:pt x="1178727" y="4127"/>
                </a:lnTo>
                <a:lnTo>
                  <a:pt x="1237301" y="1829"/>
                </a:lnTo>
                <a:lnTo>
                  <a:pt x="1315933" y="535"/>
                </a:lnTo>
                <a:lnTo>
                  <a:pt x="1657030" y="0"/>
                </a:lnTo>
                <a:lnTo>
                  <a:pt x="1787700" y="2535"/>
                </a:lnTo>
                <a:lnTo>
                  <a:pt x="1905149" y="6836"/>
                </a:lnTo>
                <a:lnTo>
                  <a:pt x="2050680" y="14819"/>
                </a:lnTo>
                <a:lnTo>
                  <a:pt x="2107797" y="16449"/>
                </a:lnTo>
                <a:lnTo>
                  <a:pt x="2220278" y="17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62"/>
          <p:cNvSpPr/>
          <p:nvPr/>
        </p:nvSpPr>
        <p:spPr>
          <a:xfrm>
            <a:off x="817244" y="2288857"/>
            <a:ext cx="8574" cy="154306"/>
          </a:xfrm>
          <a:custGeom>
            <a:avLst/>
            <a:gdLst/>
            <a:ahLst/>
            <a:cxnLst/>
            <a:rect l="0" t="0" r="0" b="0"/>
            <a:pathLst>
              <a:path w="8574" h="154306">
                <a:moveTo>
                  <a:pt x="8573" y="0"/>
                </a:moveTo>
                <a:lnTo>
                  <a:pt x="8573" y="19313"/>
                </a:lnTo>
                <a:lnTo>
                  <a:pt x="7620" y="23353"/>
                </a:lnTo>
                <a:lnTo>
                  <a:pt x="6033" y="27951"/>
                </a:lnTo>
                <a:lnTo>
                  <a:pt x="4022" y="32922"/>
                </a:lnTo>
                <a:lnTo>
                  <a:pt x="2682" y="37188"/>
                </a:lnTo>
                <a:lnTo>
                  <a:pt x="1788" y="40984"/>
                </a:lnTo>
                <a:lnTo>
                  <a:pt x="1192" y="44468"/>
                </a:lnTo>
                <a:lnTo>
                  <a:pt x="795" y="48695"/>
                </a:lnTo>
                <a:lnTo>
                  <a:pt x="530" y="53419"/>
                </a:lnTo>
                <a:lnTo>
                  <a:pt x="236" y="63747"/>
                </a:lnTo>
                <a:lnTo>
                  <a:pt x="14" y="96137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63"/>
          <p:cNvSpPr/>
          <p:nvPr/>
        </p:nvSpPr>
        <p:spPr>
          <a:xfrm>
            <a:off x="842962" y="2237422"/>
            <a:ext cx="68581" cy="8574"/>
          </a:xfrm>
          <a:custGeom>
            <a:avLst/>
            <a:gdLst/>
            <a:ahLst/>
            <a:cxnLst/>
            <a:rect l="0" t="0" r="0" b="0"/>
            <a:pathLst>
              <a:path w="68581" h="8574">
                <a:moveTo>
                  <a:pt x="68580" y="0"/>
                </a:moveTo>
                <a:lnTo>
                  <a:pt x="53818" y="0"/>
                </a:lnTo>
                <a:lnTo>
                  <a:pt x="51119" y="953"/>
                </a:lnTo>
                <a:lnTo>
                  <a:pt x="47414" y="254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4"/>
          <p:cNvSpPr/>
          <p:nvPr/>
        </p:nvSpPr>
        <p:spPr>
          <a:xfrm>
            <a:off x="705802" y="2288857"/>
            <a:ext cx="214313" cy="22085"/>
          </a:xfrm>
          <a:custGeom>
            <a:avLst/>
            <a:gdLst/>
            <a:ahLst/>
            <a:cxnLst/>
            <a:rect l="0" t="0" r="0" b="0"/>
            <a:pathLst>
              <a:path w="214313" h="22085">
                <a:moveTo>
                  <a:pt x="214312" y="17145"/>
                </a:moveTo>
                <a:lnTo>
                  <a:pt x="209374" y="17145"/>
                </a:lnTo>
                <a:lnTo>
                  <a:pt x="211482" y="17145"/>
                </a:lnTo>
                <a:lnTo>
                  <a:pt x="204372" y="17145"/>
                </a:lnTo>
                <a:lnTo>
                  <a:pt x="201018" y="18098"/>
                </a:lnTo>
                <a:lnTo>
                  <a:pt x="197830" y="19685"/>
                </a:lnTo>
                <a:lnTo>
                  <a:pt x="194751" y="21696"/>
                </a:lnTo>
                <a:lnTo>
                  <a:pt x="191747" y="22084"/>
                </a:lnTo>
                <a:lnTo>
                  <a:pt x="188791" y="21390"/>
                </a:lnTo>
                <a:lnTo>
                  <a:pt x="185868" y="19975"/>
                </a:lnTo>
                <a:lnTo>
                  <a:pt x="180110" y="19032"/>
                </a:lnTo>
                <a:lnTo>
                  <a:pt x="172461" y="18403"/>
                </a:lnTo>
                <a:lnTo>
                  <a:pt x="155707" y="17704"/>
                </a:lnTo>
                <a:lnTo>
                  <a:pt x="141910" y="17394"/>
                </a:lnTo>
                <a:lnTo>
                  <a:pt x="135564" y="16358"/>
                </a:lnTo>
                <a:lnTo>
                  <a:pt x="129429" y="14715"/>
                </a:lnTo>
                <a:lnTo>
                  <a:pt x="123433" y="12668"/>
                </a:lnTo>
                <a:lnTo>
                  <a:pt x="117531" y="11303"/>
                </a:lnTo>
                <a:lnTo>
                  <a:pt x="111692" y="10393"/>
                </a:lnTo>
                <a:lnTo>
                  <a:pt x="105894" y="9786"/>
                </a:lnTo>
                <a:lnTo>
                  <a:pt x="99171" y="8429"/>
                </a:lnTo>
                <a:lnTo>
                  <a:pt x="91831" y="6572"/>
                </a:lnTo>
                <a:lnTo>
                  <a:pt x="84081" y="4381"/>
                </a:lnTo>
                <a:lnTo>
                  <a:pt x="77009" y="2921"/>
                </a:lnTo>
                <a:lnTo>
                  <a:pt x="70389" y="1947"/>
                </a:lnTo>
                <a:lnTo>
                  <a:pt x="64071" y="1298"/>
                </a:lnTo>
                <a:lnTo>
                  <a:pt x="55097" y="866"/>
                </a:lnTo>
                <a:lnTo>
                  <a:pt x="23522" y="2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5"/>
          <p:cNvSpPr/>
          <p:nvPr/>
        </p:nvSpPr>
        <p:spPr>
          <a:xfrm>
            <a:off x="834389" y="1817370"/>
            <a:ext cx="437199" cy="720091"/>
          </a:xfrm>
          <a:custGeom>
            <a:avLst/>
            <a:gdLst/>
            <a:ahLst/>
            <a:cxnLst/>
            <a:rect l="0" t="0" r="0" b="0"/>
            <a:pathLst>
              <a:path w="437199" h="720091">
                <a:moveTo>
                  <a:pt x="437198" y="0"/>
                </a:moveTo>
                <a:lnTo>
                  <a:pt x="420715" y="32965"/>
                </a:lnTo>
                <a:lnTo>
                  <a:pt x="413045" y="50846"/>
                </a:lnTo>
                <a:lnTo>
                  <a:pt x="405508" y="68318"/>
                </a:lnTo>
                <a:lnTo>
                  <a:pt x="385148" y="105358"/>
                </a:lnTo>
                <a:lnTo>
                  <a:pt x="351419" y="171668"/>
                </a:lnTo>
                <a:lnTo>
                  <a:pt x="345722" y="183025"/>
                </a:lnTo>
                <a:lnTo>
                  <a:pt x="336209" y="199169"/>
                </a:lnTo>
                <a:lnTo>
                  <a:pt x="310399" y="239967"/>
                </a:lnTo>
                <a:lnTo>
                  <a:pt x="299325" y="259038"/>
                </a:lnTo>
                <a:lnTo>
                  <a:pt x="290038" y="276514"/>
                </a:lnTo>
                <a:lnTo>
                  <a:pt x="281941" y="292928"/>
                </a:lnTo>
                <a:lnTo>
                  <a:pt x="273686" y="308632"/>
                </a:lnTo>
                <a:lnTo>
                  <a:pt x="256893" y="338782"/>
                </a:lnTo>
                <a:lnTo>
                  <a:pt x="248415" y="352537"/>
                </a:lnTo>
                <a:lnTo>
                  <a:pt x="239905" y="365517"/>
                </a:lnTo>
                <a:lnTo>
                  <a:pt x="231374" y="377980"/>
                </a:lnTo>
                <a:lnTo>
                  <a:pt x="214276" y="404529"/>
                </a:lnTo>
                <a:lnTo>
                  <a:pt x="171446" y="474558"/>
                </a:lnTo>
                <a:lnTo>
                  <a:pt x="154303" y="503014"/>
                </a:lnTo>
                <a:lnTo>
                  <a:pt x="145731" y="516318"/>
                </a:lnTo>
                <a:lnTo>
                  <a:pt x="137160" y="528997"/>
                </a:lnTo>
                <a:lnTo>
                  <a:pt x="128587" y="541260"/>
                </a:lnTo>
                <a:lnTo>
                  <a:pt x="120967" y="553244"/>
                </a:lnTo>
                <a:lnTo>
                  <a:pt x="113983" y="565044"/>
                </a:lnTo>
                <a:lnTo>
                  <a:pt x="107421" y="576721"/>
                </a:lnTo>
                <a:lnTo>
                  <a:pt x="100189" y="588316"/>
                </a:lnTo>
                <a:lnTo>
                  <a:pt x="92510" y="599855"/>
                </a:lnTo>
                <a:lnTo>
                  <a:pt x="64206" y="641201"/>
                </a:lnTo>
                <a:lnTo>
                  <a:pt x="52031" y="656770"/>
                </a:lnTo>
                <a:lnTo>
                  <a:pt x="41223" y="670040"/>
                </a:lnTo>
                <a:lnTo>
                  <a:pt x="29783" y="687268"/>
                </a:lnTo>
                <a:lnTo>
                  <a:pt x="17384" y="702106"/>
                </a:lnTo>
                <a:lnTo>
                  <a:pt x="8644" y="711269"/>
                </a:lnTo>
                <a:lnTo>
                  <a:pt x="0" y="720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66"/>
          <p:cNvSpPr/>
          <p:nvPr/>
        </p:nvSpPr>
        <p:spPr>
          <a:xfrm>
            <a:off x="902969" y="29660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67"/>
          <p:cNvSpPr/>
          <p:nvPr/>
        </p:nvSpPr>
        <p:spPr>
          <a:xfrm>
            <a:off x="945832" y="2948939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53073" y="25718"/>
                </a:lnTo>
                <a:lnTo>
                  <a:pt x="60147" y="24766"/>
                </a:lnTo>
                <a:lnTo>
                  <a:pt x="66768" y="23178"/>
                </a:lnTo>
                <a:lnTo>
                  <a:pt x="73087" y="21167"/>
                </a:lnTo>
                <a:lnTo>
                  <a:pt x="80157" y="19827"/>
                </a:lnTo>
                <a:lnTo>
                  <a:pt x="87728" y="18933"/>
                </a:lnTo>
                <a:lnTo>
                  <a:pt x="95633" y="18337"/>
                </a:lnTo>
                <a:lnTo>
                  <a:pt x="103760" y="17940"/>
                </a:lnTo>
                <a:lnTo>
                  <a:pt x="120411" y="17498"/>
                </a:lnTo>
                <a:lnTo>
                  <a:pt x="128851" y="16429"/>
                </a:lnTo>
                <a:lnTo>
                  <a:pt x="137336" y="14763"/>
                </a:lnTo>
                <a:lnTo>
                  <a:pt x="145850" y="12699"/>
                </a:lnTo>
                <a:lnTo>
                  <a:pt x="156288" y="11324"/>
                </a:lnTo>
                <a:lnTo>
                  <a:pt x="168010" y="10407"/>
                </a:lnTo>
                <a:lnTo>
                  <a:pt x="190876" y="9388"/>
                </a:lnTo>
                <a:lnTo>
                  <a:pt x="207389" y="8935"/>
                </a:lnTo>
                <a:lnTo>
                  <a:pt x="214459" y="7862"/>
                </a:lnTo>
                <a:lnTo>
                  <a:pt x="221078" y="619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68"/>
          <p:cNvSpPr/>
          <p:nvPr/>
        </p:nvSpPr>
        <p:spPr>
          <a:xfrm>
            <a:off x="885824" y="2843530"/>
            <a:ext cx="282894" cy="36831"/>
          </a:xfrm>
          <a:custGeom>
            <a:avLst/>
            <a:gdLst/>
            <a:ahLst/>
            <a:cxnLst/>
            <a:rect l="0" t="0" r="0" b="0"/>
            <a:pathLst>
              <a:path w="282894" h="36831">
                <a:moveTo>
                  <a:pt x="0" y="36830"/>
                </a:moveTo>
                <a:lnTo>
                  <a:pt x="9102" y="36830"/>
                </a:lnTo>
                <a:lnTo>
                  <a:pt x="18451" y="35877"/>
                </a:lnTo>
                <a:lnTo>
                  <a:pt x="46618" y="32279"/>
                </a:lnTo>
                <a:lnTo>
                  <a:pt x="59654" y="29986"/>
                </a:lnTo>
                <a:lnTo>
                  <a:pt x="71202" y="27504"/>
                </a:lnTo>
                <a:lnTo>
                  <a:pt x="81758" y="24898"/>
                </a:lnTo>
                <a:lnTo>
                  <a:pt x="91653" y="23160"/>
                </a:lnTo>
                <a:lnTo>
                  <a:pt x="101107" y="22002"/>
                </a:lnTo>
                <a:lnTo>
                  <a:pt x="173219" y="15591"/>
                </a:lnTo>
                <a:lnTo>
                  <a:pt x="191679" y="13146"/>
                </a:lnTo>
                <a:lnTo>
                  <a:pt x="205891" y="10563"/>
                </a:lnTo>
                <a:lnTo>
                  <a:pt x="217271" y="7888"/>
                </a:lnTo>
                <a:lnTo>
                  <a:pt x="227715" y="6106"/>
                </a:lnTo>
                <a:lnTo>
                  <a:pt x="237535" y="4917"/>
                </a:lnTo>
                <a:lnTo>
                  <a:pt x="254162" y="3596"/>
                </a:lnTo>
                <a:lnTo>
                  <a:pt x="264726" y="3009"/>
                </a:lnTo>
                <a:lnTo>
                  <a:pt x="272596" y="2748"/>
                </a:lnTo>
                <a:lnTo>
                  <a:pt x="282877" y="2540"/>
                </a:lnTo>
                <a:lnTo>
                  <a:pt x="282888" y="2540"/>
                </a:lnTo>
                <a:lnTo>
                  <a:pt x="282890" y="2540"/>
                </a:lnTo>
                <a:lnTo>
                  <a:pt x="282891" y="2540"/>
                </a:lnTo>
                <a:lnTo>
                  <a:pt x="280352" y="0"/>
                </a:lnTo>
                <a:lnTo>
                  <a:pt x="282893" y="25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69"/>
          <p:cNvSpPr/>
          <p:nvPr/>
        </p:nvSpPr>
        <p:spPr>
          <a:xfrm>
            <a:off x="140017" y="2786096"/>
            <a:ext cx="359855" cy="342867"/>
          </a:xfrm>
          <a:custGeom>
            <a:avLst/>
            <a:gdLst/>
            <a:ahLst/>
            <a:cxnLst/>
            <a:rect l="0" t="0" r="0" b="0"/>
            <a:pathLst>
              <a:path w="359855" h="342867">
                <a:moveTo>
                  <a:pt x="145732" y="59974"/>
                </a:moveTo>
                <a:lnTo>
                  <a:pt x="145732" y="40661"/>
                </a:lnTo>
                <a:lnTo>
                  <a:pt x="146685" y="38526"/>
                </a:lnTo>
                <a:lnTo>
                  <a:pt x="148272" y="37103"/>
                </a:lnTo>
                <a:lnTo>
                  <a:pt x="150283" y="36154"/>
                </a:lnTo>
                <a:lnTo>
                  <a:pt x="155058" y="30020"/>
                </a:lnTo>
                <a:lnTo>
                  <a:pt x="161333" y="19661"/>
                </a:lnTo>
                <a:lnTo>
                  <a:pt x="171521" y="13316"/>
                </a:lnTo>
                <a:lnTo>
                  <a:pt x="178784" y="10662"/>
                </a:lnTo>
                <a:lnTo>
                  <a:pt x="182054" y="9954"/>
                </a:lnTo>
                <a:lnTo>
                  <a:pt x="188228" y="6628"/>
                </a:lnTo>
                <a:lnTo>
                  <a:pt x="191208" y="4407"/>
                </a:lnTo>
                <a:lnTo>
                  <a:pt x="202139" y="1940"/>
                </a:lnTo>
                <a:lnTo>
                  <a:pt x="209054" y="1282"/>
                </a:lnTo>
                <a:lnTo>
                  <a:pt x="219278" y="551"/>
                </a:lnTo>
                <a:lnTo>
                  <a:pt x="227949" y="226"/>
                </a:lnTo>
                <a:lnTo>
                  <a:pt x="249038" y="17"/>
                </a:lnTo>
                <a:lnTo>
                  <a:pt x="254608" y="0"/>
                </a:lnTo>
                <a:lnTo>
                  <a:pt x="259274" y="941"/>
                </a:lnTo>
                <a:lnTo>
                  <a:pt x="266998" y="4527"/>
                </a:lnTo>
                <a:lnTo>
                  <a:pt x="280670" y="14590"/>
                </a:lnTo>
                <a:lnTo>
                  <a:pt x="290160" y="20118"/>
                </a:lnTo>
                <a:lnTo>
                  <a:pt x="298187" y="25750"/>
                </a:lnTo>
                <a:lnTo>
                  <a:pt x="308062" y="34276"/>
                </a:lnTo>
                <a:lnTo>
                  <a:pt x="311102" y="37127"/>
                </a:lnTo>
                <a:lnTo>
                  <a:pt x="313129" y="39980"/>
                </a:lnTo>
                <a:lnTo>
                  <a:pt x="315381" y="45690"/>
                </a:lnTo>
                <a:lnTo>
                  <a:pt x="316649" y="54260"/>
                </a:lnTo>
                <a:lnTo>
                  <a:pt x="314922" y="59022"/>
                </a:lnTo>
                <a:lnTo>
                  <a:pt x="311865" y="65054"/>
                </a:lnTo>
                <a:lnTo>
                  <a:pt x="307923" y="71933"/>
                </a:lnTo>
                <a:lnTo>
                  <a:pt x="301002" y="82116"/>
                </a:lnTo>
                <a:lnTo>
                  <a:pt x="297823" y="86165"/>
                </a:lnTo>
                <a:lnTo>
                  <a:pt x="289211" y="93204"/>
                </a:lnTo>
                <a:lnTo>
                  <a:pt x="279985" y="99508"/>
                </a:lnTo>
                <a:lnTo>
                  <a:pt x="272710" y="105484"/>
                </a:lnTo>
                <a:lnTo>
                  <a:pt x="267532" y="110317"/>
                </a:lnTo>
                <a:lnTo>
                  <a:pt x="254158" y="123306"/>
                </a:lnTo>
                <a:lnTo>
                  <a:pt x="243769" y="130984"/>
                </a:lnTo>
                <a:lnTo>
                  <a:pt x="239665" y="133031"/>
                </a:lnTo>
                <a:lnTo>
                  <a:pt x="236929" y="135349"/>
                </a:lnTo>
                <a:lnTo>
                  <a:pt x="235105" y="137846"/>
                </a:lnTo>
                <a:lnTo>
                  <a:pt x="233889" y="140463"/>
                </a:lnTo>
                <a:lnTo>
                  <a:pt x="234031" y="143161"/>
                </a:lnTo>
                <a:lnTo>
                  <a:pt x="235078" y="145912"/>
                </a:lnTo>
                <a:lnTo>
                  <a:pt x="236729" y="148698"/>
                </a:lnTo>
                <a:lnTo>
                  <a:pt x="238782" y="150556"/>
                </a:lnTo>
                <a:lnTo>
                  <a:pt x="241103" y="151794"/>
                </a:lnTo>
                <a:lnTo>
                  <a:pt x="243603" y="152620"/>
                </a:lnTo>
                <a:lnTo>
                  <a:pt x="251460" y="153537"/>
                </a:lnTo>
                <a:lnTo>
                  <a:pt x="261303" y="153945"/>
                </a:lnTo>
                <a:lnTo>
                  <a:pt x="272027" y="154126"/>
                </a:lnTo>
                <a:lnTo>
                  <a:pt x="278506" y="155127"/>
                </a:lnTo>
                <a:lnTo>
                  <a:pt x="285683" y="156747"/>
                </a:lnTo>
                <a:lnTo>
                  <a:pt x="293325" y="158779"/>
                </a:lnTo>
                <a:lnTo>
                  <a:pt x="304357" y="161037"/>
                </a:lnTo>
                <a:lnTo>
                  <a:pt x="313387" y="162993"/>
                </a:lnTo>
                <a:lnTo>
                  <a:pt x="323751" y="167037"/>
                </a:lnTo>
                <a:lnTo>
                  <a:pt x="334707" y="169470"/>
                </a:lnTo>
                <a:lnTo>
                  <a:pt x="340295" y="170119"/>
                </a:lnTo>
                <a:lnTo>
                  <a:pt x="349045" y="173379"/>
                </a:lnTo>
                <a:lnTo>
                  <a:pt x="352712" y="175582"/>
                </a:lnTo>
                <a:lnTo>
                  <a:pt x="355156" y="178004"/>
                </a:lnTo>
                <a:lnTo>
                  <a:pt x="356786" y="180570"/>
                </a:lnTo>
                <a:lnTo>
                  <a:pt x="357872" y="183234"/>
                </a:lnTo>
                <a:lnTo>
                  <a:pt x="359079" y="191274"/>
                </a:lnTo>
                <a:lnTo>
                  <a:pt x="359616" y="200244"/>
                </a:lnTo>
                <a:lnTo>
                  <a:pt x="359854" y="207406"/>
                </a:lnTo>
                <a:lnTo>
                  <a:pt x="357060" y="212554"/>
                </a:lnTo>
                <a:lnTo>
                  <a:pt x="352340" y="218844"/>
                </a:lnTo>
                <a:lnTo>
                  <a:pt x="346336" y="225895"/>
                </a:lnTo>
                <a:lnTo>
                  <a:pt x="340428" y="232500"/>
                </a:lnTo>
                <a:lnTo>
                  <a:pt x="328784" y="244920"/>
                </a:lnTo>
                <a:lnTo>
                  <a:pt x="321107" y="249946"/>
                </a:lnTo>
                <a:lnTo>
                  <a:pt x="312179" y="254250"/>
                </a:lnTo>
                <a:lnTo>
                  <a:pt x="252271" y="277102"/>
                </a:lnTo>
                <a:lnTo>
                  <a:pt x="235808" y="282831"/>
                </a:lnTo>
                <a:lnTo>
                  <a:pt x="221023" y="287602"/>
                </a:lnTo>
                <a:lnTo>
                  <a:pt x="207356" y="291736"/>
                </a:lnTo>
                <a:lnTo>
                  <a:pt x="182011" y="298869"/>
                </a:lnTo>
                <a:lnTo>
                  <a:pt x="124087" y="314142"/>
                </a:lnTo>
                <a:lnTo>
                  <a:pt x="104680" y="319940"/>
                </a:lnTo>
                <a:lnTo>
                  <a:pt x="96456" y="322819"/>
                </a:lnTo>
                <a:lnTo>
                  <a:pt x="89069" y="325691"/>
                </a:lnTo>
                <a:lnTo>
                  <a:pt x="82239" y="328559"/>
                </a:lnTo>
                <a:lnTo>
                  <a:pt x="75781" y="330470"/>
                </a:lnTo>
                <a:lnTo>
                  <a:pt x="69571" y="331745"/>
                </a:lnTo>
                <a:lnTo>
                  <a:pt x="63525" y="332594"/>
                </a:lnTo>
                <a:lnTo>
                  <a:pt x="56638" y="334113"/>
                </a:lnTo>
                <a:lnTo>
                  <a:pt x="49189" y="336079"/>
                </a:lnTo>
                <a:lnTo>
                  <a:pt x="41365" y="338341"/>
                </a:lnTo>
                <a:lnTo>
                  <a:pt x="30132" y="340855"/>
                </a:lnTo>
                <a:lnTo>
                  <a:pt x="0" y="342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0"/>
          <p:cNvSpPr/>
          <p:nvPr/>
        </p:nvSpPr>
        <p:spPr>
          <a:xfrm>
            <a:off x="551497" y="2906077"/>
            <a:ext cx="291466" cy="137161"/>
          </a:xfrm>
          <a:custGeom>
            <a:avLst/>
            <a:gdLst/>
            <a:ahLst/>
            <a:cxnLst/>
            <a:rect l="0" t="0" r="0" b="0"/>
            <a:pathLst>
              <a:path w="291466" h="137161">
                <a:moveTo>
                  <a:pt x="291465" y="0"/>
                </a:moveTo>
                <a:lnTo>
                  <a:pt x="286914" y="9102"/>
                </a:lnTo>
                <a:lnTo>
                  <a:pt x="283669" y="11783"/>
                </a:lnTo>
                <a:lnTo>
                  <a:pt x="279600" y="13570"/>
                </a:lnTo>
                <a:lnTo>
                  <a:pt x="274982" y="14762"/>
                </a:lnTo>
                <a:lnTo>
                  <a:pt x="269999" y="17461"/>
                </a:lnTo>
                <a:lnTo>
                  <a:pt x="264772" y="21166"/>
                </a:lnTo>
                <a:lnTo>
                  <a:pt x="259382" y="25540"/>
                </a:lnTo>
                <a:lnTo>
                  <a:pt x="250074" y="30362"/>
                </a:lnTo>
                <a:lnTo>
                  <a:pt x="238153" y="35482"/>
                </a:lnTo>
                <a:lnTo>
                  <a:pt x="224491" y="40799"/>
                </a:lnTo>
                <a:lnTo>
                  <a:pt x="209668" y="47202"/>
                </a:lnTo>
                <a:lnTo>
                  <a:pt x="164359" y="67961"/>
                </a:lnTo>
                <a:lnTo>
                  <a:pt x="152435" y="72930"/>
                </a:lnTo>
                <a:lnTo>
                  <a:pt x="141628" y="77195"/>
                </a:lnTo>
                <a:lnTo>
                  <a:pt x="132519" y="81943"/>
                </a:lnTo>
                <a:lnTo>
                  <a:pt x="124541" y="87014"/>
                </a:lnTo>
                <a:lnTo>
                  <a:pt x="117317" y="92299"/>
                </a:lnTo>
                <a:lnTo>
                  <a:pt x="110596" y="96775"/>
                </a:lnTo>
                <a:lnTo>
                  <a:pt x="104211" y="100712"/>
                </a:lnTo>
                <a:lnTo>
                  <a:pt x="98049" y="104289"/>
                </a:lnTo>
                <a:lnTo>
                  <a:pt x="75962" y="115883"/>
                </a:lnTo>
                <a:lnTo>
                  <a:pt x="62072" y="122975"/>
                </a:lnTo>
                <a:lnTo>
                  <a:pt x="50906" y="127704"/>
                </a:lnTo>
                <a:lnTo>
                  <a:pt x="41557" y="130856"/>
                </a:lnTo>
                <a:lnTo>
                  <a:pt x="33420" y="132957"/>
                </a:lnTo>
                <a:lnTo>
                  <a:pt x="27042" y="134358"/>
                </a:lnTo>
                <a:lnTo>
                  <a:pt x="21838" y="135292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1"/>
          <p:cNvSpPr/>
          <p:nvPr/>
        </p:nvSpPr>
        <p:spPr>
          <a:xfrm>
            <a:off x="568642" y="2903735"/>
            <a:ext cx="265748" cy="190938"/>
          </a:xfrm>
          <a:custGeom>
            <a:avLst/>
            <a:gdLst/>
            <a:ahLst/>
            <a:cxnLst/>
            <a:rect l="0" t="0" r="0" b="0"/>
            <a:pathLst>
              <a:path w="265748" h="190938">
                <a:moveTo>
                  <a:pt x="0" y="45204"/>
                </a:moveTo>
                <a:lnTo>
                  <a:pt x="4551" y="36103"/>
                </a:lnTo>
                <a:lnTo>
                  <a:pt x="5891" y="30564"/>
                </a:lnTo>
                <a:lnTo>
                  <a:pt x="6785" y="24014"/>
                </a:lnTo>
                <a:lnTo>
                  <a:pt x="7381" y="16790"/>
                </a:lnTo>
                <a:lnTo>
                  <a:pt x="8731" y="11022"/>
                </a:lnTo>
                <a:lnTo>
                  <a:pt x="10583" y="6224"/>
                </a:lnTo>
                <a:lnTo>
                  <a:pt x="12770" y="2072"/>
                </a:lnTo>
                <a:lnTo>
                  <a:pt x="14228" y="257"/>
                </a:lnTo>
                <a:lnTo>
                  <a:pt x="15201" y="0"/>
                </a:lnTo>
                <a:lnTo>
                  <a:pt x="19109" y="4188"/>
                </a:lnTo>
                <a:lnTo>
                  <a:pt x="21312" y="6430"/>
                </a:lnTo>
                <a:lnTo>
                  <a:pt x="22780" y="8877"/>
                </a:lnTo>
                <a:lnTo>
                  <a:pt x="24412" y="14137"/>
                </a:lnTo>
                <a:lnTo>
                  <a:pt x="26752" y="18778"/>
                </a:lnTo>
                <a:lnTo>
                  <a:pt x="30217" y="24729"/>
                </a:lnTo>
                <a:lnTo>
                  <a:pt x="34432" y="31554"/>
                </a:lnTo>
                <a:lnTo>
                  <a:pt x="39147" y="37057"/>
                </a:lnTo>
                <a:lnTo>
                  <a:pt x="44196" y="41678"/>
                </a:lnTo>
                <a:lnTo>
                  <a:pt x="49466" y="45711"/>
                </a:lnTo>
                <a:lnTo>
                  <a:pt x="53933" y="50305"/>
                </a:lnTo>
                <a:lnTo>
                  <a:pt x="57862" y="55272"/>
                </a:lnTo>
                <a:lnTo>
                  <a:pt x="61435" y="60489"/>
                </a:lnTo>
                <a:lnTo>
                  <a:pt x="65722" y="65872"/>
                </a:lnTo>
                <a:lnTo>
                  <a:pt x="70484" y="71365"/>
                </a:lnTo>
                <a:lnTo>
                  <a:pt x="75565" y="76932"/>
                </a:lnTo>
                <a:lnTo>
                  <a:pt x="85619" y="85406"/>
                </a:lnTo>
                <a:lnTo>
                  <a:pt x="98989" y="95818"/>
                </a:lnTo>
                <a:lnTo>
                  <a:pt x="114570" y="107522"/>
                </a:lnTo>
                <a:lnTo>
                  <a:pt x="128768" y="117230"/>
                </a:lnTo>
                <a:lnTo>
                  <a:pt x="142043" y="125606"/>
                </a:lnTo>
                <a:lnTo>
                  <a:pt x="154703" y="133096"/>
                </a:lnTo>
                <a:lnTo>
                  <a:pt x="165047" y="139994"/>
                </a:lnTo>
                <a:lnTo>
                  <a:pt x="173849" y="146497"/>
                </a:lnTo>
                <a:lnTo>
                  <a:pt x="181622" y="152738"/>
                </a:lnTo>
                <a:lnTo>
                  <a:pt x="188709" y="156899"/>
                </a:lnTo>
                <a:lnTo>
                  <a:pt x="195338" y="159672"/>
                </a:lnTo>
                <a:lnTo>
                  <a:pt x="201663" y="161521"/>
                </a:lnTo>
                <a:lnTo>
                  <a:pt x="207785" y="163707"/>
                </a:lnTo>
                <a:lnTo>
                  <a:pt x="213770" y="166116"/>
                </a:lnTo>
                <a:lnTo>
                  <a:pt x="219666" y="168675"/>
                </a:lnTo>
                <a:lnTo>
                  <a:pt x="224549" y="171333"/>
                </a:lnTo>
                <a:lnTo>
                  <a:pt x="236925" y="179625"/>
                </a:lnTo>
                <a:lnTo>
                  <a:pt x="241770" y="182443"/>
                </a:lnTo>
                <a:lnTo>
                  <a:pt x="265747" y="1909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2"/>
          <p:cNvSpPr/>
          <p:nvPr/>
        </p:nvSpPr>
        <p:spPr>
          <a:xfrm>
            <a:off x="1383029" y="2734627"/>
            <a:ext cx="2541" cy="342901"/>
          </a:xfrm>
          <a:custGeom>
            <a:avLst/>
            <a:gdLst/>
            <a:ahLst/>
            <a:cxnLst/>
            <a:rect l="0" t="0" r="0" b="0"/>
            <a:pathLst>
              <a:path w="2541" h="342901">
                <a:moveTo>
                  <a:pt x="0" y="0"/>
                </a:moveTo>
                <a:lnTo>
                  <a:pt x="0" y="50059"/>
                </a:lnTo>
                <a:lnTo>
                  <a:pt x="2540" y="12543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3"/>
          <p:cNvSpPr/>
          <p:nvPr/>
        </p:nvSpPr>
        <p:spPr>
          <a:xfrm>
            <a:off x="1529558" y="2657475"/>
            <a:ext cx="349886" cy="385353"/>
          </a:xfrm>
          <a:custGeom>
            <a:avLst/>
            <a:gdLst/>
            <a:ahLst/>
            <a:cxnLst/>
            <a:rect l="0" t="0" r="0" b="0"/>
            <a:pathLst>
              <a:path w="349886" h="385353">
                <a:moveTo>
                  <a:pt x="247806" y="0"/>
                </a:moveTo>
                <a:lnTo>
                  <a:pt x="238705" y="9101"/>
                </a:lnTo>
                <a:lnTo>
                  <a:pt x="234119" y="11782"/>
                </a:lnTo>
                <a:lnTo>
                  <a:pt x="223943" y="14761"/>
                </a:lnTo>
                <a:lnTo>
                  <a:pt x="213070" y="18625"/>
                </a:lnTo>
                <a:lnTo>
                  <a:pt x="207504" y="20989"/>
                </a:lnTo>
                <a:lnTo>
                  <a:pt x="200936" y="23518"/>
                </a:lnTo>
                <a:lnTo>
                  <a:pt x="186018" y="28867"/>
                </a:lnTo>
                <a:lnTo>
                  <a:pt x="178991" y="31627"/>
                </a:lnTo>
                <a:lnTo>
                  <a:pt x="172402" y="34419"/>
                </a:lnTo>
                <a:lnTo>
                  <a:pt x="166104" y="37234"/>
                </a:lnTo>
                <a:lnTo>
                  <a:pt x="159049" y="40062"/>
                </a:lnTo>
                <a:lnTo>
                  <a:pt x="143588" y="45745"/>
                </a:lnTo>
                <a:lnTo>
                  <a:pt x="118820" y="54300"/>
                </a:lnTo>
                <a:lnTo>
                  <a:pt x="111333" y="57155"/>
                </a:lnTo>
                <a:lnTo>
                  <a:pt x="104437" y="60010"/>
                </a:lnTo>
                <a:lnTo>
                  <a:pt x="97934" y="62867"/>
                </a:lnTo>
                <a:lnTo>
                  <a:pt x="90741" y="65724"/>
                </a:lnTo>
                <a:lnTo>
                  <a:pt x="75130" y="71438"/>
                </a:lnTo>
                <a:lnTo>
                  <a:pt x="66966" y="75247"/>
                </a:lnTo>
                <a:lnTo>
                  <a:pt x="58666" y="79693"/>
                </a:lnTo>
                <a:lnTo>
                  <a:pt x="50275" y="84561"/>
                </a:lnTo>
                <a:lnTo>
                  <a:pt x="33333" y="95050"/>
                </a:lnTo>
                <a:lnTo>
                  <a:pt x="24814" y="100514"/>
                </a:lnTo>
                <a:lnTo>
                  <a:pt x="18182" y="105109"/>
                </a:lnTo>
                <a:lnTo>
                  <a:pt x="8274" y="112755"/>
                </a:lnTo>
                <a:lnTo>
                  <a:pt x="5250" y="116127"/>
                </a:lnTo>
                <a:lnTo>
                  <a:pt x="3235" y="119328"/>
                </a:lnTo>
                <a:lnTo>
                  <a:pt x="995" y="125424"/>
                </a:lnTo>
                <a:lnTo>
                  <a:pt x="0" y="131309"/>
                </a:lnTo>
                <a:lnTo>
                  <a:pt x="687" y="134212"/>
                </a:lnTo>
                <a:lnTo>
                  <a:pt x="3991" y="139977"/>
                </a:lnTo>
                <a:lnTo>
                  <a:pt x="11174" y="148254"/>
                </a:lnTo>
                <a:lnTo>
                  <a:pt x="15756" y="153129"/>
                </a:lnTo>
                <a:lnTo>
                  <a:pt x="22621" y="158283"/>
                </a:lnTo>
                <a:lnTo>
                  <a:pt x="31008" y="163624"/>
                </a:lnTo>
                <a:lnTo>
                  <a:pt x="40409" y="169090"/>
                </a:lnTo>
                <a:lnTo>
                  <a:pt x="49534" y="173687"/>
                </a:lnTo>
                <a:lnTo>
                  <a:pt x="58475" y="177704"/>
                </a:lnTo>
                <a:lnTo>
                  <a:pt x="67293" y="181334"/>
                </a:lnTo>
                <a:lnTo>
                  <a:pt x="76982" y="184707"/>
                </a:lnTo>
                <a:lnTo>
                  <a:pt x="87251" y="187908"/>
                </a:lnTo>
                <a:lnTo>
                  <a:pt x="97907" y="190994"/>
                </a:lnTo>
                <a:lnTo>
                  <a:pt x="107868" y="194957"/>
                </a:lnTo>
                <a:lnTo>
                  <a:pt x="117367" y="199504"/>
                </a:lnTo>
                <a:lnTo>
                  <a:pt x="126557" y="204440"/>
                </a:lnTo>
                <a:lnTo>
                  <a:pt x="136493" y="208683"/>
                </a:lnTo>
                <a:lnTo>
                  <a:pt x="146928" y="212464"/>
                </a:lnTo>
                <a:lnTo>
                  <a:pt x="157694" y="215938"/>
                </a:lnTo>
                <a:lnTo>
                  <a:pt x="168681" y="220158"/>
                </a:lnTo>
                <a:lnTo>
                  <a:pt x="179816" y="224877"/>
                </a:lnTo>
                <a:lnTo>
                  <a:pt x="191050" y="229928"/>
                </a:lnTo>
                <a:lnTo>
                  <a:pt x="202349" y="234248"/>
                </a:lnTo>
                <a:lnTo>
                  <a:pt x="213691" y="238080"/>
                </a:lnTo>
                <a:lnTo>
                  <a:pt x="225063" y="241587"/>
                </a:lnTo>
                <a:lnTo>
                  <a:pt x="235502" y="245831"/>
                </a:lnTo>
                <a:lnTo>
                  <a:pt x="245318" y="250564"/>
                </a:lnTo>
                <a:lnTo>
                  <a:pt x="254720" y="255625"/>
                </a:lnTo>
                <a:lnTo>
                  <a:pt x="295258" y="276400"/>
                </a:lnTo>
                <a:lnTo>
                  <a:pt x="307063" y="283327"/>
                </a:lnTo>
                <a:lnTo>
                  <a:pt x="316838" y="289849"/>
                </a:lnTo>
                <a:lnTo>
                  <a:pt x="325260" y="296103"/>
                </a:lnTo>
                <a:lnTo>
                  <a:pt x="331827" y="301224"/>
                </a:lnTo>
                <a:lnTo>
                  <a:pt x="341664" y="309455"/>
                </a:lnTo>
                <a:lnTo>
                  <a:pt x="344668" y="313935"/>
                </a:lnTo>
                <a:lnTo>
                  <a:pt x="348006" y="323994"/>
                </a:lnTo>
                <a:lnTo>
                  <a:pt x="349490" y="334815"/>
                </a:lnTo>
                <a:lnTo>
                  <a:pt x="349885" y="340367"/>
                </a:lnTo>
                <a:lnTo>
                  <a:pt x="347785" y="351616"/>
                </a:lnTo>
                <a:lnTo>
                  <a:pt x="345891" y="357283"/>
                </a:lnTo>
                <a:lnTo>
                  <a:pt x="342724" y="362014"/>
                </a:lnTo>
                <a:lnTo>
                  <a:pt x="334124" y="369810"/>
                </a:lnTo>
                <a:lnTo>
                  <a:pt x="328212" y="372270"/>
                </a:lnTo>
                <a:lnTo>
                  <a:pt x="321412" y="373910"/>
                </a:lnTo>
                <a:lnTo>
                  <a:pt x="314022" y="375003"/>
                </a:lnTo>
                <a:lnTo>
                  <a:pt x="307190" y="376684"/>
                </a:lnTo>
                <a:lnTo>
                  <a:pt x="300731" y="378758"/>
                </a:lnTo>
                <a:lnTo>
                  <a:pt x="294519" y="381093"/>
                </a:lnTo>
                <a:lnTo>
                  <a:pt x="287521" y="382649"/>
                </a:lnTo>
                <a:lnTo>
                  <a:pt x="279998" y="383687"/>
                </a:lnTo>
                <a:lnTo>
                  <a:pt x="272125" y="384379"/>
                </a:lnTo>
                <a:lnTo>
                  <a:pt x="263066" y="384840"/>
                </a:lnTo>
                <a:lnTo>
                  <a:pt x="242841" y="385352"/>
                </a:lnTo>
                <a:lnTo>
                  <a:pt x="229256" y="384536"/>
                </a:lnTo>
                <a:lnTo>
                  <a:pt x="213532" y="383040"/>
                </a:lnTo>
                <a:lnTo>
                  <a:pt x="196382" y="381090"/>
                </a:lnTo>
                <a:lnTo>
                  <a:pt x="182091" y="378837"/>
                </a:lnTo>
                <a:lnTo>
                  <a:pt x="169706" y="376383"/>
                </a:lnTo>
                <a:lnTo>
                  <a:pt x="158592" y="373794"/>
                </a:lnTo>
                <a:lnTo>
                  <a:pt x="149278" y="371116"/>
                </a:lnTo>
                <a:lnTo>
                  <a:pt x="141163" y="368378"/>
                </a:lnTo>
                <a:lnTo>
                  <a:pt x="133848" y="365600"/>
                </a:lnTo>
                <a:lnTo>
                  <a:pt x="123181" y="359974"/>
                </a:lnTo>
                <a:lnTo>
                  <a:pt x="119003" y="357140"/>
                </a:lnTo>
                <a:lnTo>
                  <a:pt x="116217" y="354298"/>
                </a:lnTo>
                <a:lnTo>
                  <a:pt x="114361" y="351451"/>
                </a:lnTo>
                <a:lnTo>
                  <a:pt x="109207" y="340353"/>
                </a:lnTo>
                <a:lnTo>
                  <a:pt x="106829" y="335487"/>
                </a:lnTo>
                <a:lnTo>
                  <a:pt x="106197" y="330338"/>
                </a:lnTo>
                <a:lnTo>
                  <a:pt x="108034" y="319537"/>
                </a:lnTo>
                <a:lnTo>
                  <a:pt x="110810" y="311132"/>
                </a:lnTo>
                <a:lnTo>
                  <a:pt x="118974" y="289093"/>
                </a:lnTo>
                <a:lnTo>
                  <a:pt x="134033" y="253263"/>
                </a:lnTo>
                <a:lnTo>
                  <a:pt x="143382" y="231707"/>
                </a:lnTo>
                <a:lnTo>
                  <a:pt x="153425" y="212574"/>
                </a:lnTo>
                <a:lnTo>
                  <a:pt x="163931" y="195056"/>
                </a:lnTo>
                <a:lnTo>
                  <a:pt x="184811" y="162891"/>
                </a:lnTo>
                <a:lnTo>
                  <a:pt x="203616" y="132721"/>
                </a:lnTo>
                <a:lnTo>
                  <a:pt x="210726" y="120865"/>
                </a:lnTo>
                <a:lnTo>
                  <a:pt x="221166" y="102613"/>
                </a:lnTo>
                <a:lnTo>
                  <a:pt x="228981" y="88151"/>
                </a:lnTo>
                <a:lnTo>
                  <a:pt x="241760" y="63344"/>
                </a:lnTo>
                <a:lnTo>
                  <a:pt x="247659" y="54187"/>
                </a:lnTo>
                <a:lnTo>
                  <a:pt x="252503" y="46943"/>
                </a:lnTo>
                <a:lnTo>
                  <a:pt x="254656" y="40548"/>
                </a:lnTo>
                <a:lnTo>
                  <a:pt x="254278" y="37510"/>
                </a:lnTo>
                <a:lnTo>
                  <a:pt x="253073" y="34531"/>
                </a:lnTo>
                <a:lnTo>
                  <a:pt x="247806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4"/>
          <p:cNvSpPr/>
          <p:nvPr/>
        </p:nvSpPr>
        <p:spPr>
          <a:xfrm>
            <a:off x="1357806" y="2828925"/>
            <a:ext cx="50942" cy="325756"/>
          </a:xfrm>
          <a:custGeom>
            <a:avLst/>
            <a:gdLst/>
            <a:ahLst/>
            <a:cxnLst/>
            <a:rect l="0" t="0" r="0" b="0"/>
            <a:pathLst>
              <a:path w="50942" h="325756">
                <a:moveTo>
                  <a:pt x="50941" y="0"/>
                </a:moveTo>
                <a:lnTo>
                  <a:pt x="46390" y="0"/>
                </a:lnTo>
                <a:lnTo>
                  <a:pt x="45049" y="952"/>
                </a:lnTo>
                <a:lnTo>
                  <a:pt x="44156" y="2539"/>
                </a:lnTo>
                <a:lnTo>
                  <a:pt x="43163" y="6844"/>
                </a:lnTo>
                <a:lnTo>
                  <a:pt x="42721" y="11931"/>
                </a:lnTo>
                <a:lnTo>
                  <a:pt x="40699" y="17479"/>
                </a:lnTo>
                <a:lnTo>
                  <a:pt x="37445" y="24988"/>
                </a:lnTo>
                <a:lnTo>
                  <a:pt x="33371" y="33803"/>
                </a:lnTo>
                <a:lnTo>
                  <a:pt x="30655" y="41585"/>
                </a:lnTo>
                <a:lnTo>
                  <a:pt x="28845" y="48679"/>
                </a:lnTo>
                <a:lnTo>
                  <a:pt x="27638" y="55312"/>
                </a:lnTo>
                <a:lnTo>
                  <a:pt x="25880" y="63545"/>
                </a:lnTo>
                <a:lnTo>
                  <a:pt x="21388" y="82852"/>
                </a:lnTo>
                <a:lnTo>
                  <a:pt x="18857" y="91430"/>
                </a:lnTo>
                <a:lnTo>
                  <a:pt x="16216" y="99053"/>
                </a:lnTo>
                <a:lnTo>
                  <a:pt x="13504" y="106040"/>
                </a:lnTo>
                <a:lnTo>
                  <a:pt x="10743" y="112603"/>
                </a:lnTo>
                <a:lnTo>
                  <a:pt x="7950" y="118884"/>
                </a:lnTo>
                <a:lnTo>
                  <a:pt x="5135" y="124976"/>
                </a:lnTo>
                <a:lnTo>
                  <a:pt x="3259" y="132847"/>
                </a:lnTo>
                <a:lnTo>
                  <a:pt x="2008" y="141904"/>
                </a:lnTo>
                <a:lnTo>
                  <a:pt x="1174" y="151753"/>
                </a:lnTo>
                <a:lnTo>
                  <a:pt x="618" y="161176"/>
                </a:lnTo>
                <a:lnTo>
                  <a:pt x="0" y="179266"/>
                </a:lnTo>
                <a:lnTo>
                  <a:pt x="788" y="189043"/>
                </a:lnTo>
                <a:lnTo>
                  <a:pt x="2266" y="199371"/>
                </a:lnTo>
                <a:lnTo>
                  <a:pt x="4203" y="210066"/>
                </a:lnTo>
                <a:lnTo>
                  <a:pt x="5495" y="219102"/>
                </a:lnTo>
                <a:lnTo>
                  <a:pt x="6356" y="227030"/>
                </a:lnTo>
                <a:lnTo>
                  <a:pt x="6930" y="234221"/>
                </a:lnTo>
                <a:lnTo>
                  <a:pt x="7313" y="240919"/>
                </a:lnTo>
                <a:lnTo>
                  <a:pt x="7738" y="253443"/>
                </a:lnTo>
                <a:lnTo>
                  <a:pt x="8011" y="277004"/>
                </a:lnTo>
                <a:lnTo>
                  <a:pt x="8070" y="301178"/>
                </a:lnTo>
                <a:lnTo>
                  <a:pt x="9025" y="304608"/>
                </a:lnTo>
                <a:lnTo>
                  <a:pt x="10615" y="307847"/>
                </a:lnTo>
                <a:lnTo>
                  <a:pt x="12627" y="310959"/>
                </a:lnTo>
                <a:lnTo>
                  <a:pt x="13968" y="313986"/>
                </a:lnTo>
                <a:lnTo>
                  <a:pt x="14862" y="316956"/>
                </a:lnTo>
                <a:lnTo>
                  <a:pt x="16651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5"/>
          <p:cNvSpPr/>
          <p:nvPr/>
        </p:nvSpPr>
        <p:spPr>
          <a:xfrm>
            <a:off x="220744" y="3172004"/>
            <a:ext cx="2139551" cy="94119"/>
          </a:xfrm>
          <a:custGeom>
            <a:avLst/>
            <a:gdLst/>
            <a:ahLst/>
            <a:cxnLst/>
            <a:rect l="0" t="0" r="0" b="0"/>
            <a:pathLst>
              <a:path w="2139551" h="94119">
                <a:moveTo>
                  <a:pt x="22143" y="94118"/>
                </a:moveTo>
                <a:lnTo>
                  <a:pt x="0" y="79356"/>
                </a:lnTo>
                <a:lnTo>
                  <a:pt x="714" y="78562"/>
                </a:lnTo>
                <a:lnTo>
                  <a:pt x="13677" y="76491"/>
                </a:lnTo>
                <a:lnTo>
                  <a:pt x="34255" y="72632"/>
                </a:lnTo>
                <a:lnTo>
                  <a:pt x="54196" y="70281"/>
                </a:lnTo>
                <a:lnTo>
                  <a:pt x="173749" y="63960"/>
                </a:lnTo>
                <a:lnTo>
                  <a:pt x="200367" y="61630"/>
                </a:lnTo>
                <a:lnTo>
                  <a:pt x="223826" y="59124"/>
                </a:lnTo>
                <a:lnTo>
                  <a:pt x="245181" y="56501"/>
                </a:lnTo>
                <a:lnTo>
                  <a:pt x="284148" y="53587"/>
                </a:lnTo>
                <a:lnTo>
                  <a:pt x="320517" y="51339"/>
                </a:lnTo>
                <a:lnTo>
                  <a:pt x="338217" y="49406"/>
                </a:lnTo>
                <a:lnTo>
                  <a:pt x="355731" y="47165"/>
                </a:lnTo>
                <a:lnTo>
                  <a:pt x="388363" y="44719"/>
                </a:lnTo>
                <a:lnTo>
                  <a:pt x="1075879" y="4419"/>
                </a:lnTo>
                <a:lnTo>
                  <a:pt x="1151505" y="1864"/>
                </a:lnTo>
                <a:lnTo>
                  <a:pt x="1390148" y="90"/>
                </a:lnTo>
                <a:lnTo>
                  <a:pt x="1442781" y="0"/>
                </a:lnTo>
                <a:lnTo>
                  <a:pt x="1485490" y="893"/>
                </a:lnTo>
                <a:lnTo>
                  <a:pt x="1521583" y="2440"/>
                </a:lnTo>
                <a:lnTo>
                  <a:pt x="1553264" y="4425"/>
                </a:lnTo>
                <a:lnTo>
                  <a:pt x="1611326" y="6629"/>
                </a:lnTo>
                <a:lnTo>
                  <a:pt x="1677137" y="7609"/>
                </a:lnTo>
                <a:lnTo>
                  <a:pt x="1773061" y="8045"/>
                </a:lnTo>
                <a:lnTo>
                  <a:pt x="1869669" y="10778"/>
                </a:lnTo>
                <a:lnTo>
                  <a:pt x="1960548" y="14216"/>
                </a:lnTo>
                <a:lnTo>
                  <a:pt x="2042214" y="15744"/>
                </a:lnTo>
                <a:lnTo>
                  <a:pt x="2089305" y="13882"/>
                </a:lnTo>
                <a:lnTo>
                  <a:pt x="2113409" y="10833"/>
                </a:lnTo>
                <a:lnTo>
                  <a:pt x="2139550" y="83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6"/>
          <p:cNvSpPr/>
          <p:nvPr/>
        </p:nvSpPr>
        <p:spPr>
          <a:xfrm>
            <a:off x="988694" y="3267460"/>
            <a:ext cx="409728" cy="341563"/>
          </a:xfrm>
          <a:custGeom>
            <a:avLst/>
            <a:gdLst/>
            <a:ahLst/>
            <a:cxnLst/>
            <a:rect l="0" t="0" r="0" b="0"/>
            <a:pathLst>
              <a:path w="409728" h="341563">
                <a:moveTo>
                  <a:pt x="0" y="58669"/>
                </a:moveTo>
                <a:lnTo>
                  <a:pt x="23820" y="34850"/>
                </a:lnTo>
                <a:lnTo>
                  <a:pt x="34257" y="28963"/>
                </a:lnTo>
                <a:lnTo>
                  <a:pt x="46658" y="23877"/>
                </a:lnTo>
                <a:lnTo>
                  <a:pt x="53966" y="21187"/>
                </a:lnTo>
                <a:lnTo>
                  <a:pt x="60742" y="18441"/>
                </a:lnTo>
                <a:lnTo>
                  <a:pt x="73352" y="12850"/>
                </a:lnTo>
                <a:lnTo>
                  <a:pt x="80334" y="10979"/>
                </a:lnTo>
                <a:lnTo>
                  <a:pt x="87846" y="9731"/>
                </a:lnTo>
                <a:lnTo>
                  <a:pt x="95712" y="8898"/>
                </a:lnTo>
                <a:lnTo>
                  <a:pt x="102860" y="7391"/>
                </a:lnTo>
                <a:lnTo>
                  <a:pt x="109531" y="5434"/>
                </a:lnTo>
                <a:lnTo>
                  <a:pt x="115883" y="3177"/>
                </a:lnTo>
                <a:lnTo>
                  <a:pt x="122976" y="1672"/>
                </a:lnTo>
                <a:lnTo>
                  <a:pt x="130562" y="669"/>
                </a:lnTo>
                <a:lnTo>
                  <a:pt x="138476" y="0"/>
                </a:lnTo>
                <a:lnTo>
                  <a:pt x="148515" y="506"/>
                </a:lnTo>
                <a:lnTo>
                  <a:pt x="159970" y="1797"/>
                </a:lnTo>
                <a:lnTo>
                  <a:pt x="172369" y="3609"/>
                </a:lnTo>
                <a:lnTo>
                  <a:pt x="183493" y="4818"/>
                </a:lnTo>
                <a:lnTo>
                  <a:pt x="193766" y="5623"/>
                </a:lnTo>
                <a:lnTo>
                  <a:pt x="203473" y="6161"/>
                </a:lnTo>
                <a:lnTo>
                  <a:pt x="212801" y="7471"/>
                </a:lnTo>
                <a:lnTo>
                  <a:pt x="221878" y="9297"/>
                </a:lnTo>
                <a:lnTo>
                  <a:pt x="230786" y="11467"/>
                </a:lnTo>
                <a:lnTo>
                  <a:pt x="238630" y="13866"/>
                </a:lnTo>
                <a:lnTo>
                  <a:pt x="245764" y="16418"/>
                </a:lnTo>
                <a:lnTo>
                  <a:pt x="252425" y="19072"/>
                </a:lnTo>
                <a:lnTo>
                  <a:pt x="264907" y="24561"/>
                </a:lnTo>
                <a:lnTo>
                  <a:pt x="275852" y="30175"/>
                </a:lnTo>
                <a:lnTo>
                  <a:pt x="287368" y="38691"/>
                </a:lnTo>
                <a:lnTo>
                  <a:pt x="296813" y="47247"/>
                </a:lnTo>
                <a:lnTo>
                  <a:pt x="302732" y="52958"/>
                </a:lnTo>
                <a:lnTo>
                  <a:pt x="304692" y="55814"/>
                </a:lnTo>
                <a:lnTo>
                  <a:pt x="306869" y="61528"/>
                </a:lnTo>
                <a:lnTo>
                  <a:pt x="306497" y="64385"/>
                </a:lnTo>
                <a:lnTo>
                  <a:pt x="305296" y="67243"/>
                </a:lnTo>
                <a:lnTo>
                  <a:pt x="303543" y="70100"/>
                </a:lnTo>
                <a:lnTo>
                  <a:pt x="296516" y="75815"/>
                </a:lnTo>
                <a:lnTo>
                  <a:pt x="287043" y="82482"/>
                </a:lnTo>
                <a:lnTo>
                  <a:pt x="276482" y="91795"/>
                </a:lnTo>
                <a:lnTo>
                  <a:pt x="265439" y="99745"/>
                </a:lnTo>
                <a:lnTo>
                  <a:pt x="259827" y="103198"/>
                </a:lnTo>
                <a:lnTo>
                  <a:pt x="250371" y="107405"/>
                </a:lnTo>
                <a:lnTo>
                  <a:pt x="238351" y="112115"/>
                </a:lnTo>
                <a:lnTo>
                  <a:pt x="224624" y="117160"/>
                </a:lnTo>
                <a:lnTo>
                  <a:pt x="212614" y="120523"/>
                </a:lnTo>
                <a:lnTo>
                  <a:pt x="201750" y="122765"/>
                </a:lnTo>
                <a:lnTo>
                  <a:pt x="191650" y="124260"/>
                </a:lnTo>
                <a:lnTo>
                  <a:pt x="182060" y="126209"/>
                </a:lnTo>
                <a:lnTo>
                  <a:pt x="172808" y="128461"/>
                </a:lnTo>
                <a:lnTo>
                  <a:pt x="163783" y="130915"/>
                </a:lnTo>
                <a:lnTo>
                  <a:pt x="155861" y="133503"/>
                </a:lnTo>
                <a:lnTo>
                  <a:pt x="148675" y="136181"/>
                </a:lnTo>
                <a:lnTo>
                  <a:pt x="141980" y="138919"/>
                </a:lnTo>
                <a:lnTo>
                  <a:pt x="129460" y="141961"/>
                </a:lnTo>
                <a:lnTo>
                  <a:pt x="123454" y="142772"/>
                </a:lnTo>
                <a:lnTo>
                  <a:pt x="114241" y="146214"/>
                </a:lnTo>
                <a:lnTo>
                  <a:pt x="110451" y="148465"/>
                </a:lnTo>
                <a:lnTo>
                  <a:pt x="108877" y="149965"/>
                </a:lnTo>
                <a:lnTo>
                  <a:pt x="108780" y="150966"/>
                </a:lnTo>
                <a:lnTo>
                  <a:pt x="109667" y="151633"/>
                </a:lnTo>
                <a:lnTo>
                  <a:pt x="115022" y="153030"/>
                </a:lnTo>
                <a:lnTo>
                  <a:pt x="133671" y="157123"/>
                </a:lnTo>
                <a:lnTo>
                  <a:pt x="143407" y="158595"/>
                </a:lnTo>
                <a:lnTo>
                  <a:pt x="152755" y="159576"/>
                </a:lnTo>
                <a:lnTo>
                  <a:pt x="161844" y="160231"/>
                </a:lnTo>
                <a:lnTo>
                  <a:pt x="179334" y="162572"/>
                </a:lnTo>
                <a:lnTo>
                  <a:pt x="229247" y="170254"/>
                </a:lnTo>
                <a:lnTo>
                  <a:pt x="250939" y="174016"/>
                </a:lnTo>
                <a:lnTo>
                  <a:pt x="285201" y="180738"/>
                </a:lnTo>
                <a:lnTo>
                  <a:pt x="298719" y="183863"/>
                </a:lnTo>
                <a:lnTo>
                  <a:pt x="310589" y="186900"/>
                </a:lnTo>
                <a:lnTo>
                  <a:pt x="321359" y="189876"/>
                </a:lnTo>
                <a:lnTo>
                  <a:pt x="340947" y="195723"/>
                </a:lnTo>
                <a:lnTo>
                  <a:pt x="350170" y="198617"/>
                </a:lnTo>
                <a:lnTo>
                  <a:pt x="358225" y="201498"/>
                </a:lnTo>
                <a:lnTo>
                  <a:pt x="365499" y="204371"/>
                </a:lnTo>
                <a:lnTo>
                  <a:pt x="377709" y="210103"/>
                </a:lnTo>
                <a:lnTo>
                  <a:pt x="389938" y="218686"/>
                </a:lnTo>
                <a:lnTo>
                  <a:pt x="396509" y="224403"/>
                </a:lnTo>
                <a:lnTo>
                  <a:pt x="402604" y="232659"/>
                </a:lnTo>
                <a:lnTo>
                  <a:pt x="407535" y="241726"/>
                </a:lnTo>
                <a:lnTo>
                  <a:pt x="409727" y="248931"/>
                </a:lnTo>
                <a:lnTo>
                  <a:pt x="409359" y="252185"/>
                </a:lnTo>
                <a:lnTo>
                  <a:pt x="408161" y="255307"/>
                </a:lnTo>
                <a:lnTo>
                  <a:pt x="404290" y="261316"/>
                </a:lnTo>
                <a:lnTo>
                  <a:pt x="399395" y="267163"/>
                </a:lnTo>
                <a:lnTo>
                  <a:pt x="386733" y="275808"/>
                </a:lnTo>
                <a:lnTo>
                  <a:pt x="376351" y="284081"/>
                </a:lnTo>
                <a:lnTo>
                  <a:pt x="370916" y="288954"/>
                </a:lnTo>
                <a:lnTo>
                  <a:pt x="363482" y="292202"/>
                </a:lnTo>
                <a:lnTo>
                  <a:pt x="354717" y="294368"/>
                </a:lnTo>
                <a:lnTo>
                  <a:pt x="345063" y="295812"/>
                </a:lnTo>
                <a:lnTo>
                  <a:pt x="331960" y="298680"/>
                </a:lnTo>
                <a:lnTo>
                  <a:pt x="257942" y="316970"/>
                </a:lnTo>
                <a:lnTo>
                  <a:pt x="234827" y="322310"/>
                </a:lnTo>
                <a:lnTo>
                  <a:pt x="210844" y="325869"/>
                </a:lnTo>
                <a:lnTo>
                  <a:pt x="186283" y="328243"/>
                </a:lnTo>
                <a:lnTo>
                  <a:pt x="161336" y="329825"/>
                </a:lnTo>
                <a:lnTo>
                  <a:pt x="113298" y="334123"/>
                </a:lnTo>
                <a:lnTo>
                  <a:pt x="89819" y="336603"/>
                </a:lnTo>
                <a:lnTo>
                  <a:pt x="70357" y="338256"/>
                </a:lnTo>
                <a:lnTo>
                  <a:pt x="53573" y="339358"/>
                </a:lnTo>
                <a:lnTo>
                  <a:pt x="8573" y="341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77"/>
          <p:cNvSpPr/>
          <p:nvPr/>
        </p:nvSpPr>
        <p:spPr>
          <a:xfrm>
            <a:off x="568642" y="3711892"/>
            <a:ext cx="411481" cy="437199"/>
          </a:xfrm>
          <a:custGeom>
            <a:avLst/>
            <a:gdLst/>
            <a:ahLst/>
            <a:cxnLst/>
            <a:rect l="0" t="0" r="0" b="0"/>
            <a:pathLst>
              <a:path w="411481" h="437199">
                <a:moveTo>
                  <a:pt x="411480" y="0"/>
                </a:moveTo>
                <a:lnTo>
                  <a:pt x="406929" y="13653"/>
                </a:lnTo>
                <a:lnTo>
                  <a:pt x="403684" y="21484"/>
                </a:lnTo>
                <a:lnTo>
                  <a:pt x="399615" y="30516"/>
                </a:lnTo>
                <a:lnTo>
                  <a:pt x="394997" y="40346"/>
                </a:lnTo>
                <a:lnTo>
                  <a:pt x="389062" y="50710"/>
                </a:lnTo>
                <a:lnTo>
                  <a:pt x="382247" y="61429"/>
                </a:lnTo>
                <a:lnTo>
                  <a:pt x="374846" y="72385"/>
                </a:lnTo>
                <a:lnTo>
                  <a:pt x="367055" y="82547"/>
                </a:lnTo>
                <a:lnTo>
                  <a:pt x="359003" y="92179"/>
                </a:lnTo>
                <a:lnTo>
                  <a:pt x="350778" y="101458"/>
                </a:lnTo>
                <a:lnTo>
                  <a:pt x="343390" y="110501"/>
                </a:lnTo>
                <a:lnTo>
                  <a:pt x="336559" y="119388"/>
                </a:lnTo>
                <a:lnTo>
                  <a:pt x="330100" y="128169"/>
                </a:lnTo>
                <a:lnTo>
                  <a:pt x="323889" y="135929"/>
                </a:lnTo>
                <a:lnTo>
                  <a:pt x="317844" y="143007"/>
                </a:lnTo>
                <a:lnTo>
                  <a:pt x="311908" y="149630"/>
                </a:lnTo>
                <a:lnTo>
                  <a:pt x="304141" y="156904"/>
                </a:lnTo>
                <a:lnTo>
                  <a:pt x="295153" y="164610"/>
                </a:lnTo>
                <a:lnTo>
                  <a:pt x="285351" y="172605"/>
                </a:lnTo>
                <a:lnTo>
                  <a:pt x="275959" y="180792"/>
                </a:lnTo>
                <a:lnTo>
                  <a:pt x="266840" y="189109"/>
                </a:lnTo>
                <a:lnTo>
                  <a:pt x="249088" y="205968"/>
                </a:lnTo>
                <a:lnTo>
                  <a:pt x="231673" y="222987"/>
                </a:lnTo>
                <a:lnTo>
                  <a:pt x="222076" y="231525"/>
                </a:lnTo>
                <a:lnTo>
                  <a:pt x="211868" y="240075"/>
                </a:lnTo>
                <a:lnTo>
                  <a:pt x="201253" y="248633"/>
                </a:lnTo>
                <a:lnTo>
                  <a:pt x="191319" y="257195"/>
                </a:lnTo>
                <a:lnTo>
                  <a:pt x="181838" y="265761"/>
                </a:lnTo>
                <a:lnTo>
                  <a:pt x="163684" y="282899"/>
                </a:lnTo>
                <a:lnTo>
                  <a:pt x="120121" y="325756"/>
                </a:lnTo>
                <a:lnTo>
                  <a:pt x="111513" y="333376"/>
                </a:lnTo>
                <a:lnTo>
                  <a:pt x="102917" y="340361"/>
                </a:lnTo>
                <a:lnTo>
                  <a:pt x="94329" y="346922"/>
                </a:lnTo>
                <a:lnTo>
                  <a:pt x="86698" y="353202"/>
                </a:lnTo>
                <a:lnTo>
                  <a:pt x="79706" y="359293"/>
                </a:lnTo>
                <a:lnTo>
                  <a:pt x="66858" y="371140"/>
                </a:lnTo>
                <a:lnTo>
                  <a:pt x="47961" y="389473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78"/>
          <p:cNvSpPr/>
          <p:nvPr/>
        </p:nvSpPr>
        <p:spPr>
          <a:xfrm>
            <a:off x="551497" y="3797617"/>
            <a:ext cx="274321" cy="360046"/>
          </a:xfrm>
          <a:custGeom>
            <a:avLst/>
            <a:gdLst/>
            <a:ahLst/>
            <a:cxnLst/>
            <a:rect l="0" t="0" r="0" b="0"/>
            <a:pathLst>
              <a:path w="274321" h="360046">
                <a:moveTo>
                  <a:pt x="0" y="0"/>
                </a:moveTo>
                <a:lnTo>
                  <a:pt x="4551" y="9102"/>
                </a:lnTo>
                <a:lnTo>
                  <a:pt x="6785" y="16111"/>
                </a:lnTo>
                <a:lnTo>
                  <a:pt x="7381" y="19313"/>
                </a:lnTo>
                <a:lnTo>
                  <a:pt x="15663" y="30491"/>
                </a:lnTo>
                <a:lnTo>
                  <a:pt x="21872" y="37472"/>
                </a:lnTo>
                <a:lnTo>
                  <a:pt x="29821" y="48794"/>
                </a:lnTo>
                <a:lnTo>
                  <a:pt x="38931" y="63010"/>
                </a:lnTo>
                <a:lnTo>
                  <a:pt x="48814" y="79154"/>
                </a:lnTo>
                <a:lnTo>
                  <a:pt x="57308" y="91822"/>
                </a:lnTo>
                <a:lnTo>
                  <a:pt x="64875" y="102172"/>
                </a:lnTo>
                <a:lnTo>
                  <a:pt x="71825" y="110977"/>
                </a:lnTo>
                <a:lnTo>
                  <a:pt x="78363" y="119705"/>
                </a:lnTo>
                <a:lnTo>
                  <a:pt x="90708" y="137022"/>
                </a:lnTo>
                <a:lnTo>
                  <a:pt x="117470" y="176489"/>
                </a:lnTo>
                <a:lnTo>
                  <a:pt x="126891" y="188145"/>
                </a:lnTo>
                <a:lnTo>
                  <a:pt x="136029" y="197820"/>
                </a:lnTo>
                <a:lnTo>
                  <a:pt x="144978" y="206175"/>
                </a:lnTo>
                <a:lnTo>
                  <a:pt x="152850" y="214602"/>
                </a:lnTo>
                <a:lnTo>
                  <a:pt x="160002" y="223079"/>
                </a:lnTo>
                <a:lnTo>
                  <a:pt x="166676" y="231586"/>
                </a:lnTo>
                <a:lnTo>
                  <a:pt x="173029" y="240116"/>
                </a:lnTo>
                <a:lnTo>
                  <a:pt x="185170" y="257213"/>
                </a:lnTo>
                <a:lnTo>
                  <a:pt x="191074" y="264821"/>
                </a:lnTo>
                <a:lnTo>
                  <a:pt x="196915" y="271797"/>
                </a:lnTo>
                <a:lnTo>
                  <a:pt x="202714" y="278353"/>
                </a:lnTo>
                <a:lnTo>
                  <a:pt x="207533" y="284629"/>
                </a:lnTo>
                <a:lnTo>
                  <a:pt x="211698" y="290718"/>
                </a:lnTo>
                <a:lnTo>
                  <a:pt x="215427" y="296682"/>
                </a:lnTo>
                <a:lnTo>
                  <a:pt x="220770" y="303516"/>
                </a:lnTo>
                <a:lnTo>
                  <a:pt x="227190" y="310929"/>
                </a:lnTo>
                <a:lnTo>
                  <a:pt x="234328" y="318728"/>
                </a:lnTo>
                <a:lnTo>
                  <a:pt x="242258" y="329934"/>
                </a:lnTo>
                <a:lnTo>
                  <a:pt x="246735" y="338090"/>
                </a:lnTo>
                <a:lnTo>
                  <a:pt x="254611" y="348036"/>
                </a:lnTo>
                <a:lnTo>
                  <a:pt x="262024" y="356064"/>
                </a:lnTo>
                <a:lnTo>
                  <a:pt x="263265" y="357391"/>
                </a:lnTo>
                <a:lnTo>
                  <a:pt x="27432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79"/>
          <p:cNvSpPr/>
          <p:nvPr/>
        </p:nvSpPr>
        <p:spPr>
          <a:xfrm>
            <a:off x="1031557" y="3986212"/>
            <a:ext cx="437198" cy="25718"/>
          </a:xfrm>
          <a:custGeom>
            <a:avLst/>
            <a:gdLst/>
            <a:ahLst/>
            <a:cxnLst/>
            <a:rect l="0" t="0" r="0" b="0"/>
            <a:pathLst>
              <a:path w="437198" h="25718">
                <a:moveTo>
                  <a:pt x="0" y="25717"/>
                </a:moveTo>
                <a:lnTo>
                  <a:pt x="13652" y="21167"/>
                </a:lnTo>
                <a:lnTo>
                  <a:pt x="19579" y="19826"/>
                </a:lnTo>
                <a:lnTo>
                  <a:pt x="25435" y="18933"/>
                </a:lnTo>
                <a:lnTo>
                  <a:pt x="31244" y="18337"/>
                </a:lnTo>
                <a:lnTo>
                  <a:pt x="37974" y="17940"/>
                </a:lnTo>
                <a:lnTo>
                  <a:pt x="53073" y="17498"/>
                </a:lnTo>
                <a:lnTo>
                  <a:pt x="103014" y="17176"/>
                </a:lnTo>
                <a:lnTo>
                  <a:pt x="117253" y="16213"/>
                </a:lnTo>
                <a:lnTo>
                  <a:pt x="173489" y="11260"/>
                </a:lnTo>
                <a:lnTo>
                  <a:pt x="189002" y="10364"/>
                </a:lnTo>
                <a:lnTo>
                  <a:pt x="216398" y="9369"/>
                </a:lnTo>
                <a:lnTo>
                  <a:pt x="241274" y="8926"/>
                </a:lnTo>
                <a:lnTo>
                  <a:pt x="367676" y="8619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80"/>
          <p:cNvSpPr/>
          <p:nvPr/>
        </p:nvSpPr>
        <p:spPr>
          <a:xfrm>
            <a:off x="1048702" y="3866197"/>
            <a:ext cx="368618" cy="17146"/>
          </a:xfrm>
          <a:custGeom>
            <a:avLst/>
            <a:gdLst/>
            <a:ahLst/>
            <a:cxnLst/>
            <a:rect l="0" t="0" r="0" b="0"/>
            <a:pathLst>
              <a:path w="368618" h="17146">
                <a:moveTo>
                  <a:pt x="0" y="17145"/>
                </a:moveTo>
                <a:lnTo>
                  <a:pt x="4551" y="12594"/>
                </a:lnTo>
                <a:lnTo>
                  <a:pt x="6844" y="11253"/>
                </a:lnTo>
                <a:lnTo>
                  <a:pt x="9325" y="10360"/>
                </a:lnTo>
                <a:lnTo>
                  <a:pt x="11932" y="9764"/>
                </a:lnTo>
                <a:lnTo>
                  <a:pt x="15574" y="9367"/>
                </a:lnTo>
                <a:lnTo>
                  <a:pt x="24702" y="8926"/>
                </a:lnTo>
                <a:lnTo>
                  <a:pt x="29803" y="7856"/>
                </a:lnTo>
                <a:lnTo>
                  <a:pt x="35109" y="6189"/>
                </a:lnTo>
                <a:lnTo>
                  <a:pt x="40551" y="4126"/>
                </a:lnTo>
                <a:lnTo>
                  <a:pt x="46084" y="2751"/>
                </a:lnTo>
                <a:lnTo>
                  <a:pt x="51678" y="1834"/>
                </a:lnTo>
                <a:lnTo>
                  <a:pt x="57312" y="1223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81"/>
          <p:cNvSpPr/>
          <p:nvPr/>
        </p:nvSpPr>
        <p:spPr>
          <a:xfrm>
            <a:off x="1558478" y="3660457"/>
            <a:ext cx="428127" cy="479487"/>
          </a:xfrm>
          <a:custGeom>
            <a:avLst/>
            <a:gdLst/>
            <a:ahLst/>
            <a:cxnLst/>
            <a:rect l="0" t="0" r="0" b="0"/>
            <a:pathLst>
              <a:path w="428127" h="479487">
                <a:moveTo>
                  <a:pt x="141734" y="0"/>
                </a:moveTo>
                <a:lnTo>
                  <a:pt x="132632" y="4551"/>
                </a:lnTo>
                <a:lnTo>
                  <a:pt x="120544" y="11865"/>
                </a:lnTo>
                <a:lnTo>
                  <a:pt x="113320" y="16483"/>
                </a:lnTo>
                <a:lnTo>
                  <a:pt x="105646" y="22418"/>
                </a:lnTo>
                <a:lnTo>
                  <a:pt x="97673" y="29233"/>
                </a:lnTo>
                <a:lnTo>
                  <a:pt x="82146" y="43473"/>
                </a:lnTo>
                <a:lnTo>
                  <a:pt x="68896" y="56151"/>
                </a:lnTo>
                <a:lnTo>
                  <a:pt x="62695" y="66009"/>
                </a:lnTo>
                <a:lnTo>
                  <a:pt x="56656" y="78296"/>
                </a:lnTo>
                <a:lnTo>
                  <a:pt x="39056" y="120354"/>
                </a:lnTo>
                <a:lnTo>
                  <a:pt x="33277" y="134529"/>
                </a:lnTo>
                <a:lnTo>
                  <a:pt x="24316" y="157898"/>
                </a:lnTo>
                <a:lnTo>
                  <a:pt x="13916" y="187120"/>
                </a:lnTo>
                <a:lnTo>
                  <a:pt x="10802" y="196184"/>
                </a:lnTo>
                <a:lnTo>
                  <a:pt x="8726" y="206037"/>
                </a:lnTo>
                <a:lnTo>
                  <a:pt x="7342" y="216416"/>
                </a:lnTo>
                <a:lnTo>
                  <a:pt x="6419" y="227145"/>
                </a:lnTo>
                <a:lnTo>
                  <a:pt x="2854" y="256846"/>
                </a:lnTo>
                <a:lnTo>
                  <a:pt x="570" y="274100"/>
                </a:lnTo>
                <a:lnTo>
                  <a:pt x="0" y="288461"/>
                </a:lnTo>
                <a:lnTo>
                  <a:pt x="572" y="300893"/>
                </a:lnTo>
                <a:lnTo>
                  <a:pt x="1906" y="312038"/>
                </a:lnTo>
                <a:lnTo>
                  <a:pt x="3748" y="322325"/>
                </a:lnTo>
                <a:lnTo>
                  <a:pt x="5928" y="332041"/>
                </a:lnTo>
                <a:lnTo>
                  <a:pt x="8334" y="341376"/>
                </a:lnTo>
                <a:lnTo>
                  <a:pt x="10891" y="350456"/>
                </a:lnTo>
                <a:lnTo>
                  <a:pt x="16271" y="368166"/>
                </a:lnTo>
                <a:lnTo>
                  <a:pt x="24378" y="383022"/>
                </a:lnTo>
                <a:lnTo>
                  <a:pt x="29206" y="389650"/>
                </a:lnTo>
                <a:lnTo>
                  <a:pt x="37188" y="398832"/>
                </a:lnTo>
                <a:lnTo>
                  <a:pt x="47272" y="409715"/>
                </a:lnTo>
                <a:lnTo>
                  <a:pt x="84022" y="447750"/>
                </a:lnTo>
                <a:lnTo>
                  <a:pt x="92782" y="453757"/>
                </a:lnTo>
                <a:lnTo>
                  <a:pt x="102432" y="458715"/>
                </a:lnTo>
                <a:lnTo>
                  <a:pt x="112675" y="462972"/>
                </a:lnTo>
                <a:lnTo>
                  <a:pt x="123314" y="466763"/>
                </a:lnTo>
                <a:lnTo>
                  <a:pt x="134216" y="470243"/>
                </a:lnTo>
                <a:lnTo>
                  <a:pt x="145295" y="473515"/>
                </a:lnTo>
                <a:lnTo>
                  <a:pt x="156490" y="475697"/>
                </a:lnTo>
                <a:lnTo>
                  <a:pt x="167764" y="477152"/>
                </a:lnTo>
                <a:lnTo>
                  <a:pt x="179090" y="478121"/>
                </a:lnTo>
                <a:lnTo>
                  <a:pt x="190450" y="478767"/>
                </a:lnTo>
                <a:lnTo>
                  <a:pt x="213233" y="479486"/>
                </a:lnTo>
                <a:lnTo>
                  <a:pt x="224643" y="478725"/>
                </a:lnTo>
                <a:lnTo>
                  <a:pt x="236059" y="477265"/>
                </a:lnTo>
                <a:lnTo>
                  <a:pt x="247480" y="475339"/>
                </a:lnTo>
                <a:lnTo>
                  <a:pt x="258904" y="473103"/>
                </a:lnTo>
                <a:lnTo>
                  <a:pt x="281757" y="468078"/>
                </a:lnTo>
                <a:lnTo>
                  <a:pt x="316043" y="459894"/>
                </a:lnTo>
                <a:lnTo>
                  <a:pt x="326520" y="456139"/>
                </a:lnTo>
                <a:lnTo>
                  <a:pt x="336362" y="451730"/>
                </a:lnTo>
                <a:lnTo>
                  <a:pt x="345781" y="446886"/>
                </a:lnTo>
                <a:lnTo>
                  <a:pt x="354918" y="441751"/>
                </a:lnTo>
                <a:lnTo>
                  <a:pt x="363867" y="436423"/>
                </a:lnTo>
                <a:lnTo>
                  <a:pt x="372690" y="430966"/>
                </a:lnTo>
                <a:lnTo>
                  <a:pt x="380477" y="425423"/>
                </a:lnTo>
                <a:lnTo>
                  <a:pt x="387573" y="419823"/>
                </a:lnTo>
                <a:lnTo>
                  <a:pt x="400539" y="407568"/>
                </a:lnTo>
                <a:lnTo>
                  <a:pt x="412651" y="392597"/>
                </a:lnTo>
                <a:lnTo>
                  <a:pt x="419304" y="378958"/>
                </a:lnTo>
                <a:lnTo>
                  <a:pt x="421078" y="372653"/>
                </a:lnTo>
                <a:lnTo>
                  <a:pt x="423214" y="363688"/>
                </a:lnTo>
                <a:lnTo>
                  <a:pt x="428126" y="341027"/>
                </a:lnTo>
                <a:lnTo>
                  <a:pt x="427912" y="327364"/>
                </a:lnTo>
                <a:lnTo>
                  <a:pt x="425864" y="312540"/>
                </a:lnTo>
                <a:lnTo>
                  <a:pt x="422594" y="296943"/>
                </a:lnTo>
                <a:lnTo>
                  <a:pt x="419462" y="284639"/>
                </a:lnTo>
                <a:lnTo>
                  <a:pt x="416421" y="274532"/>
                </a:lnTo>
                <a:lnTo>
                  <a:pt x="413441" y="265889"/>
                </a:lnTo>
                <a:lnTo>
                  <a:pt x="409549" y="259174"/>
                </a:lnTo>
                <a:lnTo>
                  <a:pt x="400146" y="249174"/>
                </a:lnTo>
                <a:lnTo>
                  <a:pt x="389616" y="241554"/>
                </a:lnTo>
                <a:lnTo>
                  <a:pt x="377634" y="234992"/>
                </a:lnTo>
                <a:lnTo>
                  <a:pt x="370438" y="231909"/>
                </a:lnTo>
                <a:lnTo>
                  <a:pt x="362783" y="228901"/>
                </a:lnTo>
                <a:lnTo>
                  <a:pt x="355775" y="225943"/>
                </a:lnTo>
                <a:lnTo>
                  <a:pt x="342908" y="220117"/>
                </a:lnTo>
                <a:lnTo>
                  <a:pt x="330840" y="216892"/>
                </a:lnTo>
                <a:lnTo>
                  <a:pt x="318173" y="215459"/>
                </a:lnTo>
                <a:lnTo>
                  <a:pt x="310795" y="215077"/>
                </a:lnTo>
                <a:lnTo>
                  <a:pt x="303019" y="214822"/>
                </a:lnTo>
                <a:lnTo>
                  <a:pt x="294977" y="215605"/>
                </a:lnTo>
                <a:lnTo>
                  <a:pt x="286759" y="217079"/>
                </a:lnTo>
                <a:lnTo>
                  <a:pt x="248486" y="226289"/>
                </a:lnTo>
                <a:lnTo>
                  <a:pt x="239572" y="228964"/>
                </a:lnTo>
                <a:lnTo>
                  <a:pt x="231724" y="231701"/>
                </a:lnTo>
                <a:lnTo>
                  <a:pt x="224587" y="234477"/>
                </a:lnTo>
                <a:lnTo>
                  <a:pt x="216972" y="238233"/>
                </a:lnTo>
                <a:lnTo>
                  <a:pt x="209038" y="242642"/>
                </a:lnTo>
                <a:lnTo>
                  <a:pt x="200891" y="247486"/>
                </a:lnTo>
                <a:lnTo>
                  <a:pt x="189298" y="255409"/>
                </a:lnTo>
                <a:lnTo>
                  <a:pt x="179066" y="263058"/>
                </a:lnTo>
                <a:lnTo>
                  <a:pt x="164994" y="272807"/>
                </a:lnTo>
                <a:lnTo>
                  <a:pt x="154294" y="283490"/>
                </a:lnTo>
                <a:lnTo>
                  <a:pt x="145411" y="295541"/>
                </a:lnTo>
                <a:lnTo>
                  <a:pt x="135113" y="310421"/>
                </a:lnTo>
                <a:lnTo>
                  <a:pt x="126727" y="324020"/>
                </a:lnTo>
                <a:lnTo>
                  <a:pt x="119824" y="338319"/>
                </a:lnTo>
                <a:lnTo>
                  <a:pt x="116650" y="347466"/>
                </a:lnTo>
                <a:lnTo>
                  <a:pt x="113581" y="357374"/>
                </a:lnTo>
                <a:lnTo>
                  <a:pt x="111535" y="365884"/>
                </a:lnTo>
                <a:lnTo>
                  <a:pt x="110172" y="373463"/>
                </a:lnTo>
                <a:lnTo>
                  <a:pt x="107444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82"/>
          <p:cNvSpPr/>
          <p:nvPr/>
        </p:nvSpPr>
        <p:spPr>
          <a:xfrm>
            <a:off x="2621103" y="1689284"/>
            <a:ext cx="295647" cy="85224"/>
          </a:xfrm>
          <a:custGeom>
            <a:avLst/>
            <a:gdLst/>
            <a:ahLst/>
            <a:cxnLst/>
            <a:rect l="0" t="0" r="0" b="0"/>
            <a:pathLst>
              <a:path w="295647" h="85224">
                <a:moveTo>
                  <a:pt x="4939" y="85223"/>
                </a:moveTo>
                <a:lnTo>
                  <a:pt x="388" y="71571"/>
                </a:lnTo>
                <a:lnTo>
                  <a:pt x="0" y="66596"/>
                </a:lnTo>
                <a:lnTo>
                  <a:pt x="694" y="62328"/>
                </a:lnTo>
                <a:lnTo>
                  <a:pt x="4005" y="55045"/>
                </a:lnTo>
                <a:lnTo>
                  <a:pt x="8651" y="48633"/>
                </a:lnTo>
                <a:lnTo>
                  <a:pt x="16431" y="42608"/>
                </a:lnTo>
                <a:lnTo>
                  <a:pt x="26239" y="36756"/>
                </a:lnTo>
                <a:lnTo>
                  <a:pt x="36948" y="30979"/>
                </a:lnTo>
                <a:lnTo>
                  <a:pt x="43424" y="28106"/>
                </a:lnTo>
                <a:lnTo>
                  <a:pt x="50598" y="25237"/>
                </a:lnTo>
                <a:lnTo>
                  <a:pt x="66189" y="19510"/>
                </a:lnTo>
                <a:lnTo>
                  <a:pt x="82644" y="13790"/>
                </a:lnTo>
                <a:lnTo>
                  <a:pt x="91985" y="10931"/>
                </a:lnTo>
                <a:lnTo>
                  <a:pt x="112523" y="5214"/>
                </a:lnTo>
                <a:lnTo>
                  <a:pt x="123334" y="3309"/>
                </a:lnTo>
                <a:lnTo>
                  <a:pt x="134352" y="2039"/>
                </a:lnTo>
                <a:lnTo>
                  <a:pt x="145507" y="1192"/>
                </a:lnTo>
                <a:lnTo>
                  <a:pt x="155801" y="627"/>
                </a:lnTo>
                <a:lnTo>
                  <a:pt x="174859" y="0"/>
                </a:lnTo>
                <a:lnTo>
                  <a:pt x="184894" y="785"/>
                </a:lnTo>
                <a:lnTo>
                  <a:pt x="195394" y="2261"/>
                </a:lnTo>
                <a:lnTo>
                  <a:pt x="206204" y="4198"/>
                </a:lnTo>
                <a:lnTo>
                  <a:pt x="215315" y="5489"/>
                </a:lnTo>
                <a:lnTo>
                  <a:pt x="223295" y="6349"/>
                </a:lnTo>
                <a:lnTo>
                  <a:pt x="230520" y="6923"/>
                </a:lnTo>
                <a:lnTo>
                  <a:pt x="238194" y="8258"/>
                </a:lnTo>
                <a:lnTo>
                  <a:pt x="246167" y="10101"/>
                </a:lnTo>
                <a:lnTo>
                  <a:pt x="254340" y="12281"/>
                </a:lnTo>
                <a:lnTo>
                  <a:pt x="261694" y="14688"/>
                </a:lnTo>
                <a:lnTo>
                  <a:pt x="268502" y="17244"/>
                </a:lnTo>
                <a:lnTo>
                  <a:pt x="281146" y="22625"/>
                </a:lnTo>
                <a:lnTo>
                  <a:pt x="293115" y="28192"/>
                </a:lnTo>
                <a:lnTo>
                  <a:pt x="295646" y="299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83"/>
          <p:cNvSpPr/>
          <p:nvPr/>
        </p:nvSpPr>
        <p:spPr>
          <a:xfrm>
            <a:off x="3003232" y="2005964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84"/>
          <p:cNvSpPr/>
          <p:nvPr/>
        </p:nvSpPr>
        <p:spPr>
          <a:xfrm>
            <a:off x="2728912" y="1911667"/>
            <a:ext cx="428626" cy="385764"/>
          </a:xfrm>
          <a:custGeom>
            <a:avLst/>
            <a:gdLst/>
            <a:ahLst/>
            <a:cxnLst/>
            <a:rect l="0" t="0" r="0" b="0"/>
            <a:pathLst>
              <a:path w="428626" h="385764">
                <a:moveTo>
                  <a:pt x="428625" y="0"/>
                </a:moveTo>
                <a:lnTo>
                  <a:pt x="411304" y="17321"/>
                </a:lnTo>
                <a:lnTo>
                  <a:pt x="404099" y="27066"/>
                </a:lnTo>
                <a:lnTo>
                  <a:pt x="397722" y="36794"/>
                </a:lnTo>
                <a:lnTo>
                  <a:pt x="387824" y="48579"/>
                </a:lnTo>
                <a:lnTo>
                  <a:pt x="378424" y="58420"/>
                </a:lnTo>
                <a:lnTo>
                  <a:pt x="341064" y="96102"/>
                </a:lnTo>
                <a:lnTo>
                  <a:pt x="333104" y="103121"/>
                </a:lnTo>
                <a:lnTo>
                  <a:pt x="324939" y="109705"/>
                </a:lnTo>
                <a:lnTo>
                  <a:pt x="316639" y="115999"/>
                </a:lnTo>
                <a:lnTo>
                  <a:pt x="309200" y="122100"/>
                </a:lnTo>
                <a:lnTo>
                  <a:pt x="295855" y="133959"/>
                </a:lnTo>
                <a:lnTo>
                  <a:pt x="281033" y="148120"/>
                </a:lnTo>
                <a:lnTo>
                  <a:pt x="225481" y="203248"/>
                </a:lnTo>
                <a:lnTo>
                  <a:pt x="207471" y="220271"/>
                </a:lnTo>
                <a:lnTo>
                  <a:pt x="172219" y="251886"/>
                </a:lnTo>
                <a:lnTo>
                  <a:pt x="156723" y="264126"/>
                </a:lnTo>
                <a:lnTo>
                  <a:pt x="142582" y="274192"/>
                </a:lnTo>
                <a:lnTo>
                  <a:pt x="129345" y="282807"/>
                </a:lnTo>
                <a:lnTo>
                  <a:pt x="117662" y="291408"/>
                </a:lnTo>
                <a:lnTo>
                  <a:pt x="107017" y="300000"/>
                </a:lnTo>
                <a:lnTo>
                  <a:pt x="97062" y="308585"/>
                </a:lnTo>
                <a:lnTo>
                  <a:pt x="83758" y="319071"/>
                </a:lnTo>
                <a:lnTo>
                  <a:pt x="68221" y="330824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5"/>
          <p:cNvSpPr/>
          <p:nvPr/>
        </p:nvSpPr>
        <p:spPr>
          <a:xfrm>
            <a:off x="2874644" y="2014537"/>
            <a:ext cx="282894" cy="377191"/>
          </a:xfrm>
          <a:custGeom>
            <a:avLst/>
            <a:gdLst/>
            <a:ahLst/>
            <a:cxnLst/>
            <a:rect l="0" t="0" r="0" b="0"/>
            <a:pathLst>
              <a:path w="282894" h="377191">
                <a:moveTo>
                  <a:pt x="0" y="0"/>
                </a:moveTo>
                <a:lnTo>
                  <a:pt x="11932" y="35795"/>
                </a:lnTo>
                <a:lnTo>
                  <a:pt x="29253" y="83208"/>
                </a:lnTo>
                <a:lnTo>
                  <a:pt x="35695" y="98334"/>
                </a:lnTo>
                <a:lnTo>
                  <a:pt x="41894" y="111276"/>
                </a:lnTo>
                <a:lnTo>
                  <a:pt x="47932" y="122762"/>
                </a:lnTo>
                <a:lnTo>
                  <a:pt x="55768" y="135181"/>
                </a:lnTo>
                <a:lnTo>
                  <a:pt x="64801" y="148223"/>
                </a:lnTo>
                <a:lnTo>
                  <a:pt x="74633" y="161680"/>
                </a:lnTo>
                <a:lnTo>
                  <a:pt x="88808" y="178272"/>
                </a:lnTo>
                <a:lnTo>
                  <a:pt x="105878" y="196953"/>
                </a:lnTo>
                <a:lnTo>
                  <a:pt x="124878" y="217027"/>
                </a:lnTo>
                <a:lnTo>
                  <a:pt x="140402" y="232315"/>
                </a:lnTo>
                <a:lnTo>
                  <a:pt x="153609" y="244411"/>
                </a:lnTo>
                <a:lnTo>
                  <a:pt x="165271" y="254381"/>
                </a:lnTo>
                <a:lnTo>
                  <a:pt x="176856" y="265790"/>
                </a:lnTo>
                <a:lnTo>
                  <a:pt x="188389" y="278158"/>
                </a:lnTo>
                <a:lnTo>
                  <a:pt x="199888" y="291167"/>
                </a:lnTo>
                <a:lnTo>
                  <a:pt x="209459" y="300791"/>
                </a:lnTo>
                <a:lnTo>
                  <a:pt x="217744" y="308160"/>
                </a:lnTo>
                <a:lnTo>
                  <a:pt x="225173" y="314025"/>
                </a:lnTo>
                <a:lnTo>
                  <a:pt x="232983" y="320792"/>
                </a:lnTo>
                <a:lnTo>
                  <a:pt x="241047" y="328162"/>
                </a:lnTo>
                <a:lnTo>
                  <a:pt x="265420" y="351419"/>
                </a:lnTo>
                <a:lnTo>
                  <a:pt x="272905" y="356211"/>
                </a:lnTo>
                <a:lnTo>
                  <a:pt x="276234" y="357489"/>
                </a:lnTo>
                <a:lnTo>
                  <a:pt x="278454" y="359294"/>
                </a:lnTo>
                <a:lnTo>
                  <a:pt x="279934" y="361449"/>
                </a:lnTo>
                <a:lnTo>
                  <a:pt x="281578" y="366384"/>
                </a:lnTo>
                <a:lnTo>
                  <a:pt x="282893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86"/>
          <p:cNvSpPr/>
          <p:nvPr/>
        </p:nvSpPr>
        <p:spPr>
          <a:xfrm>
            <a:off x="2833517" y="1911667"/>
            <a:ext cx="512322" cy="522923"/>
          </a:xfrm>
          <a:custGeom>
            <a:avLst/>
            <a:gdLst/>
            <a:ahLst/>
            <a:cxnLst/>
            <a:rect l="0" t="0" r="0" b="0"/>
            <a:pathLst>
              <a:path w="512322" h="522923">
                <a:moveTo>
                  <a:pt x="272585" y="0"/>
                </a:moveTo>
                <a:lnTo>
                  <a:pt x="263483" y="4551"/>
                </a:lnTo>
                <a:lnTo>
                  <a:pt x="259850" y="7797"/>
                </a:lnTo>
                <a:lnTo>
                  <a:pt x="249233" y="20513"/>
                </a:lnTo>
                <a:lnTo>
                  <a:pt x="234445" y="31690"/>
                </a:lnTo>
                <a:lnTo>
                  <a:pt x="223566" y="41389"/>
                </a:lnTo>
                <a:lnTo>
                  <a:pt x="212381" y="52050"/>
                </a:lnTo>
                <a:lnTo>
                  <a:pt x="200108" y="63139"/>
                </a:lnTo>
                <a:lnTo>
                  <a:pt x="185128" y="74417"/>
                </a:lnTo>
                <a:lnTo>
                  <a:pt x="177133" y="81044"/>
                </a:lnTo>
                <a:lnTo>
                  <a:pt x="168945" y="88319"/>
                </a:lnTo>
                <a:lnTo>
                  <a:pt x="152228" y="104023"/>
                </a:lnTo>
                <a:lnTo>
                  <a:pt x="109663" y="145884"/>
                </a:lnTo>
                <a:lnTo>
                  <a:pt x="102057" y="154406"/>
                </a:lnTo>
                <a:lnTo>
                  <a:pt x="95083" y="162945"/>
                </a:lnTo>
                <a:lnTo>
                  <a:pt x="88528" y="171495"/>
                </a:lnTo>
                <a:lnTo>
                  <a:pt x="79395" y="186720"/>
                </a:lnTo>
                <a:lnTo>
                  <a:pt x="68544" y="206395"/>
                </a:lnTo>
                <a:lnTo>
                  <a:pt x="56548" y="229037"/>
                </a:lnTo>
                <a:lnTo>
                  <a:pt x="47598" y="246989"/>
                </a:lnTo>
                <a:lnTo>
                  <a:pt x="40679" y="261814"/>
                </a:lnTo>
                <a:lnTo>
                  <a:pt x="35113" y="274555"/>
                </a:lnTo>
                <a:lnTo>
                  <a:pt x="30450" y="286859"/>
                </a:lnTo>
                <a:lnTo>
                  <a:pt x="26390" y="298872"/>
                </a:lnTo>
                <a:lnTo>
                  <a:pt x="22730" y="310691"/>
                </a:lnTo>
                <a:lnTo>
                  <a:pt x="19337" y="325237"/>
                </a:lnTo>
                <a:lnTo>
                  <a:pt x="16123" y="341602"/>
                </a:lnTo>
                <a:lnTo>
                  <a:pt x="13028" y="359180"/>
                </a:lnTo>
                <a:lnTo>
                  <a:pt x="10012" y="373756"/>
                </a:lnTo>
                <a:lnTo>
                  <a:pt x="7049" y="386330"/>
                </a:lnTo>
                <a:lnTo>
                  <a:pt x="4121" y="397571"/>
                </a:lnTo>
                <a:lnTo>
                  <a:pt x="2169" y="407922"/>
                </a:lnTo>
                <a:lnTo>
                  <a:pt x="868" y="417681"/>
                </a:lnTo>
                <a:lnTo>
                  <a:pt x="0" y="427044"/>
                </a:lnTo>
                <a:lnTo>
                  <a:pt x="1576" y="442527"/>
                </a:lnTo>
                <a:lnTo>
                  <a:pt x="6404" y="457664"/>
                </a:lnTo>
                <a:lnTo>
                  <a:pt x="10359" y="467034"/>
                </a:lnTo>
                <a:lnTo>
                  <a:pt x="14900" y="477091"/>
                </a:lnTo>
                <a:lnTo>
                  <a:pt x="25026" y="490805"/>
                </a:lnTo>
                <a:lnTo>
                  <a:pt x="35876" y="500076"/>
                </a:lnTo>
                <a:lnTo>
                  <a:pt x="47049" y="507371"/>
                </a:lnTo>
                <a:lnTo>
                  <a:pt x="54600" y="509697"/>
                </a:lnTo>
                <a:lnTo>
                  <a:pt x="63444" y="511248"/>
                </a:lnTo>
                <a:lnTo>
                  <a:pt x="73150" y="512282"/>
                </a:lnTo>
                <a:lnTo>
                  <a:pt x="83431" y="512971"/>
                </a:lnTo>
                <a:lnTo>
                  <a:pt x="94095" y="513431"/>
                </a:lnTo>
                <a:lnTo>
                  <a:pt x="105014" y="513737"/>
                </a:lnTo>
                <a:lnTo>
                  <a:pt x="120866" y="512037"/>
                </a:lnTo>
                <a:lnTo>
                  <a:pt x="140007" y="508998"/>
                </a:lnTo>
                <a:lnTo>
                  <a:pt x="214118" y="494984"/>
                </a:lnTo>
                <a:lnTo>
                  <a:pt x="234559" y="490009"/>
                </a:lnTo>
                <a:lnTo>
                  <a:pt x="282672" y="476862"/>
                </a:lnTo>
                <a:lnTo>
                  <a:pt x="304075" y="470308"/>
                </a:lnTo>
                <a:lnTo>
                  <a:pt x="323106" y="464034"/>
                </a:lnTo>
                <a:lnTo>
                  <a:pt x="340555" y="457946"/>
                </a:lnTo>
                <a:lnTo>
                  <a:pt x="355999" y="451982"/>
                </a:lnTo>
                <a:lnTo>
                  <a:pt x="370104" y="446102"/>
                </a:lnTo>
                <a:lnTo>
                  <a:pt x="383318" y="440276"/>
                </a:lnTo>
                <a:lnTo>
                  <a:pt x="395937" y="433535"/>
                </a:lnTo>
                <a:lnTo>
                  <a:pt x="408160" y="426183"/>
                </a:lnTo>
                <a:lnTo>
                  <a:pt x="420118" y="418425"/>
                </a:lnTo>
                <a:lnTo>
                  <a:pt x="429995" y="411347"/>
                </a:lnTo>
                <a:lnTo>
                  <a:pt x="438485" y="404724"/>
                </a:lnTo>
                <a:lnTo>
                  <a:pt x="455856" y="390380"/>
                </a:lnTo>
                <a:lnTo>
                  <a:pt x="479451" y="371305"/>
                </a:lnTo>
                <a:lnTo>
                  <a:pt x="488601" y="362789"/>
                </a:lnTo>
                <a:lnTo>
                  <a:pt x="501307" y="348247"/>
                </a:lnTo>
                <a:lnTo>
                  <a:pt x="507589" y="335434"/>
                </a:lnTo>
                <a:lnTo>
                  <a:pt x="510381" y="323389"/>
                </a:lnTo>
                <a:lnTo>
                  <a:pt x="511622" y="311686"/>
                </a:lnTo>
                <a:lnTo>
                  <a:pt x="512174" y="300135"/>
                </a:lnTo>
                <a:lnTo>
                  <a:pt x="512321" y="294387"/>
                </a:lnTo>
                <a:lnTo>
                  <a:pt x="509944" y="282921"/>
                </a:lnTo>
                <a:lnTo>
                  <a:pt x="505713" y="272428"/>
                </a:lnTo>
                <a:lnTo>
                  <a:pt x="497976" y="261165"/>
                </a:lnTo>
                <a:lnTo>
                  <a:pt x="492456" y="254821"/>
                </a:lnTo>
                <a:lnTo>
                  <a:pt x="479443" y="245894"/>
                </a:lnTo>
                <a:lnTo>
                  <a:pt x="463522" y="237217"/>
                </a:lnTo>
                <a:lnTo>
                  <a:pt x="457979" y="236249"/>
                </a:lnTo>
                <a:lnTo>
                  <a:pt x="452378" y="236557"/>
                </a:lnTo>
                <a:lnTo>
                  <a:pt x="440123" y="238487"/>
                </a:lnTo>
                <a:lnTo>
                  <a:pt x="425151" y="239344"/>
                </a:lnTo>
                <a:lnTo>
                  <a:pt x="417159" y="240525"/>
                </a:lnTo>
                <a:lnTo>
                  <a:pt x="408972" y="242265"/>
                </a:lnTo>
                <a:lnTo>
                  <a:pt x="370752" y="251902"/>
                </a:lnTo>
                <a:lnTo>
                  <a:pt x="360889" y="254612"/>
                </a:lnTo>
                <a:lnTo>
                  <a:pt x="332404" y="262977"/>
                </a:lnTo>
                <a:lnTo>
                  <a:pt x="311236" y="268644"/>
                </a:lnTo>
                <a:lnTo>
                  <a:pt x="300257" y="272441"/>
                </a:lnTo>
                <a:lnTo>
                  <a:pt x="289128" y="276877"/>
                </a:lnTo>
                <a:lnTo>
                  <a:pt x="277899" y="281740"/>
                </a:lnTo>
                <a:lnTo>
                  <a:pt x="267555" y="286886"/>
                </a:lnTo>
                <a:lnTo>
                  <a:pt x="257802" y="292223"/>
                </a:lnTo>
                <a:lnTo>
                  <a:pt x="248442" y="297685"/>
                </a:lnTo>
                <a:lnTo>
                  <a:pt x="230422" y="308835"/>
                </a:lnTo>
                <a:lnTo>
                  <a:pt x="221617" y="314475"/>
                </a:lnTo>
                <a:lnTo>
                  <a:pt x="212888" y="321092"/>
                </a:lnTo>
                <a:lnTo>
                  <a:pt x="204212" y="328361"/>
                </a:lnTo>
                <a:lnTo>
                  <a:pt x="195571" y="336065"/>
                </a:lnTo>
                <a:lnTo>
                  <a:pt x="186952" y="343106"/>
                </a:lnTo>
                <a:lnTo>
                  <a:pt x="178349" y="349705"/>
                </a:lnTo>
                <a:lnTo>
                  <a:pt x="169756" y="356009"/>
                </a:lnTo>
                <a:lnTo>
                  <a:pt x="161170" y="364975"/>
                </a:lnTo>
                <a:lnTo>
                  <a:pt x="152588" y="375714"/>
                </a:lnTo>
                <a:lnTo>
                  <a:pt x="144009" y="387636"/>
                </a:lnTo>
                <a:lnTo>
                  <a:pt x="136386" y="399394"/>
                </a:lnTo>
                <a:lnTo>
                  <a:pt x="129398" y="411043"/>
                </a:lnTo>
                <a:lnTo>
                  <a:pt x="122834" y="422619"/>
                </a:lnTo>
                <a:lnTo>
                  <a:pt x="118459" y="432241"/>
                </a:lnTo>
                <a:lnTo>
                  <a:pt x="113597" y="448012"/>
                </a:lnTo>
                <a:lnTo>
                  <a:pt x="111436" y="461372"/>
                </a:lnTo>
                <a:lnTo>
                  <a:pt x="110860" y="467601"/>
                </a:lnTo>
                <a:lnTo>
                  <a:pt x="113333" y="474611"/>
                </a:lnTo>
                <a:lnTo>
                  <a:pt x="123702" y="490021"/>
                </a:lnTo>
                <a:lnTo>
                  <a:pt x="135295" y="501315"/>
                </a:lnTo>
                <a:lnTo>
                  <a:pt x="149991" y="513028"/>
                </a:lnTo>
                <a:lnTo>
                  <a:pt x="153708" y="516326"/>
                </a:lnTo>
                <a:lnTo>
                  <a:pt x="160379" y="519991"/>
                </a:lnTo>
                <a:lnTo>
                  <a:pt x="169715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87"/>
          <p:cNvSpPr/>
          <p:nvPr/>
        </p:nvSpPr>
        <p:spPr>
          <a:xfrm>
            <a:off x="3629031" y="2069606"/>
            <a:ext cx="8567" cy="304977"/>
          </a:xfrm>
          <a:custGeom>
            <a:avLst/>
            <a:gdLst/>
            <a:ahLst/>
            <a:cxnLst/>
            <a:rect l="0" t="0" r="0" b="0"/>
            <a:pathLst>
              <a:path w="8567" h="304977">
                <a:moveTo>
                  <a:pt x="8566" y="4939"/>
                </a:moveTo>
                <a:lnTo>
                  <a:pt x="8566" y="0"/>
                </a:lnTo>
                <a:lnTo>
                  <a:pt x="8566" y="110788"/>
                </a:lnTo>
                <a:lnTo>
                  <a:pt x="7614" y="122177"/>
                </a:lnTo>
                <a:lnTo>
                  <a:pt x="2674" y="165300"/>
                </a:lnTo>
                <a:lnTo>
                  <a:pt x="1781" y="175664"/>
                </a:lnTo>
                <a:lnTo>
                  <a:pt x="1185" y="184478"/>
                </a:lnTo>
                <a:lnTo>
                  <a:pt x="1741" y="192259"/>
                </a:lnTo>
                <a:lnTo>
                  <a:pt x="3063" y="199351"/>
                </a:lnTo>
                <a:lnTo>
                  <a:pt x="4897" y="205985"/>
                </a:lnTo>
                <a:lnTo>
                  <a:pt x="5168" y="212312"/>
                </a:lnTo>
                <a:lnTo>
                  <a:pt x="4395" y="218435"/>
                </a:lnTo>
                <a:lnTo>
                  <a:pt x="2928" y="224422"/>
                </a:lnTo>
                <a:lnTo>
                  <a:pt x="1950" y="230318"/>
                </a:lnTo>
                <a:lnTo>
                  <a:pt x="1298" y="236154"/>
                </a:lnTo>
                <a:lnTo>
                  <a:pt x="863" y="241950"/>
                </a:lnTo>
                <a:lnTo>
                  <a:pt x="380" y="250929"/>
                </a:lnTo>
                <a:lnTo>
                  <a:pt x="165" y="259048"/>
                </a:lnTo>
                <a:lnTo>
                  <a:pt x="0" y="285739"/>
                </a:lnTo>
                <a:lnTo>
                  <a:pt x="950" y="287389"/>
                </a:lnTo>
                <a:lnTo>
                  <a:pt x="2536" y="289442"/>
                </a:lnTo>
                <a:lnTo>
                  <a:pt x="4547" y="291762"/>
                </a:lnTo>
                <a:lnTo>
                  <a:pt x="5886" y="294262"/>
                </a:lnTo>
                <a:lnTo>
                  <a:pt x="6780" y="296881"/>
                </a:lnTo>
                <a:lnTo>
                  <a:pt x="8566" y="3049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88"/>
          <p:cNvSpPr/>
          <p:nvPr/>
        </p:nvSpPr>
        <p:spPr>
          <a:xfrm>
            <a:off x="3483292" y="2203132"/>
            <a:ext cx="317184" cy="42864"/>
          </a:xfrm>
          <a:custGeom>
            <a:avLst/>
            <a:gdLst/>
            <a:ahLst/>
            <a:cxnLst/>
            <a:rect l="0" t="0" r="0" b="0"/>
            <a:pathLst>
              <a:path w="317184" h="42864">
                <a:moveTo>
                  <a:pt x="0" y="42863"/>
                </a:moveTo>
                <a:lnTo>
                  <a:pt x="0" y="33761"/>
                </a:lnTo>
                <a:lnTo>
                  <a:pt x="953" y="31080"/>
                </a:lnTo>
                <a:lnTo>
                  <a:pt x="2540" y="29292"/>
                </a:lnTo>
                <a:lnTo>
                  <a:pt x="4551" y="28101"/>
                </a:lnTo>
                <a:lnTo>
                  <a:pt x="9701" y="27306"/>
                </a:lnTo>
                <a:lnTo>
                  <a:pt x="16945" y="26777"/>
                </a:lnTo>
                <a:lnTo>
                  <a:pt x="25584" y="26424"/>
                </a:lnTo>
                <a:lnTo>
                  <a:pt x="38011" y="25236"/>
                </a:lnTo>
                <a:lnTo>
                  <a:pt x="69599" y="21376"/>
                </a:lnTo>
                <a:lnTo>
                  <a:pt x="84499" y="19966"/>
                </a:lnTo>
                <a:lnTo>
                  <a:pt x="98243" y="19025"/>
                </a:lnTo>
                <a:lnTo>
                  <a:pt x="111215" y="18399"/>
                </a:lnTo>
                <a:lnTo>
                  <a:pt x="188634" y="12966"/>
                </a:lnTo>
                <a:lnTo>
                  <a:pt x="239729" y="7985"/>
                </a:lnTo>
                <a:lnTo>
                  <a:pt x="278949" y="3549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9"/>
          <p:cNvSpPr/>
          <p:nvPr/>
        </p:nvSpPr>
        <p:spPr>
          <a:xfrm>
            <a:off x="3757612" y="2006174"/>
            <a:ext cx="368469" cy="394127"/>
          </a:xfrm>
          <a:custGeom>
            <a:avLst/>
            <a:gdLst/>
            <a:ahLst/>
            <a:cxnLst/>
            <a:rect l="0" t="0" r="0" b="0"/>
            <a:pathLst>
              <a:path w="368469" h="394127">
                <a:moveTo>
                  <a:pt x="34290" y="16936"/>
                </a:moveTo>
                <a:lnTo>
                  <a:pt x="38841" y="7834"/>
                </a:lnTo>
                <a:lnTo>
                  <a:pt x="41134" y="5153"/>
                </a:lnTo>
                <a:lnTo>
                  <a:pt x="43615" y="3365"/>
                </a:lnTo>
                <a:lnTo>
                  <a:pt x="46222" y="2174"/>
                </a:lnTo>
                <a:lnTo>
                  <a:pt x="54198" y="850"/>
                </a:lnTo>
                <a:lnTo>
                  <a:pt x="58992" y="497"/>
                </a:lnTo>
                <a:lnTo>
                  <a:pt x="84639" y="104"/>
                </a:lnTo>
                <a:lnTo>
                  <a:pt x="102146" y="0"/>
                </a:lnTo>
                <a:lnTo>
                  <a:pt x="117627" y="883"/>
                </a:lnTo>
                <a:lnTo>
                  <a:pt x="131758" y="2423"/>
                </a:lnTo>
                <a:lnTo>
                  <a:pt x="144988" y="4403"/>
                </a:lnTo>
                <a:lnTo>
                  <a:pt x="156667" y="5723"/>
                </a:lnTo>
                <a:lnTo>
                  <a:pt x="167310" y="6603"/>
                </a:lnTo>
                <a:lnTo>
                  <a:pt x="177262" y="7190"/>
                </a:lnTo>
                <a:lnTo>
                  <a:pt x="186755" y="8533"/>
                </a:lnTo>
                <a:lnTo>
                  <a:pt x="195940" y="10382"/>
                </a:lnTo>
                <a:lnTo>
                  <a:pt x="204922" y="12566"/>
                </a:lnTo>
                <a:lnTo>
                  <a:pt x="212815" y="14975"/>
                </a:lnTo>
                <a:lnTo>
                  <a:pt x="219982" y="17534"/>
                </a:lnTo>
                <a:lnTo>
                  <a:pt x="226664" y="20192"/>
                </a:lnTo>
                <a:lnTo>
                  <a:pt x="233025" y="22916"/>
                </a:lnTo>
                <a:lnTo>
                  <a:pt x="245171" y="28484"/>
                </a:lnTo>
                <a:lnTo>
                  <a:pt x="254380" y="34133"/>
                </a:lnTo>
                <a:lnTo>
                  <a:pt x="258170" y="36973"/>
                </a:lnTo>
                <a:lnTo>
                  <a:pt x="260695" y="39819"/>
                </a:lnTo>
                <a:lnTo>
                  <a:pt x="262379" y="42669"/>
                </a:lnTo>
                <a:lnTo>
                  <a:pt x="263502" y="45521"/>
                </a:lnTo>
                <a:lnTo>
                  <a:pt x="264750" y="53770"/>
                </a:lnTo>
                <a:lnTo>
                  <a:pt x="265082" y="58637"/>
                </a:lnTo>
                <a:lnTo>
                  <a:pt x="263399" y="65691"/>
                </a:lnTo>
                <a:lnTo>
                  <a:pt x="260372" y="74205"/>
                </a:lnTo>
                <a:lnTo>
                  <a:pt x="256449" y="83690"/>
                </a:lnTo>
                <a:lnTo>
                  <a:pt x="252881" y="91919"/>
                </a:lnTo>
                <a:lnTo>
                  <a:pt x="246377" y="106141"/>
                </a:lnTo>
                <a:lnTo>
                  <a:pt x="242356" y="111649"/>
                </a:lnTo>
                <a:lnTo>
                  <a:pt x="232809" y="120308"/>
                </a:lnTo>
                <a:lnTo>
                  <a:pt x="222216" y="127331"/>
                </a:lnTo>
                <a:lnTo>
                  <a:pt x="211157" y="133628"/>
                </a:lnTo>
                <a:lnTo>
                  <a:pt x="199893" y="139601"/>
                </a:lnTo>
                <a:lnTo>
                  <a:pt x="182841" y="148319"/>
                </a:lnTo>
                <a:lnTo>
                  <a:pt x="173972" y="154068"/>
                </a:lnTo>
                <a:lnTo>
                  <a:pt x="170274" y="156935"/>
                </a:lnTo>
                <a:lnTo>
                  <a:pt x="163625" y="160120"/>
                </a:lnTo>
                <a:lnTo>
                  <a:pt x="160518" y="160969"/>
                </a:lnTo>
                <a:lnTo>
                  <a:pt x="154526" y="164453"/>
                </a:lnTo>
                <a:lnTo>
                  <a:pt x="151595" y="166716"/>
                </a:lnTo>
                <a:lnTo>
                  <a:pt x="147736" y="168224"/>
                </a:lnTo>
                <a:lnTo>
                  <a:pt x="138368" y="169900"/>
                </a:lnTo>
                <a:lnTo>
                  <a:pt x="129446" y="171123"/>
                </a:lnTo>
                <a:lnTo>
                  <a:pt x="133393" y="171206"/>
                </a:lnTo>
                <a:lnTo>
                  <a:pt x="143106" y="168685"/>
                </a:lnTo>
                <a:lnTo>
                  <a:pt x="149696" y="166679"/>
                </a:lnTo>
                <a:lnTo>
                  <a:pt x="159559" y="164451"/>
                </a:lnTo>
                <a:lnTo>
                  <a:pt x="168070" y="163461"/>
                </a:lnTo>
                <a:lnTo>
                  <a:pt x="178203" y="163020"/>
                </a:lnTo>
                <a:lnTo>
                  <a:pt x="206122" y="162738"/>
                </a:lnTo>
                <a:lnTo>
                  <a:pt x="218927" y="162699"/>
                </a:lnTo>
                <a:lnTo>
                  <a:pt x="225009" y="163641"/>
                </a:lnTo>
                <a:lnTo>
                  <a:pt x="230968" y="165222"/>
                </a:lnTo>
                <a:lnTo>
                  <a:pt x="236847" y="167228"/>
                </a:lnTo>
                <a:lnTo>
                  <a:pt x="242670" y="168566"/>
                </a:lnTo>
                <a:lnTo>
                  <a:pt x="248458" y="169457"/>
                </a:lnTo>
                <a:lnTo>
                  <a:pt x="254221" y="170052"/>
                </a:lnTo>
                <a:lnTo>
                  <a:pt x="261873" y="172353"/>
                </a:lnTo>
                <a:lnTo>
                  <a:pt x="270785" y="175792"/>
                </a:lnTo>
                <a:lnTo>
                  <a:pt x="280536" y="179990"/>
                </a:lnTo>
                <a:lnTo>
                  <a:pt x="289894" y="184694"/>
                </a:lnTo>
                <a:lnTo>
                  <a:pt x="298990" y="189734"/>
                </a:lnTo>
                <a:lnTo>
                  <a:pt x="307912" y="195000"/>
                </a:lnTo>
                <a:lnTo>
                  <a:pt x="314812" y="199462"/>
                </a:lnTo>
                <a:lnTo>
                  <a:pt x="325019" y="206961"/>
                </a:lnTo>
                <a:lnTo>
                  <a:pt x="336120" y="216538"/>
                </a:lnTo>
                <a:lnTo>
                  <a:pt x="342427" y="225028"/>
                </a:lnTo>
                <a:lnTo>
                  <a:pt x="348405" y="235151"/>
                </a:lnTo>
                <a:lnTo>
                  <a:pt x="354237" y="246000"/>
                </a:lnTo>
                <a:lnTo>
                  <a:pt x="362875" y="262818"/>
                </a:lnTo>
                <a:lnTo>
                  <a:pt x="366065" y="271632"/>
                </a:lnTo>
                <a:lnTo>
                  <a:pt x="367861" y="281949"/>
                </a:lnTo>
                <a:lnTo>
                  <a:pt x="368393" y="293578"/>
                </a:lnTo>
                <a:lnTo>
                  <a:pt x="368468" y="298519"/>
                </a:lnTo>
                <a:lnTo>
                  <a:pt x="366613" y="302765"/>
                </a:lnTo>
                <a:lnTo>
                  <a:pt x="363471" y="306549"/>
                </a:lnTo>
                <a:lnTo>
                  <a:pt x="352487" y="316424"/>
                </a:lnTo>
                <a:lnTo>
                  <a:pt x="345256" y="323397"/>
                </a:lnTo>
                <a:lnTo>
                  <a:pt x="335693" y="332846"/>
                </a:lnTo>
                <a:lnTo>
                  <a:pt x="329522" y="337080"/>
                </a:lnTo>
                <a:lnTo>
                  <a:pt x="322552" y="340855"/>
                </a:lnTo>
                <a:lnTo>
                  <a:pt x="315047" y="344324"/>
                </a:lnTo>
                <a:lnTo>
                  <a:pt x="307186" y="347590"/>
                </a:lnTo>
                <a:lnTo>
                  <a:pt x="299088" y="350719"/>
                </a:lnTo>
                <a:lnTo>
                  <a:pt x="282471" y="356736"/>
                </a:lnTo>
                <a:lnTo>
                  <a:pt x="265560" y="362586"/>
                </a:lnTo>
                <a:lnTo>
                  <a:pt x="256098" y="365479"/>
                </a:lnTo>
                <a:lnTo>
                  <a:pt x="235424" y="371234"/>
                </a:lnTo>
                <a:lnTo>
                  <a:pt x="223624" y="373149"/>
                </a:lnTo>
                <a:lnTo>
                  <a:pt x="210995" y="374427"/>
                </a:lnTo>
                <a:lnTo>
                  <a:pt x="197813" y="375278"/>
                </a:lnTo>
                <a:lnTo>
                  <a:pt x="185215" y="376798"/>
                </a:lnTo>
                <a:lnTo>
                  <a:pt x="173007" y="378764"/>
                </a:lnTo>
                <a:lnTo>
                  <a:pt x="121487" y="388763"/>
                </a:lnTo>
                <a:lnTo>
                  <a:pt x="108614" y="390550"/>
                </a:lnTo>
                <a:lnTo>
                  <a:pt x="96222" y="391742"/>
                </a:lnTo>
                <a:lnTo>
                  <a:pt x="84150" y="392537"/>
                </a:lnTo>
                <a:lnTo>
                  <a:pt x="69435" y="393066"/>
                </a:lnTo>
                <a:lnTo>
                  <a:pt x="0" y="3941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0"/>
          <p:cNvSpPr/>
          <p:nvPr/>
        </p:nvSpPr>
        <p:spPr>
          <a:xfrm>
            <a:off x="4109084" y="2151697"/>
            <a:ext cx="274289" cy="377191"/>
          </a:xfrm>
          <a:custGeom>
            <a:avLst/>
            <a:gdLst/>
            <a:ahLst/>
            <a:cxnLst/>
            <a:rect l="0" t="0" r="0" b="0"/>
            <a:pathLst>
              <a:path w="274289" h="377191">
                <a:moveTo>
                  <a:pt x="94298" y="0"/>
                </a:moveTo>
                <a:lnTo>
                  <a:pt x="89748" y="13653"/>
                </a:lnTo>
                <a:lnTo>
                  <a:pt x="87513" y="25435"/>
                </a:lnTo>
                <a:lnTo>
                  <a:pt x="85568" y="37022"/>
                </a:lnTo>
                <a:lnTo>
                  <a:pt x="81528" y="48522"/>
                </a:lnTo>
                <a:lnTo>
                  <a:pt x="76558" y="59983"/>
                </a:lnTo>
                <a:lnTo>
                  <a:pt x="72126" y="71426"/>
                </a:lnTo>
                <a:lnTo>
                  <a:pt x="70157" y="82862"/>
                </a:lnTo>
                <a:lnTo>
                  <a:pt x="66741" y="94295"/>
                </a:lnTo>
                <a:lnTo>
                  <a:pt x="63000" y="105727"/>
                </a:lnTo>
                <a:lnTo>
                  <a:pt x="61338" y="117157"/>
                </a:lnTo>
                <a:lnTo>
                  <a:pt x="61847" y="121920"/>
                </a:lnTo>
                <a:lnTo>
                  <a:pt x="63140" y="126047"/>
                </a:lnTo>
                <a:lnTo>
                  <a:pt x="64953" y="129752"/>
                </a:lnTo>
                <a:lnTo>
                  <a:pt x="72048" y="138947"/>
                </a:lnTo>
                <a:lnTo>
                  <a:pt x="80599" y="148432"/>
                </a:lnTo>
                <a:lnTo>
                  <a:pt x="87574" y="155822"/>
                </a:lnTo>
                <a:lnTo>
                  <a:pt x="92673" y="158174"/>
                </a:lnTo>
                <a:lnTo>
                  <a:pt x="98930" y="159742"/>
                </a:lnTo>
                <a:lnTo>
                  <a:pt x="105959" y="160787"/>
                </a:lnTo>
                <a:lnTo>
                  <a:pt x="112549" y="161484"/>
                </a:lnTo>
                <a:lnTo>
                  <a:pt x="118848" y="161948"/>
                </a:lnTo>
                <a:lnTo>
                  <a:pt x="124952" y="162258"/>
                </a:lnTo>
                <a:lnTo>
                  <a:pt x="136814" y="162602"/>
                </a:lnTo>
                <a:lnTo>
                  <a:pt x="142645" y="162694"/>
                </a:lnTo>
                <a:lnTo>
                  <a:pt x="149389" y="161803"/>
                </a:lnTo>
                <a:lnTo>
                  <a:pt x="156743" y="160256"/>
                </a:lnTo>
                <a:lnTo>
                  <a:pt x="164503" y="158272"/>
                </a:lnTo>
                <a:lnTo>
                  <a:pt x="172534" y="155997"/>
                </a:lnTo>
                <a:lnTo>
                  <a:pt x="189077" y="150930"/>
                </a:lnTo>
                <a:lnTo>
                  <a:pt x="196536" y="147292"/>
                </a:lnTo>
                <a:lnTo>
                  <a:pt x="203415" y="142962"/>
                </a:lnTo>
                <a:lnTo>
                  <a:pt x="209905" y="138171"/>
                </a:lnTo>
                <a:lnTo>
                  <a:pt x="216137" y="134024"/>
                </a:lnTo>
                <a:lnTo>
                  <a:pt x="222196" y="130307"/>
                </a:lnTo>
                <a:lnTo>
                  <a:pt x="228141" y="126876"/>
                </a:lnTo>
                <a:lnTo>
                  <a:pt x="233056" y="121732"/>
                </a:lnTo>
                <a:lnTo>
                  <a:pt x="237286" y="115444"/>
                </a:lnTo>
                <a:lnTo>
                  <a:pt x="247790" y="95483"/>
                </a:lnTo>
                <a:lnTo>
                  <a:pt x="259872" y="71672"/>
                </a:lnTo>
                <a:lnTo>
                  <a:pt x="263137" y="60112"/>
                </a:lnTo>
                <a:lnTo>
                  <a:pt x="264007" y="54362"/>
                </a:lnTo>
                <a:lnTo>
                  <a:pt x="264587" y="46719"/>
                </a:lnTo>
                <a:lnTo>
                  <a:pt x="264974" y="37813"/>
                </a:lnTo>
                <a:lnTo>
                  <a:pt x="265232" y="28066"/>
                </a:lnTo>
                <a:lnTo>
                  <a:pt x="266357" y="19663"/>
                </a:lnTo>
                <a:lnTo>
                  <a:pt x="268058" y="12156"/>
                </a:lnTo>
                <a:lnTo>
                  <a:pt x="270145" y="5247"/>
                </a:lnTo>
                <a:lnTo>
                  <a:pt x="271537" y="2545"/>
                </a:lnTo>
                <a:lnTo>
                  <a:pt x="272465" y="2649"/>
                </a:lnTo>
                <a:lnTo>
                  <a:pt x="273084" y="4624"/>
                </a:lnTo>
                <a:lnTo>
                  <a:pt x="273496" y="10702"/>
                </a:lnTo>
                <a:lnTo>
                  <a:pt x="273954" y="30157"/>
                </a:lnTo>
                <a:lnTo>
                  <a:pt x="274288" y="135421"/>
                </a:lnTo>
                <a:lnTo>
                  <a:pt x="272394" y="162671"/>
                </a:lnTo>
                <a:lnTo>
                  <a:pt x="269227" y="187505"/>
                </a:lnTo>
                <a:lnTo>
                  <a:pt x="265210" y="210728"/>
                </a:lnTo>
                <a:lnTo>
                  <a:pt x="258206" y="246692"/>
                </a:lnTo>
                <a:lnTo>
                  <a:pt x="255005" y="261616"/>
                </a:lnTo>
                <a:lnTo>
                  <a:pt x="250966" y="274423"/>
                </a:lnTo>
                <a:lnTo>
                  <a:pt x="246368" y="285819"/>
                </a:lnTo>
                <a:lnTo>
                  <a:pt x="241398" y="296273"/>
                </a:lnTo>
                <a:lnTo>
                  <a:pt x="236180" y="305148"/>
                </a:lnTo>
                <a:lnTo>
                  <a:pt x="230796" y="312970"/>
                </a:lnTo>
                <a:lnTo>
                  <a:pt x="225302" y="320089"/>
                </a:lnTo>
                <a:lnTo>
                  <a:pt x="219733" y="326740"/>
                </a:lnTo>
                <a:lnTo>
                  <a:pt x="214117" y="333079"/>
                </a:lnTo>
                <a:lnTo>
                  <a:pt x="208467" y="339210"/>
                </a:lnTo>
                <a:lnTo>
                  <a:pt x="201843" y="344250"/>
                </a:lnTo>
                <a:lnTo>
                  <a:pt x="194569" y="348563"/>
                </a:lnTo>
                <a:lnTo>
                  <a:pt x="186864" y="352390"/>
                </a:lnTo>
                <a:lnTo>
                  <a:pt x="176963" y="356847"/>
                </a:lnTo>
                <a:lnTo>
                  <a:pt x="153263" y="366879"/>
                </a:lnTo>
                <a:lnTo>
                  <a:pt x="142181" y="370316"/>
                </a:lnTo>
                <a:lnTo>
                  <a:pt x="131935" y="372607"/>
                </a:lnTo>
                <a:lnTo>
                  <a:pt x="122246" y="374135"/>
                </a:lnTo>
                <a:lnTo>
                  <a:pt x="112931" y="375153"/>
                </a:lnTo>
                <a:lnTo>
                  <a:pt x="103862" y="375832"/>
                </a:lnTo>
                <a:lnTo>
                  <a:pt x="94959" y="376285"/>
                </a:lnTo>
                <a:lnTo>
                  <a:pt x="74907" y="37678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91"/>
          <p:cNvSpPr/>
          <p:nvPr/>
        </p:nvSpPr>
        <p:spPr>
          <a:xfrm>
            <a:off x="4477702" y="2245995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35795" y="13785"/>
                </a:lnTo>
                <a:lnTo>
                  <a:pt x="43866" y="12047"/>
                </a:lnTo>
                <a:lnTo>
                  <a:pt x="52104" y="10889"/>
                </a:lnTo>
                <a:lnTo>
                  <a:pt x="60454" y="1011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92"/>
          <p:cNvSpPr/>
          <p:nvPr/>
        </p:nvSpPr>
        <p:spPr>
          <a:xfrm>
            <a:off x="4529137" y="2065972"/>
            <a:ext cx="128589" cy="34291"/>
          </a:xfrm>
          <a:custGeom>
            <a:avLst/>
            <a:gdLst/>
            <a:ahLst/>
            <a:cxnLst/>
            <a:rect l="0" t="0" r="0" b="0"/>
            <a:pathLst>
              <a:path w="128589" h="34291">
                <a:moveTo>
                  <a:pt x="0" y="34290"/>
                </a:moveTo>
                <a:lnTo>
                  <a:pt x="9102" y="25188"/>
                </a:lnTo>
                <a:lnTo>
                  <a:pt x="13688" y="22507"/>
                </a:lnTo>
                <a:lnTo>
                  <a:pt x="18650" y="20720"/>
                </a:lnTo>
                <a:lnTo>
                  <a:pt x="23864" y="19528"/>
                </a:lnTo>
                <a:lnTo>
                  <a:pt x="29244" y="17781"/>
                </a:lnTo>
                <a:lnTo>
                  <a:pt x="34736" y="15664"/>
                </a:lnTo>
                <a:lnTo>
                  <a:pt x="40302" y="13300"/>
                </a:lnTo>
                <a:lnTo>
                  <a:pt x="45918" y="11725"/>
                </a:lnTo>
                <a:lnTo>
                  <a:pt x="51567" y="10674"/>
                </a:lnTo>
                <a:lnTo>
                  <a:pt x="57238" y="9973"/>
                </a:lnTo>
                <a:lnTo>
                  <a:pt x="64829" y="8554"/>
                </a:lnTo>
                <a:lnTo>
                  <a:pt x="83423" y="4437"/>
                </a:lnTo>
                <a:lnTo>
                  <a:pt x="91810" y="2958"/>
                </a:lnTo>
                <a:lnTo>
                  <a:pt x="99307" y="1972"/>
                </a:lnTo>
                <a:lnTo>
                  <a:pt x="106210" y="1315"/>
                </a:lnTo>
                <a:lnTo>
                  <a:pt x="111764" y="876"/>
                </a:lnTo>
                <a:lnTo>
                  <a:pt x="116419" y="584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93"/>
          <p:cNvSpPr/>
          <p:nvPr/>
        </p:nvSpPr>
        <p:spPr>
          <a:xfrm>
            <a:off x="4906327" y="2031682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51435" y="0"/>
                </a:moveTo>
                <a:lnTo>
                  <a:pt x="46885" y="13653"/>
                </a:lnTo>
                <a:lnTo>
                  <a:pt x="45543" y="19579"/>
                </a:lnTo>
                <a:lnTo>
                  <a:pt x="44650" y="25435"/>
                </a:lnTo>
                <a:lnTo>
                  <a:pt x="44054" y="31244"/>
                </a:lnTo>
                <a:lnTo>
                  <a:pt x="43657" y="43690"/>
                </a:lnTo>
                <a:lnTo>
                  <a:pt x="43216" y="80378"/>
                </a:lnTo>
                <a:lnTo>
                  <a:pt x="42146" y="97400"/>
                </a:lnTo>
                <a:lnTo>
                  <a:pt x="40480" y="112559"/>
                </a:lnTo>
                <a:lnTo>
                  <a:pt x="38416" y="126474"/>
                </a:lnTo>
                <a:lnTo>
                  <a:pt x="35136" y="142419"/>
                </a:lnTo>
                <a:lnTo>
                  <a:pt x="31044" y="159716"/>
                </a:lnTo>
                <a:lnTo>
                  <a:pt x="26411" y="177915"/>
                </a:lnTo>
                <a:lnTo>
                  <a:pt x="23323" y="193857"/>
                </a:lnTo>
                <a:lnTo>
                  <a:pt x="21263" y="208296"/>
                </a:lnTo>
                <a:lnTo>
                  <a:pt x="19890" y="221731"/>
                </a:lnTo>
                <a:lnTo>
                  <a:pt x="18023" y="236403"/>
                </a:lnTo>
                <a:lnTo>
                  <a:pt x="13407" y="267946"/>
                </a:lnTo>
                <a:lnTo>
                  <a:pt x="10843" y="281501"/>
                </a:lnTo>
                <a:lnTo>
                  <a:pt x="8181" y="293394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94"/>
          <p:cNvSpPr/>
          <p:nvPr/>
        </p:nvSpPr>
        <p:spPr>
          <a:xfrm>
            <a:off x="4968576" y="2092087"/>
            <a:ext cx="520682" cy="291069"/>
          </a:xfrm>
          <a:custGeom>
            <a:avLst/>
            <a:gdLst/>
            <a:ahLst/>
            <a:cxnLst/>
            <a:rect l="0" t="0" r="0" b="0"/>
            <a:pathLst>
              <a:path w="520682" h="291069">
                <a:moveTo>
                  <a:pt x="14903" y="59610"/>
                </a:moveTo>
                <a:lnTo>
                  <a:pt x="19454" y="50508"/>
                </a:lnTo>
                <a:lnTo>
                  <a:pt x="21689" y="43500"/>
                </a:lnTo>
                <a:lnTo>
                  <a:pt x="22285" y="40297"/>
                </a:lnTo>
                <a:lnTo>
                  <a:pt x="24587" y="37210"/>
                </a:lnTo>
                <a:lnTo>
                  <a:pt x="32225" y="31239"/>
                </a:lnTo>
                <a:lnTo>
                  <a:pt x="47235" y="22523"/>
                </a:lnTo>
                <a:lnTo>
                  <a:pt x="63747" y="13908"/>
                </a:lnTo>
                <a:lnTo>
                  <a:pt x="77569" y="10723"/>
                </a:lnTo>
                <a:lnTo>
                  <a:pt x="93237" y="8355"/>
                </a:lnTo>
                <a:lnTo>
                  <a:pt x="101416" y="6390"/>
                </a:lnTo>
                <a:lnTo>
                  <a:pt x="109726" y="4128"/>
                </a:lnTo>
                <a:lnTo>
                  <a:pt x="118123" y="2619"/>
                </a:lnTo>
                <a:lnTo>
                  <a:pt x="126579" y="1614"/>
                </a:lnTo>
                <a:lnTo>
                  <a:pt x="135074" y="943"/>
                </a:lnTo>
                <a:lnTo>
                  <a:pt x="143594" y="496"/>
                </a:lnTo>
                <a:lnTo>
                  <a:pt x="160682" y="0"/>
                </a:lnTo>
                <a:lnTo>
                  <a:pt x="169239" y="820"/>
                </a:lnTo>
                <a:lnTo>
                  <a:pt x="177801" y="2319"/>
                </a:lnTo>
                <a:lnTo>
                  <a:pt x="186367" y="4271"/>
                </a:lnTo>
                <a:lnTo>
                  <a:pt x="194935" y="6525"/>
                </a:lnTo>
                <a:lnTo>
                  <a:pt x="203505" y="8980"/>
                </a:lnTo>
                <a:lnTo>
                  <a:pt x="219694" y="14248"/>
                </a:lnTo>
                <a:lnTo>
                  <a:pt x="233239" y="19764"/>
                </a:lnTo>
                <a:lnTo>
                  <a:pt x="245609" y="25391"/>
                </a:lnTo>
                <a:lnTo>
                  <a:pt x="251575" y="28225"/>
                </a:lnTo>
                <a:lnTo>
                  <a:pt x="256504" y="32019"/>
                </a:lnTo>
                <a:lnTo>
                  <a:pt x="260743" y="36454"/>
                </a:lnTo>
                <a:lnTo>
                  <a:pt x="264522" y="41315"/>
                </a:lnTo>
                <a:lnTo>
                  <a:pt x="267993" y="46461"/>
                </a:lnTo>
                <a:lnTo>
                  <a:pt x="271260" y="51796"/>
                </a:lnTo>
                <a:lnTo>
                  <a:pt x="274390" y="57258"/>
                </a:lnTo>
                <a:lnTo>
                  <a:pt x="277430" y="64710"/>
                </a:lnTo>
                <a:lnTo>
                  <a:pt x="280409" y="73487"/>
                </a:lnTo>
                <a:lnTo>
                  <a:pt x="283347" y="83149"/>
                </a:lnTo>
                <a:lnTo>
                  <a:pt x="285306" y="91495"/>
                </a:lnTo>
                <a:lnTo>
                  <a:pt x="286612" y="98964"/>
                </a:lnTo>
                <a:lnTo>
                  <a:pt x="287482" y="105849"/>
                </a:lnTo>
                <a:lnTo>
                  <a:pt x="287110" y="112343"/>
                </a:lnTo>
                <a:lnTo>
                  <a:pt x="285910" y="118578"/>
                </a:lnTo>
                <a:lnTo>
                  <a:pt x="284157" y="124640"/>
                </a:lnTo>
                <a:lnTo>
                  <a:pt x="281083" y="131538"/>
                </a:lnTo>
                <a:lnTo>
                  <a:pt x="277129" y="138995"/>
                </a:lnTo>
                <a:lnTo>
                  <a:pt x="272588" y="146823"/>
                </a:lnTo>
                <a:lnTo>
                  <a:pt x="267656" y="153947"/>
                </a:lnTo>
                <a:lnTo>
                  <a:pt x="262463" y="160601"/>
                </a:lnTo>
                <a:lnTo>
                  <a:pt x="257096" y="166943"/>
                </a:lnTo>
                <a:lnTo>
                  <a:pt x="249708" y="173075"/>
                </a:lnTo>
                <a:lnTo>
                  <a:pt x="240972" y="179068"/>
                </a:lnTo>
                <a:lnTo>
                  <a:pt x="222058" y="190808"/>
                </a:lnTo>
                <a:lnTo>
                  <a:pt x="204128" y="202375"/>
                </a:lnTo>
                <a:lnTo>
                  <a:pt x="194393" y="208127"/>
                </a:lnTo>
                <a:lnTo>
                  <a:pt x="184093" y="213866"/>
                </a:lnTo>
                <a:lnTo>
                  <a:pt x="173417" y="219598"/>
                </a:lnTo>
                <a:lnTo>
                  <a:pt x="163442" y="224371"/>
                </a:lnTo>
                <a:lnTo>
                  <a:pt x="153934" y="228506"/>
                </a:lnTo>
                <a:lnTo>
                  <a:pt x="144738" y="232215"/>
                </a:lnTo>
                <a:lnTo>
                  <a:pt x="134797" y="236592"/>
                </a:lnTo>
                <a:lnTo>
                  <a:pt x="113592" y="246536"/>
                </a:lnTo>
                <a:lnTo>
                  <a:pt x="103556" y="250902"/>
                </a:lnTo>
                <a:lnTo>
                  <a:pt x="94008" y="254766"/>
                </a:lnTo>
                <a:lnTo>
                  <a:pt x="75778" y="261598"/>
                </a:lnTo>
                <a:lnTo>
                  <a:pt x="58152" y="267810"/>
                </a:lnTo>
                <a:lnTo>
                  <a:pt x="43332" y="271206"/>
                </a:lnTo>
                <a:lnTo>
                  <a:pt x="30396" y="273668"/>
                </a:lnTo>
                <a:lnTo>
                  <a:pt x="18297" y="277937"/>
                </a:lnTo>
                <a:lnTo>
                  <a:pt x="9109" y="283009"/>
                </a:lnTo>
                <a:lnTo>
                  <a:pt x="0" y="289476"/>
                </a:lnTo>
                <a:lnTo>
                  <a:pt x="205" y="290006"/>
                </a:lnTo>
                <a:lnTo>
                  <a:pt x="1295" y="290360"/>
                </a:lnTo>
                <a:lnTo>
                  <a:pt x="2974" y="290596"/>
                </a:lnTo>
                <a:lnTo>
                  <a:pt x="5045" y="289801"/>
                </a:lnTo>
                <a:lnTo>
                  <a:pt x="14417" y="284131"/>
                </a:lnTo>
                <a:lnTo>
                  <a:pt x="27069" y="279095"/>
                </a:lnTo>
                <a:lnTo>
                  <a:pt x="42218" y="276221"/>
                </a:lnTo>
                <a:lnTo>
                  <a:pt x="50258" y="275455"/>
                </a:lnTo>
                <a:lnTo>
                  <a:pt x="59428" y="274944"/>
                </a:lnTo>
                <a:lnTo>
                  <a:pt x="79777" y="274377"/>
                </a:lnTo>
                <a:lnTo>
                  <a:pt x="219225" y="273962"/>
                </a:lnTo>
                <a:lnTo>
                  <a:pt x="241605" y="274902"/>
                </a:lnTo>
                <a:lnTo>
                  <a:pt x="264145" y="276480"/>
                </a:lnTo>
                <a:lnTo>
                  <a:pt x="286793" y="278485"/>
                </a:lnTo>
                <a:lnTo>
                  <a:pt x="329736" y="283253"/>
                </a:lnTo>
                <a:lnTo>
                  <a:pt x="350521" y="285858"/>
                </a:lnTo>
                <a:lnTo>
                  <a:pt x="370094" y="287594"/>
                </a:lnTo>
                <a:lnTo>
                  <a:pt x="388857" y="288752"/>
                </a:lnTo>
                <a:lnTo>
                  <a:pt x="424945" y="290038"/>
                </a:lnTo>
                <a:lnTo>
                  <a:pt x="520681" y="291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95"/>
          <p:cNvSpPr/>
          <p:nvPr/>
        </p:nvSpPr>
        <p:spPr>
          <a:xfrm>
            <a:off x="2488882" y="2657475"/>
            <a:ext cx="282894" cy="68581"/>
          </a:xfrm>
          <a:custGeom>
            <a:avLst/>
            <a:gdLst/>
            <a:ahLst/>
            <a:cxnLst/>
            <a:rect l="0" t="0" r="0" b="0"/>
            <a:pathLst>
              <a:path w="282894" h="68581">
                <a:moveTo>
                  <a:pt x="282893" y="0"/>
                </a:moveTo>
                <a:lnTo>
                  <a:pt x="264689" y="0"/>
                </a:lnTo>
                <a:lnTo>
                  <a:pt x="258374" y="952"/>
                </a:lnTo>
                <a:lnTo>
                  <a:pt x="253212" y="2539"/>
                </a:lnTo>
                <a:lnTo>
                  <a:pt x="248818" y="4551"/>
                </a:lnTo>
                <a:lnTo>
                  <a:pt x="243984" y="5891"/>
                </a:lnTo>
                <a:lnTo>
                  <a:pt x="238856" y="6785"/>
                </a:lnTo>
                <a:lnTo>
                  <a:pt x="233532" y="7380"/>
                </a:lnTo>
                <a:lnTo>
                  <a:pt x="227126" y="8730"/>
                </a:lnTo>
                <a:lnTo>
                  <a:pt x="219997" y="10583"/>
                </a:lnTo>
                <a:lnTo>
                  <a:pt x="212387" y="12770"/>
                </a:lnTo>
                <a:lnTo>
                  <a:pt x="183474" y="20399"/>
                </a:lnTo>
                <a:lnTo>
                  <a:pt x="170893" y="24077"/>
                </a:lnTo>
                <a:lnTo>
                  <a:pt x="141675" y="33243"/>
                </a:lnTo>
                <a:lnTo>
                  <a:pt x="127787" y="36449"/>
                </a:lnTo>
                <a:lnTo>
                  <a:pt x="114719" y="38587"/>
                </a:lnTo>
                <a:lnTo>
                  <a:pt x="102197" y="40012"/>
                </a:lnTo>
                <a:lnTo>
                  <a:pt x="89086" y="41915"/>
                </a:lnTo>
                <a:lnTo>
                  <a:pt x="61819" y="46569"/>
                </a:lnTo>
                <a:lnTo>
                  <a:pt x="50738" y="49143"/>
                </a:lnTo>
                <a:lnTo>
                  <a:pt x="41445" y="51812"/>
                </a:lnTo>
                <a:lnTo>
                  <a:pt x="33345" y="54544"/>
                </a:lnTo>
                <a:lnTo>
                  <a:pt x="26993" y="56365"/>
                </a:lnTo>
                <a:lnTo>
                  <a:pt x="21805" y="57579"/>
                </a:lnTo>
                <a:lnTo>
                  <a:pt x="17394" y="58388"/>
                </a:lnTo>
                <a:lnTo>
                  <a:pt x="13501" y="59880"/>
                </a:lnTo>
                <a:lnTo>
                  <a:pt x="9953" y="61828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96"/>
          <p:cNvSpPr/>
          <p:nvPr/>
        </p:nvSpPr>
        <p:spPr>
          <a:xfrm>
            <a:off x="2874794" y="2606039"/>
            <a:ext cx="354055" cy="306880"/>
          </a:xfrm>
          <a:custGeom>
            <a:avLst/>
            <a:gdLst/>
            <a:ahLst/>
            <a:cxnLst/>
            <a:rect l="0" t="0" r="0" b="0"/>
            <a:pathLst>
              <a:path w="354055" h="306880">
                <a:moveTo>
                  <a:pt x="94148" y="0"/>
                </a:moveTo>
                <a:lnTo>
                  <a:pt x="85047" y="9102"/>
                </a:lnTo>
                <a:lnTo>
                  <a:pt x="78038" y="18651"/>
                </a:lnTo>
                <a:lnTo>
                  <a:pt x="74835" y="23864"/>
                </a:lnTo>
                <a:lnTo>
                  <a:pt x="69843" y="30197"/>
                </a:lnTo>
                <a:lnTo>
                  <a:pt x="63657" y="37277"/>
                </a:lnTo>
                <a:lnTo>
                  <a:pt x="56676" y="44854"/>
                </a:lnTo>
                <a:lnTo>
                  <a:pt x="51069" y="51810"/>
                </a:lnTo>
                <a:lnTo>
                  <a:pt x="46379" y="58353"/>
                </a:lnTo>
                <a:lnTo>
                  <a:pt x="42299" y="64619"/>
                </a:lnTo>
                <a:lnTo>
                  <a:pt x="38627" y="71655"/>
                </a:lnTo>
                <a:lnTo>
                  <a:pt x="35227" y="79203"/>
                </a:lnTo>
                <a:lnTo>
                  <a:pt x="32007" y="87092"/>
                </a:lnTo>
                <a:lnTo>
                  <a:pt x="28908" y="94257"/>
                </a:lnTo>
                <a:lnTo>
                  <a:pt x="22925" y="107297"/>
                </a:lnTo>
                <a:lnTo>
                  <a:pt x="19996" y="114394"/>
                </a:lnTo>
                <a:lnTo>
                  <a:pt x="17091" y="121983"/>
                </a:lnTo>
                <a:lnTo>
                  <a:pt x="11323" y="138035"/>
                </a:lnTo>
                <a:lnTo>
                  <a:pt x="5585" y="154694"/>
                </a:lnTo>
                <a:lnTo>
                  <a:pt x="3673" y="162185"/>
                </a:lnTo>
                <a:lnTo>
                  <a:pt x="2399" y="169083"/>
                </a:lnTo>
                <a:lnTo>
                  <a:pt x="1549" y="175587"/>
                </a:lnTo>
                <a:lnTo>
                  <a:pt x="983" y="182781"/>
                </a:lnTo>
                <a:lnTo>
                  <a:pt x="606" y="190434"/>
                </a:lnTo>
                <a:lnTo>
                  <a:pt x="186" y="205605"/>
                </a:lnTo>
                <a:lnTo>
                  <a:pt x="0" y="218698"/>
                </a:lnTo>
                <a:lnTo>
                  <a:pt x="902" y="225809"/>
                </a:lnTo>
                <a:lnTo>
                  <a:pt x="2457" y="233407"/>
                </a:lnTo>
                <a:lnTo>
                  <a:pt x="4446" y="241330"/>
                </a:lnTo>
                <a:lnTo>
                  <a:pt x="7676" y="247564"/>
                </a:lnTo>
                <a:lnTo>
                  <a:pt x="16346" y="257031"/>
                </a:lnTo>
                <a:lnTo>
                  <a:pt x="20373" y="261842"/>
                </a:lnTo>
                <a:lnTo>
                  <a:pt x="24010" y="266954"/>
                </a:lnTo>
                <a:lnTo>
                  <a:pt x="27386" y="272267"/>
                </a:lnTo>
                <a:lnTo>
                  <a:pt x="32495" y="276762"/>
                </a:lnTo>
                <a:lnTo>
                  <a:pt x="38759" y="280710"/>
                </a:lnTo>
                <a:lnTo>
                  <a:pt x="45792" y="284296"/>
                </a:lnTo>
                <a:lnTo>
                  <a:pt x="54291" y="287638"/>
                </a:lnTo>
                <a:lnTo>
                  <a:pt x="63766" y="290819"/>
                </a:lnTo>
                <a:lnTo>
                  <a:pt x="92766" y="299847"/>
                </a:lnTo>
                <a:lnTo>
                  <a:pt x="101799" y="302768"/>
                </a:lnTo>
                <a:lnTo>
                  <a:pt x="111631" y="304715"/>
                </a:lnTo>
                <a:lnTo>
                  <a:pt x="121996" y="306014"/>
                </a:lnTo>
                <a:lnTo>
                  <a:pt x="132716" y="306879"/>
                </a:lnTo>
                <a:lnTo>
                  <a:pt x="143672" y="306504"/>
                </a:lnTo>
                <a:lnTo>
                  <a:pt x="154787" y="305301"/>
                </a:lnTo>
                <a:lnTo>
                  <a:pt x="166006" y="303547"/>
                </a:lnTo>
                <a:lnTo>
                  <a:pt x="177296" y="302377"/>
                </a:lnTo>
                <a:lnTo>
                  <a:pt x="188632" y="301598"/>
                </a:lnTo>
                <a:lnTo>
                  <a:pt x="200000" y="301078"/>
                </a:lnTo>
                <a:lnTo>
                  <a:pt x="211389" y="298826"/>
                </a:lnTo>
                <a:lnTo>
                  <a:pt x="222791" y="295420"/>
                </a:lnTo>
                <a:lnTo>
                  <a:pt x="247525" y="286556"/>
                </a:lnTo>
                <a:lnTo>
                  <a:pt x="277568" y="276266"/>
                </a:lnTo>
                <a:lnTo>
                  <a:pt x="291676" y="269902"/>
                </a:lnTo>
                <a:lnTo>
                  <a:pt x="304890" y="262803"/>
                </a:lnTo>
                <a:lnTo>
                  <a:pt x="317510" y="255212"/>
                </a:lnTo>
                <a:lnTo>
                  <a:pt x="326876" y="248247"/>
                </a:lnTo>
                <a:lnTo>
                  <a:pt x="334073" y="241698"/>
                </a:lnTo>
                <a:lnTo>
                  <a:pt x="339823" y="235427"/>
                </a:lnTo>
                <a:lnTo>
                  <a:pt x="344609" y="229342"/>
                </a:lnTo>
                <a:lnTo>
                  <a:pt x="348752" y="223380"/>
                </a:lnTo>
                <a:lnTo>
                  <a:pt x="352466" y="217500"/>
                </a:lnTo>
                <a:lnTo>
                  <a:pt x="353990" y="212628"/>
                </a:lnTo>
                <a:lnTo>
                  <a:pt x="354054" y="208427"/>
                </a:lnTo>
                <a:lnTo>
                  <a:pt x="352537" y="200267"/>
                </a:lnTo>
                <a:lnTo>
                  <a:pt x="352132" y="195424"/>
                </a:lnTo>
                <a:lnTo>
                  <a:pt x="351862" y="190290"/>
                </a:lnTo>
                <a:lnTo>
                  <a:pt x="349778" y="185915"/>
                </a:lnTo>
                <a:lnTo>
                  <a:pt x="346483" y="182046"/>
                </a:lnTo>
                <a:lnTo>
                  <a:pt x="338694" y="176160"/>
                </a:lnTo>
                <a:lnTo>
                  <a:pt x="332058" y="173544"/>
                </a:lnTo>
                <a:lnTo>
                  <a:pt x="313865" y="167520"/>
                </a:lnTo>
                <a:lnTo>
                  <a:pt x="307301" y="165973"/>
                </a:lnTo>
                <a:lnTo>
                  <a:pt x="301020" y="164941"/>
                </a:lnTo>
                <a:lnTo>
                  <a:pt x="294928" y="164254"/>
                </a:lnTo>
                <a:lnTo>
                  <a:pt x="288009" y="163795"/>
                </a:lnTo>
                <a:lnTo>
                  <a:pt x="280538" y="163490"/>
                </a:lnTo>
                <a:lnTo>
                  <a:pt x="272701" y="163286"/>
                </a:lnTo>
                <a:lnTo>
                  <a:pt x="265571" y="164102"/>
                </a:lnTo>
                <a:lnTo>
                  <a:pt x="258912" y="165599"/>
                </a:lnTo>
                <a:lnTo>
                  <a:pt x="242624" y="170755"/>
                </a:lnTo>
                <a:lnTo>
                  <a:pt x="216335" y="179396"/>
                </a:lnTo>
                <a:lnTo>
                  <a:pt x="203228" y="183415"/>
                </a:lnTo>
                <a:lnTo>
                  <a:pt x="178506" y="190421"/>
                </a:lnTo>
                <a:lnTo>
                  <a:pt x="168484" y="194575"/>
                </a:lnTo>
                <a:lnTo>
                  <a:pt x="159898" y="199249"/>
                </a:lnTo>
                <a:lnTo>
                  <a:pt x="152269" y="204271"/>
                </a:lnTo>
                <a:lnTo>
                  <a:pt x="145278" y="209523"/>
                </a:lnTo>
                <a:lnTo>
                  <a:pt x="138712" y="214930"/>
                </a:lnTo>
                <a:lnTo>
                  <a:pt x="132430" y="220439"/>
                </a:lnTo>
                <a:lnTo>
                  <a:pt x="126337" y="225065"/>
                </a:lnTo>
                <a:lnTo>
                  <a:pt x="120370" y="229101"/>
                </a:lnTo>
                <a:lnTo>
                  <a:pt x="114487" y="232744"/>
                </a:lnTo>
                <a:lnTo>
                  <a:pt x="108660" y="238030"/>
                </a:lnTo>
                <a:lnTo>
                  <a:pt x="102870" y="244412"/>
                </a:lnTo>
                <a:lnTo>
                  <a:pt x="85575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97"/>
          <p:cNvSpPr/>
          <p:nvPr/>
        </p:nvSpPr>
        <p:spPr>
          <a:xfrm>
            <a:off x="4597717" y="2674724"/>
            <a:ext cx="300038" cy="17041"/>
          </a:xfrm>
          <a:custGeom>
            <a:avLst/>
            <a:gdLst/>
            <a:ahLst/>
            <a:cxnLst/>
            <a:rect l="0" t="0" r="0" b="0"/>
            <a:pathLst>
              <a:path w="300038" h="17041">
                <a:moveTo>
                  <a:pt x="300037" y="8468"/>
                </a:moveTo>
                <a:lnTo>
                  <a:pt x="281835" y="3917"/>
                </a:lnTo>
                <a:lnTo>
                  <a:pt x="273615" y="2577"/>
                </a:lnTo>
                <a:lnTo>
                  <a:pt x="265277" y="1683"/>
                </a:lnTo>
                <a:lnTo>
                  <a:pt x="256861" y="1087"/>
                </a:lnTo>
                <a:lnTo>
                  <a:pt x="224651" y="425"/>
                </a:lnTo>
                <a:lnTo>
                  <a:pt x="143224" y="0"/>
                </a:lnTo>
                <a:lnTo>
                  <a:pt x="123105" y="918"/>
                </a:lnTo>
                <a:lnTo>
                  <a:pt x="103025" y="2482"/>
                </a:lnTo>
                <a:lnTo>
                  <a:pt x="82971" y="4477"/>
                </a:lnTo>
                <a:lnTo>
                  <a:pt x="67696" y="6760"/>
                </a:lnTo>
                <a:lnTo>
                  <a:pt x="55608" y="9235"/>
                </a:lnTo>
                <a:lnTo>
                  <a:pt x="45644" y="11837"/>
                </a:lnTo>
                <a:lnTo>
                  <a:pt x="38050" y="13571"/>
                </a:lnTo>
                <a:lnTo>
                  <a:pt x="32034" y="14728"/>
                </a:lnTo>
                <a:lnTo>
                  <a:pt x="27071" y="15499"/>
                </a:lnTo>
                <a:lnTo>
                  <a:pt x="22810" y="16013"/>
                </a:lnTo>
                <a:lnTo>
                  <a:pt x="19017" y="16355"/>
                </a:lnTo>
                <a:lnTo>
                  <a:pt x="0" y="17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98"/>
          <p:cNvSpPr/>
          <p:nvPr/>
        </p:nvSpPr>
        <p:spPr>
          <a:xfrm>
            <a:off x="5075084" y="2588895"/>
            <a:ext cx="413479" cy="289750"/>
          </a:xfrm>
          <a:custGeom>
            <a:avLst/>
            <a:gdLst/>
            <a:ahLst/>
            <a:cxnLst/>
            <a:rect l="0" t="0" r="0" b="0"/>
            <a:pathLst>
              <a:path w="413479" h="289750">
                <a:moveTo>
                  <a:pt x="139853" y="0"/>
                </a:moveTo>
                <a:lnTo>
                  <a:pt x="126200" y="9101"/>
                </a:lnTo>
                <a:lnTo>
                  <a:pt x="114418" y="16110"/>
                </a:lnTo>
                <a:lnTo>
                  <a:pt x="102831" y="22400"/>
                </a:lnTo>
                <a:lnTo>
                  <a:pt x="91331" y="28370"/>
                </a:lnTo>
                <a:lnTo>
                  <a:pt x="79871" y="36739"/>
                </a:lnTo>
                <a:lnTo>
                  <a:pt x="74147" y="41637"/>
                </a:lnTo>
                <a:lnTo>
                  <a:pt x="67474" y="46808"/>
                </a:lnTo>
                <a:lnTo>
                  <a:pt x="60168" y="52160"/>
                </a:lnTo>
                <a:lnTo>
                  <a:pt x="52440" y="57633"/>
                </a:lnTo>
                <a:lnTo>
                  <a:pt x="45382" y="63187"/>
                </a:lnTo>
                <a:lnTo>
                  <a:pt x="38772" y="68795"/>
                </a:lnTo>
                <a:lnTo>
                  <a:pt x="32461" y="74438"/>
                </a:lnTo>
                <a:lnTo>
                  <a:pt x="26348" y="82963"/>
                </a:lnTo>
                <a:lnTo>
                  <a:pt x="20368" y="93408"/>
                </a:lnTo>
                <a:lnTo>
                  <a:pt x="14477" y="105135"/>
                </a:lnTo>
                <a:lnTo>
                  <a:pt x="9596" y="115810"/>
                </a:lnTo>
                <a:lnTo>
                  <a:pt x="5390" y="125784"/>
                </a:lnTo>
                <a:lnTo>
                  <a:pt x="1634" y="135291"/>
                </a:lnTo>
                <a:lnTo>
                  <a:pt x="82" y="143534"/>
                </a:lnTo>
                <a:lnTo>
                  <a:pt x="0" y="150934"/>
                </a:lnTo>
                <a:lnTo>
                  <a:pt x="897" y="157773"/>
                </a:lnTo>
                <a:lnTo>
                  <a:pt x="2449" y="165189"/>
                </a:lnTo>
                <a:lnTo>
                  <a:pt x="4435" y="172991"/>
                </a:lnTo>
                <a:lnTo>
                  <a:pt x="6712" y="181050"/>
                </a:lnTo>
                <a:lnTo>
                  <a:pt x="10135" y="188327"/>
                </a:lnTo>
                <a:lnTo>
                  <a:pt x="14322" y="195084"/>
                </a:lnTo>
                <a:lnTo>
                  <a:pt x="19018" y="201493"/>
                </a:lnTo>
                <a:lnTo>
                  <a:pt x="25007" y="207671"/>
                </a:lnTo>
                <a:lnTo>
                  <a:pt x="31856" y="213695"/>
                </a:lnTo>
                <a:lnTo>
                  <a:pt x="48039" y="226420"/>
                </a:lnTo>
                <a:lnTo>
                  <a:pt x="67932" y="241601"/>
                </a:lnTo>
                <a:lnTo>
                  <a:pt x="79523" y="247745"/>
                </a:lnTo>
                <a:lnTo>
                  <a:pt x="92013" y="252793"/>
                </a:lnTo>
                <a:lnTo>
                  <a:pt x="105102" y="257111"/>
                </a:lnTo>
                <a:lnTo>
                  <a:pt x="117638" y="260942"/>
                </a:lnTo>
                <a:lnTo>
                  <a:pt x="141727" y="267739"/>
                </a:lnTo>
                <a:lnTo>
                  <a:pt x="154437" y="270885"/>
                </a:lnTo>
                <a:lnTo>
                  <a:pt x="218585" y="285673"/>
                </a:lnTo>
                <a:lnTo>
                  <a:pt x="230441" y="287604"/>
                </a:lnTo>
                <a:lnTo>
                  <a:pt x="242155" y="288891"/>
                </a:lnTo>
                <a:lnTo>
                  <a:pt x="253774" y="289749"/>
                </a:lnTo>
                <a:lnTo>
                  <a:pt x="265331" y="289368"/>
                </a:lnTo>
                <a:lnTo>
                  <a:pt x="276845" y="288162"/>
                </a:lnTo>
                <a:lnTo>
                  <a:pt x="288331" y="286405"/>
                </a:lnTo>
                <a:lnTo>
                  <a:pt x="298846" y="284282"/>
                </a:lnTo>
                <a:lnTo>
                  <a:pt x="308713" y="281914"/>
                </a:lnTo>
                <a:lnTo>
                  <a:pt x="318149" y="279382"/>
                </a:lnTo>
                <a:lnTo>
                  <a:pt x="336253" y="274030"/>
                </a:lnTo>
                <a:lnTo>
                  <a:pt x="371159" y="262832"/>
                </a:lnTo>
                <a:lnTo>
                  <a:pt x="378829" y="259994"/>
                </a:lnTo>
                <a:lnTo>
                  <a:pt x="385848" y="257149"/>
                </a:lnTo>
                <a:lnTo>
                  <a:pt x="392433" y="254300"/>
                </a:lnTo>
                <a:lnTo>
                  <a:pt x="397774" y="250496"/>
                </a:lnTo>
                <a:lnTo>
                  <a:pt x="402288" y="246055"/>
                </a:lnTo>
                <a:lnTo>
                  <a:pt x="406250" y="241189"/>
                </a:lnTo>
                <a:lnTo>
                  <a:pt x="410652" y="233242"/>
                </a:lnTo>
                <a:lnTo>
                  <a:pt x="412608" y="226536"/>
                </a:lnTo>
                <a:lnTo>
                  <a:pt x="413478" y="220380"/>
                </a:lnTo>
                <a:lnTo>
                  <a:pt x="411324" y="211929"/>
                </a:lnTo>
                <a:lnTo>
                  <a:pt x="409416" y="207008"/>
                </a:lnTo>
                <a:lnTo>
                  <a:pt x="407192" y="203728"/>
                </a:lnTo>
                <a:lnTo>
                  <a:pt x="404757" y="201541"/>
                </a:lnTo>
                <a:lnTo>
                  <a:pt x="397605" y="198159"/>
                </a:lnTo>
                <a:lnTo>
                  <a:pt x="384902" y="193480"/>
                </a:lnTo>
                <a:lnTo>
                  <a:pt x="361685" y="185491"/>
                </a:lnTo>
                <a:lnTo>
                  <a:pt x="353464" y="183668"/>
                </a:lnTo>
                <a:lnTo>
                  <a:pt x="345125" y="182453"/>
                </a:lnTo>
                <a:lnTo>
                  <a:pt x="336709" y="181643"/>
                </a:lnTo>
                <a:lnTo>
                  <a:pt x="327287" y="181102"/>
                </a:lnTo>
                <a:lnTo>
                  <a:pt x="306660" y="180502"/>
                </a:lnTo>
                <a:lnTo>
                  <a:pt x="278177" y="180164"/>
                </a:lnTo>
                <a:lnTo>
                  <a:pt x="268264" y="181070"/>
                </a:lnTo>
                <a:lnTo>
                  <a:pt x="257846" y="182625"/>
                </a:lnTo>
                <a:lnTo>
                  <a:pt x="247090" y="184615"/>
                </a:lnTo>
                <a:lnTo>
                  <a:pt x="238014" y="185942"/>
                </a:lnTo>
                <a:lnTo>
                  <a:pt x="230059" y="186826"/>
                </a:lnTo>
                <a:lnTo>
                  <a:pt x="222850" y="187415"/>
                </a:lnTo>
                <a:lnTo>
                  <a:pt x="215187" y="188761"/>
                </a:lnTo>
                <a:lnTo>
                  <a:pt x="207221" y="190611"/>
                </a:lnTo>
                <a:lnTo>
                  <a:pt x="199052" y="192796"/>
                </a:lnTo>
                <a:lnTo>
                  <a:pt x="190749" y="196158"/>
                </a:lnTo>
                <a:lnTo>
                  <a:pt x="182357" y="200304"/>
                </a:lnTo>
                <a:lnTo>
                  <a:pt x="166364" y="209039"/>
                </a:lnTo>
                <a:lnTo>
                  <a:pt x="159432" y="212702"/>
                </a:lnTo>
                <a:lnTo>
                  <a:pt x="131281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99"/>
          <p:cNvSpPr/>
          <p:nvPr/>
        </p:nvSpPr>
        <p:spPr>
          <a:xfrm>
            <a:off x="2754629" y="3060487"/>
            <a:ext cx="2880362" cy="111339"/>
          </a:xfrm>
          <a:custGeom>
            <a:avLst/>
            <a:gdLst/>
            <a:ahLst/>
            <a:cxnLst/>
            <a:rect l="0" t="0" r="0" b="0"/>
            <a:pathLst>
              <a:path w="2880362" h="111339">
                <a:moveTo>
                  <a:pt x="0" y="8468"/>
                </a:moveTo>
                <a:lnTo>
                  <a:pt x="280149" y="8468"/>
                </a:lnTo>
                <a:lnTo>
                  <a:pt x="380416" y="11008"/>
                </a:lnTo>
                <a:lnTo>
                  <a:pt x="521656" y="15253"/>
                </a:lnTo>
                <a:lnTo>
                  <a:pt x="674627" y="16805"/>
                </a:lnTo>
                <a:lnTo>
                  <a:pt x="890093" y="17009"/>
                </a:lnTo>
                <a:lnTo>
                  <a:pt x="939153" y="16067"/>
                </a:lnTo>
                <a:lnTo>
                  <a:pt x="980432" y="14486"/>
                </a:lnTo>
                <a:lnTo>
                  <a:pt x="1049158" y="11142"/>
                </a:lnTo>
                <a:lnTo>
                  <a:pt x="1136997" y="9260"/>
                </a:lnTo>
                <a:lnTo>
                  <a:pt x="1482215" y="5974"/>
                </a:lnTo>
                <a:lnTo>
                  <a:pt x="1773729" y="696"/>
                </a:lnTo>
                <a:lnTo>
                  <a:pt x="1970832" y="0"/>
                </a:lnTo>
                <a:lnTo>
                  <a:pt x="2051628" y="2482"/>
                </a:lnTo>
                <a:lnTo>
                  <a:pt x="2122463" y="6760"/>
                </a:lnTo>
                <a:lnTo>
                  <a:pt x="2289712" y="20049"/>
                </a:lnTo>
                <a:lnTo>
                  <a:pt x="2322765" y="23809"/>
                </a:lnTo>
                <a:lnTo>
                  <a:pt x="2355278" y="28220"/>
                </a:lnTo>
                <a:lnTo>
                  <a:pt x="2417438" y="37249"/>
                </a:lnTo>
                <a:lnTo>
                  <a:pt x="2527193" y="50807"/>
                </a:lnTo>
                <a:lnTo>
                  <a:pt x="2600458" y="59747"/>
                </a:lnTo>
                <a:lnTo>
                  <a:pt x="2642612" y="65549"/>
                </a:lnTo>
                <a:lnTo>
                  <a:pt x="2680397" y="71302"/>
                </a:lnTo>
                <a:lnTo>
                  <a:pt x="2736560" y="82114"/>
                </a:lnTo>
                <a:lnTo>
                  <a:pt x="2880361" y="111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00"/>
          <p:cNvSpPr/>
          <p:nvPr/>
        </p:nvSpPr>
        <p:spPr>
          <a:xfrm>
            <a:off x="2737484" y="3210950"/>
            <a:ext cx="331314" cy="303776"/>
          </a:xfrm>
          <a:custGeom>
            <a:avLst/>
            <a:gdLst/>
            <a:ahLst/>
            <a:cxnLst/>
            <a:rect l="0" t="0" r="0" b="0"/>
            <a:pathLst>
              <a:path w="331314" h="303776">
                <a:moveTo>
                  <a:pt x="0" y="63745"/>
                </a:moveTo>
                <a:lnTo>
                  <a:pt x="4551" y="54643"/>
                </a:lnTo>
                <a:lnTo>
                  <a:pt x="9326" y="47634"/>
                </a:lnTo>
                <a:lnTo>
                  <a:pt x="11932" y="44432"/>
                </a:lnTo>
                <a:lnTo>
                  <a:pt x="16527" y="40392"/>
                </a:lnTo>
                <a:lnTo>
                  <a:pt x="22449" y="35794"/>
                </a:lnTo>
                <a:lnTo>
                  <a:pt x="29253" y="30823"/>
                </a:lnTo>
                <a:lnTo>
                  <a:pt x="38552" y="26557"/>
                </a:lnTo>
                <a:lnTo>
                  <a:pt x="49514" y="22760"/>
                </a:lnTo>
                <a:lnTo>
                  <a:pt x="73441" y="16002"/>
                </a:lnTo>
                <a:lnTo>
                  <a:pt x="96776" y="9823"/>
                </a:lnTo>
                <a:lnTo>
                  <a:pt x="112143" y="6842"/>
                </a:lnTo>
                <a:lnTo>
                  <a:pt x="130007" y="3902"/>
                </a:lnTo>
                <a:lnTo>
                  <a:pt x="149536" y="990"/>
                </a:lnTo>
                <a:lnTo>
                  <a:pt x="166366" y="0"/>
                </a:lnTo>
                <a:lnTo>
                  <a:pt x="181396" y="293"/>
                </a:lnTo>
                <a:lnTo>
                  <a:pt x="195226" y="1441"/>
                </a:lnTo>
                <a:lnTo>
                  <a:pt x="207303" y="2207"/>
                </a:lnTo>
                <a:lnTo>
                  <a:pt x="228342" y="3057"/>
                </a:lnTo>
                <a:lnTo>
                  <a:pt x="237001" y="4236"/>
                </a:lnTo>
                <a:lnTo>
                  <a:pt x="244678" y="5975"/>
                </a:lnTo>
                <a:lnTo>
                  <a:pt x="251701" y="8086"/>
                </a:lnTo>
                <a:lnTo>
                  <a:pt x="262045" y="10433"/>
                </a:lnTo>
                <a:lnTo>
                  <a:pt x="266137" y="11058"/>
                </a:lnTo>
                <a:lnTo>
                  <a:pt x="273223" y="14294"/>
                </a:lnTo>
                <a:lnTo>
                  <a:pt x="282568" y="21470"/>
                </a:lnTo>
                <a:lnTo>
                  <a:pt x="285534" y="24131"/>
                </a:lnTo>
                <a:lnTo>
                  <a:pt x="286558" y="26858"/>
                </a:lnTo>
                <a:lnTo>
                  <a:pt x="286289" y="29629"/>
                </a:lnTo>
                <a:lnTo>
                  <a:pt x="282497" y="37152"/>
                </a:lnTo>
                <a:lnTo>
                  <a:pt x="278819" y="43159"/>
                </a:lnTo>
                <a:lnTo>
                  <a:pt x="274462" y="50021"/>
                </a:lnTo>
                <a:lnTo>
                  <a:pt x="269652" y="55548"/>
                </a:lnTo>
                <a:lnTo>
                  <a:pt x="264541" y="60185"/>
                </a:lnTo>
                <a:lnTo>
                  <a:pt x="259228" y="64229"/>
                </a:lnTo>
                <a:lnTo>
                  <a:pt x="245705" y="73802"/>
                </a:lnTo>
                <a:lnTo>
                  <a:pt x="238099" y="79022"/>
                </a:lnTo>
                <a:lnTo>
                  <a:pt x="226360" y="84407"/>
                </a:lnTo>
                <a:lnTo>
                  <a:pt x="211867" y="89902"/>
                </a:lnTo>
                <a:lnTo>
                  <a:pt x="195537" y="95471"/>
                </a:lnTo>
                <a:lnTo>
                  <a:pt x="180841" y="101088"/>
                </a:lnTo>
                <a:lnTo>
                  <a:pt x="167233" y="106738"/>
                </a:lnTo>
                <a:lnTo>
                  <a:pt x="154352" y="112409"/>
                </a:lnTo>
                <a:lnTo>
                  <a:pt x="142906" y="117143"/>
                </a:lnTo>
                <a:lnTo>
                  <a:pt x="132418" y="121251"/>
                </a:lnTo>
                <a:lnTo>
                  <a:pt x="122569" y="124942"/>
                </a:lnTo>
                <a:lnTo>
                  <a:pt x="114098" y="128355"/>
                </a:lnTo>
                <a:lnTo>
                  <a:pt x="106546" y="131583"/>
                </a:lnTo>
                <a:lnTo>
                  <a:pt x="99606" y="134688"/>
                </a:lnTo>
                <a:lnTo>
                  <a:pt x="93074" y="136758"/>
                </a:lnTo>
                <a:lnTo>
                  <a:pt x="86814" y="138138"/>
                </a:lnTo>
                <a:lnTo>
                  <a:pt x="80736" y="139057"/>
                </a:lnTo>
                <a:lnTo>
                  <a:pt x="71443" y="140079"/>
                </a:lnTo>
                <a:lnTo>
                  <a:pt x="67631" y="140352"/>
                </a:lnTo>
                <a:lnTo>
                  <a:pt x="66995" y="140534"/>
                </a:lnTo>
                <a:lnTo>
                  <a:pt x="75202" y="140789"/>
                </a:lnTo>
                <a:lnTo>
                  <a:pt x="84541" y="140849"/>
                </a:lnTo>
                <a:lnTo>
                  <a:pt x="100176" y="142770"/>
                </a:lnTo>
                <a:lnTo>
                  <a:pt x="150568" y="149985"/>
                </a:lnTo>
                <a:lnTo>
                  <a:pt x="171816" y="153623"/>
                </a:lnTo>
                <a:lnTo>
                  <a:pt x="188839" y="157001"/>
                </a:lnTo>
                <a:lnTo>
                  <a:pt x="228990" y="166306"/>
                </a:lnTo>
                <a:lnTo>
                  <a:pt x="241243" y="169266"/>
                </a:lnTo>
                <a:lnTo>
                  <a:pt x="252269" y="172193"/>
                </a:lnTo>
                <a:lnTo>
                  <a:pt x="272140" y="177984"/>
                </a:lnTo>
                <a:lnTo>
                  <a:pt x="280487" y="180861"/>
                </a:lnTo>
                <a:lnTo>
                  <a:pt x="287956" y="183733"/>
                </a:lnTo>
                <a:lnTo>
                  <a:pt x="294841" y="186599"/>
                </a:lnTo>
                <a:lnTo>
                  <a:pt x="305031" y="192324"/>
                </a:lnTo>
                <a:lnTo>
                  <a:pt x="313687" y="198996"/>
                </a:lnTo>
                <a:lnTo>
                  <a:pt x="323884" y="208311"/>
                </a:lnTo>
                <a:lnTo>
                  <a:pt x="327365" y="213463"/>
                </a:lnTo>
                <a:lnTo>
                  <a:pt x="329686" y="218801"/>
                </a:lnTo>
                <a:lnTo>
                  <a:pt x="331234" y="224266"/>
                </a:lnTo>
                <a:lnTo>
                  <a:pt x="331313" y="229814"/>
                </a:lnTo>
                <a:lnTo>
                  <a:pt x="330413" y="235417"/>
                </a:lnTo>
                <a:lnTo>
                  <a:pt x="328861" y="241058"/>
                </a:lnTo>
                <a:lnTo>
                  <a:pt x="325921" y="245771"/>
                </a:lnTo>
                <a:lnTo>
                  <a:pt x="317574" y="253548"/>
                </a:lnTo>
                <a:lnTo>
                  <a:pt x="309823" y="257908"/>
                </a:lnTo>
                <a:lnTo>
                  <a:pt x="299894" y="262719"/>
                </a:lnTo>
                <a:lnTo>
                  <a:pt x="288512" y="267832"/>
                </a:lnTo>
                <a:lnTo>
                  <a:pt x="278067" y="271240"/>
                </a:lnTo>
                <a:lnTo>
                  <a:pt x="268245" y="273513"/>
                </a:lnTo>
                <a:lnTo>
                  <a:pt x="258841" y="275027"/>
                </a:lnTo>
                <a:lnTo>
                  <a:pt x="249713" y="276990"/>
                </a:lnTo>
                <a:lnTo>
                  <a:pt x="240771" y="279250"/>
                </a:lnTo>
                <a:lnTo>
                  <a:pt x="231951" y="281710"/>
                </a:lnTo>
                <a:lnTo>
                  <a:pt x="220357" y="284302"/>
                </a:lnTo>
                <a:lnTo>
                  <a:pt x="192234" y="289723"/>
                </a:lnTo>
                <a:lnTo>
                  <a:pt x="179591" y="292502"/>
                </a:lnTo>
                <a:lnTo>
                  <a:pt x="168305" y="295307"/>
                </a:lnTo>
                <a:lnTo>
                  <a:pt x="157923" y="298129"/>
                </a:lnTo>
                <a:lnTo>
                  <a:pt x="146240" y="300011"/>
                </a:lnTo>
                <a:lnTo>
                  <a:pt x="133689" y="301266"/>
                </a:lnTo>
                <a:lnTo>
                  <a:pt x="94298" y="3037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01"/>
          <p:cNvSpPr/>
          <p:nvPr/>
        </p:nvSpPr>
        <p:spPr>
          <a:xfrm>
            <a:off x="3131819" y="3334702"/>
            <a:ext cx="316020" cy="350962"/>
          </a:xfrm>
          <a:custGeom>
            <a:avLst/>
            <a:gdLst/>
            <a:ahLst/>
            <a:cxnLst/>
            <a:rect l="0" t="0" r="0" b="0"/>
            <a:pathLst>
              <a:path w="316020" h="350962">
                <a:moveTo>
                  <a:pt x="120015" y="0"/>
                </a:moveTo>
                <a:lnTo>
                  <a:pt x="103533" y="16482"/>
                </a:lnTo>
                <a:lnTo>
                  <a:pt x="95862" y="26693"/>
                </a:lnTo>
                <a:lnTo>
                  <a:pt x="88326" y="38534"/>
                </a:lnTo>
                <a:lnTo>
                  <a:pt x="78626" y="53321"/>
                </a:lnTo>
                <a:lnTo>
                  <a:pt x="75277" y="61265"/>
                </a:lnTo>
                <a:lnTo>
                  <a:pt x="73045" y="69418"/>
                </a:lnTo>
                <a:lnTo>
                  <a:pt x="71557" y="77711"/>
                </a:lnTo>
                <a:lnTo>
                  <a:pt x="70565" y="85145"/>
                </a:lnTo>
                <a:lnTo>
                  <a:pt x="69903" y="92006"/>
                </a:lnTo>
                <a:lnTo>
                  <a:pt x="69463" y="98485"/>
                </a:lnTo>
                <a:lnTo>
                  <a:pt x="69169" y="105662"/>
                </a:lnTo>
                <a:lnTo>
                  <a:pt x="68842" y="121256"/>
                </a:lnTo>
                <a:lnTo>
                  <a:pt x="69707" y="128462"/>
                </a:lnTo>
                <a:lnTo>
                  <a:pt x="71237" y="135171"/>
                </a:lnTo>
                <a:lnTo>
                  <a:pt x="73209" y="141549"/>
                </a:lnTo>
                <a:lnTo>
                  <a:pt x="77381" y="146754"/>
                </a:lnTo>
                <a:lnTo>
                  <a:pt x="83020" y="151176"/>
                </a:lnTo>
                <a:lnTo>
                  <a:pt x="89637" y="155077"/>
                </a:lnTo>
                <a:lnTo>
                  <a:pt x="95953" y="157677"/>
                </a:lnTo>
                <a:lnTo>
                  <a:pt x="102069" y="159411"/>
                </a:lnTo>
                <a:lnTo>
                  <a:pt x="108051" y="160566"/>
                </a:lnTo>
                <a:lnTo>
                  <a:pt x="114897" y="161337"/>
                </a:lnTo>
                <a:lnTo>
                  <a:pt x="122318" y="161850"/>
                </a:lnTo>
                <a:lnTo>
                  <a:pt x="130123" y="162193"/>
                </a:lnTo>
                <a:lnTo>
                  <a:pt x="146415" y="162573"/>
                </a:lnTo>
                <a:lnTo>
                  <a:pt x="154761" y="162675"/>
                </a:lnTo>
                <a:lnTo>
                  <a:pt x="163181" y="161790"/>
                </a:lnTo>
                <a:lnTo>
                  <a:pt x="171653" y="160247"/>
                </a:lnTo>
                <a:lnTo>
                  <a:pt x="180158" y="158266"/>
                </a:lnTo>
                <a:lnTo>
                  <a:pt x="188686" y="155994"/>
                </a:lnTo>
                <a:lnTo>
                  <a:pt x="205781" y="150928"/>
                </a:lnTo>
                <a:lnTo>
                  <a:pt x="216245" y="146339"/>
                </a:lnTo>
                <a:lnTo>
                  <a:pt x="227983" y="140422"/>
                </a:lnTo>
                <a:lnTo>
                  <a:pt x="259639" y="123521"/>
                </a:lnTo>
                <a:lnTo>
                  <a:pt x="267390" y="119495"/>
                </a:lnTo>
                <a:lnTo>
                  <a:pt x="274463" y="114906"/>
                </a:lnTo>
                <a:lnTo>
                  <a:pt x="281083" y="109942"/>
                </a:lnTo>
                <a:lnTo>
                  <a:pt x="287401" y="104727"/>
                </a:lnTo>
                <a:lnTo>
                  <a:pt x="296962" y="96393"/>
                </a:lnTo>
                <a:lnTo>
                  <a:pt x="300845" y="92837"/>
                </a:lnTo>
                <a:lnTo>
                  <a:pt x="303434" y="88561"/>
                </a:lnTo>
                <a:lnTo>
                  <a:pt x="306309" y="78731"/>
                </a:lnTo>
                <a:lnTo>
                  <a:pt x="307588" y="68012"/>
                </a:lnTo>
                <a:lnTo>
                  <a:pt x="307929" y="62486"/>
                </a:lnTo>
                <a:lnTo>
                  <a:pt x="307204" y="57850"/>
                </a:lnTo>
                <a:lnTo>
                  <a:pt x="303858" y="50159"/>
                </a:lnTo>
                <a:lnTo>
                  <a:pt x="296619" y="35923"/>
                </a:lnTo>
                <a:lnTo>
                  <a:pt x="291216" y="27713"/>
                </a:lnTo>
                <a:lnTo>
                  <a:pt x="283037" y="17329"/>
                </a:lnTo>
                <a:lnTo>
                  <a:pt x="282936" y="26301"/>
                </a:lnTo>
                <a:lnTo>
                  <a:pt x="282906" y="41025"/>
                </a:lnTo>
                <a:lnTo>
                  <a:pt x="285439" y="51888"/>
                </a:lnTo>
                <a:lnTo>
                  <a:pt x="303928" y="101690"/>
                </a:lnTo>
                <a:lnTo>
                  <a:pt x="308346" y="121133"/>
                </a:lnTo>
                <a:lnTo>
                  <a:pt x="311292" y="141716"/>
                </a:lnTo>
                <a:lnTo>
                  <a:pt x="314565" y="179190"/>
                </a:lnTo>
                <a:lnTo>
                  <a:pt x="316019" y="202195"/>
                </a:lnTo>
                <a:lnTo>
                  <a:pt x="314502" y="213854"/>
                </a:lnTo>
                <a:lnTo>
                  <a:pt x="311586" y="226389"/>
                </a:lnTo>
                <a:lnTo>
                  <a:pt x="307736" y="239509"/>
                </a:lnTo>
                <a:lnTo>
                  <a:pt x="303265" y="250160"/>
                </a:lnTo>
                <a:lnTo>
                  <a:pt x="298380" y="259166"/>
                </a:lnTo>
                <a:lnTo>
                  <a:pt x="293217" y="267075"/>
                </a:lnTo>
                <a:lnTo>
                  <a:pt x="287871" y="274252"/>
                </a:lnTo>
                <a:lnTo>
                  <a:pt x="282402" y="280943"/>
                </a:lnTo>
                <a:lnTo>
                  <a:pt x="276850" y="287307"/>
                </a:lnTo>
                <a:lnTo>
                  <a:pt x="270292" y="292503"/>
                </a:lnTo>
                <a:lnTo>
                  <a:pt x="263062" y="296920"/>
                </a:lnTo>
                <a:lnTo>
                  <a:pt x="255385" y="300817"/>
                </a:lnTo>
                <a:lnTo>
                  <a:pt x="248362" y="305320"/>
                </a:lnTo>
                <a:lnTo>
                  <a:pt x="241775" y="310226"/>
                </a:lnTo>
                <a:lnTo>
                  <a:pt x="235478" y="315403"/>
                </a:lnTo>
                <a:lnTo>
                  <a:pt x="228423" y="319806"/>
                </a:lnTo>
                <a:lnTo>
                  <a:pt x="220862" y="323694"/>
                </a:lnTo>
                <a:lnTo>
                  <a:pt x="212964" y="327239"/>
                </a:lnTo>
                <a:lnTo>
                  <a:pt x="204841" y="330554"/>
                </a:lnTo>
                <a:lnTo>
                  <a:pt x="196568" y="333717"/>
                </a:lnTo>
                <a:lnTo>
                  <a:pt x="179757" y="339771"/>
                </a:lnTo>
                <a:lnTo>
                  <a:pt x="162759" y="345637"/>
                </a:lnTo>
                <a:lnTo>
                  <a:pt x="150417" y="347582"/>
                </a:lnTo>
                <a:lnTo>
                  <a:pt x="135520" y="348879"/>
                </a:lnTo>
                <a:lnTo>
                  <a:pt x="105952" y="350320"/>
                </a:lnTo>
                <a:lnTo>
                  <a:pt x="86460" y="350961"/>
                </a:lnTo>
                <a:lnTo>
                  <a:pt x="77643" y="350179"/>
                </a:lnTo>
                <a:lnTo>
                  <a:pt x="68907" y="348705"/>
                </a:lnTo>
                <a:lnTo>
                  <a:pt x="60226" y="346770"/>
                </a:lnTo>
                <a:lnTo>
                  <a:pt x="51581" y="344528"/>
                </a:lnTo>
                <a:lnTo>
                  <a:pt x="42960" y="342080"/>
                </a:lnTo>
                <a:lnTo>
                  <a:pt x="34355" y="339496"/>
                </a:lnTo>
                <a:lnTo>
                  <a:pt x="26713" y="335868"/>
                </a:lnTo>
                <a:lnTo>
                  <a:pt x="19714" y="331545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02"/>
          <p:cNvSpPr/>
          <p:nvPr/>
        </p:nvSpPr>
        <p:spPr>
          <a:xfrm>
            <a:off x="3586162" y="3463290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229812" y="8572"/>
                </a:lnTo>
                <a:lnTo>
                  <a:pt x="241790" y="7619"/>
                </a:lnTo>
                <a:lnTo>
                  <a:pt x="252633" y="6032"/>
                </a:lnTo>
                <a:lnTo>
                  <a:pt x="262720" y="4022"/>
                </a:lnTo>
                <a:lnTo>
                  <a:pt x="271349" y="2680"/>
                </a:lnTo>
                <a:lnTo>
                  <a:pt x="279007" y="1787"/>
                </a:lnTo>
                <a:lnTo>
                  <a:pt x="286017" y="1191"/>
                </a:lnTo>
                <a:lnTo>
                  <a:pt x="293548" y="79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03"/>
          <p:cNvSpPr/>
          <p:nvPr/>
        </p:nvSpPr>
        <p:spPr>
          <a:xfrm>
            <a:off x="3637597" y="3343275"/>
            <a:ext cx="368619" cy="8573"/>
          </a:xfrm>
          <a:custGeom>
            <a:avLst/>
            <a:gdLst/>
            <a:ahLst/>
            <a:cxnLst/>
            <a:rect l="0" t="0" r="0" b="0"/>
            <a:pathLst>
              <a:path w="368619" h="8573">
                <a:moveTo>
                  <a:pt x="0" y="8572"/>
                </a:moveTo>
                <a:lnTo>
                  <a:pt x="116033" y="8572"/>
                </a:lnTo>
                <a:lnTo>
                  <a:pt x="126885" y="7620"/>
                </a:lnTo>
                <a:lnTo>
                  <a:pt x="137930" y="6032"/>
                </a:lnTo>
                <a:lnTo>
                  <a:pt x="149104" y="4021"/>
                </a:lnTo>
                <a:lnTo>
                  <a:pt x="161314" y="2681"/>
                </a:lnTo>
                <a:lnTo>
                  <a:pt x="174218" y="1787"/>
                </a:lnTo>
                <a:lnTo>
                  <a:pt x="200303" y="794"/>
                </a:lnTo>
                <a:lnTo>
                  <a:pt x="237361" y="235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04"/>
          <p:cNvSpPr/>
          <p:nvPr/>
        </p:nvSpPr>
        <p:spPr>
          <a:xfrm>
            <a:off x="4059098" y="3206114"/>
            <a:ext cx="321735" cy="291466"/>
          </a:xfrm>
          <a:custGeom>
            <a:avLst/>
            <a:gdLst/>
            <a:ahLst/>
            <a:cxnLst/>
            <a:rect l="0" t="0" r="0" b="0"/>
            <a:pathLst>
              <a:path w="321735" h="291466">
                <a:moveTo>
                  <a:pt x="118567" y="0"/>
                </a:moveTo>
                <a:lnTo>
                  <a:pt x="103805" y="7381"/>
                </a:lnTo>
                <a:lnTo>
                  <a:pt x="100153" y="11589"/>
                </a:lnTo>
                <a:lnTo>
                  <a:pt x="94861" y="18203"/>
                </a:lnTo>
                <a:lnTo>
                  <a:pt x="88475" y="26423"/>
                </a:lnTo>
                <a:lnTo>
                  <a:pt x="82313" y="33808"/>
                </a:lnTo>
                <a:lnTo>
                  <a:pt x="76300" y="40637"/>
                </a:lnTo>
                <a:lnTo>
                  <a:pt x="64539" y="53304"/>
                </a:lnTo>
                <a:lnTo>
                  <a:pt x="52962" y="65283"/>
                </a:lnTo>
                <a:lnTo>
                  <a:pt x="48160" y="71145"/>
                </a:lnTo>
                <a:lnTo>
                  <a:pt x="44006" y="76958"/>
                </a:lnTo>
                <a:lnTo>
                  <a:pt x="40285" y="82738"/>
                </a:lnTo>
                <a:lnTo>
                  <a:pt x="36851" y="88496"/>
                </a:lnTo>
                <a:lnTo>
                  <a:pt x="33609" y="94240"/>
                </a:lnTo>
                <a:lnTo>
                  <a:pt x="30496" y="99974"/>
                </a:lnTo>
                <a:lnTo>
                  <a:pt x="26516" y="106655"/>
                </a:lnTo>
                <a:lnTo>
                  <a:pt x="17012" y="121697"/>
                </a:lnTo>
                <a:lnTo>
                  <a:pt x="13716" y="128757"/>
                </a:lnTo>
                <a:lnTo>
                  <a:pt x="11519" y="135368"/>
                </a:lnTo>
                <a:lnTo>
                  <a:pt x="10054" y="141681"/>
                </a:lnTo>
                <a:lnTo>
                  <a:pt x="8125" y="148747"/>
                </a:lnTo>
                <a:lnTo>
                  <a:pt x="3442" y="164217"/>
                </a:lnTo>
                <a:lnTo>
                  <a:pt x="1812" y="171391"/>
                </a:lnTo>
                <a:lnTo>
                  <a:pt x="725" y="178078"/>
                </a:lnTo>
                <a:lnTo>
                  <a:pt x="0" y="184442"/>
                </a:lnTo>
                <a:lnTo>
                  <a:pt x="470" y="190589"/>
                </a:lnTo>
                <a:lnTo>
                  <a:pt x="1735" y="196592"/>
                </a:lnTo>
                <a:lnTo>
                  <a:pt x="3531" y="202499"/>
                </a:lnTo>
                <a:lnTo>
                  <a:pt x="7587" y="210247"/>
                </a:lnTo>
                <a:lnTo>
                  <a:pt x="13148" y="219223"/>
                </a:lnTo>
                <a:lnTo>
                  <a:pt x="19712" y="229016"/>
                </a:lnTo>
                <a:lnTo>
                  <a:pt x="26946" y="237450"/>
                </a:lnTo>
                <a:lnTo>
                  <a:pt x="34626" y="244978"/>
                </a:lnTo>
                <a:lnTo>
                  <a:pt x="42604" y="251901"/>
                </a:lnTo>
                <a:lnTo>
                  <a:pt x="50780" y="257469"/>
                </a:lnTo>
                <a:lnTo>
                  <a:pt x="59088" y="262134"/>
                </a:lnTo>
                <a:lnTo>
                  <a:pt x="67484" y="266196"/>
                </a:lnTo>
                <a:lnTo>
                  <a:pt x="75939" y="269857"/>
                </a:lnTo>
                <a:lnTo>
                  <a:pt x="84433" y="273250"/>
                </a:lnTo>
                <a:lnTo>
                  <a:pt x="92953" y="276464"/>
                </a:lnTo>
                <a:lnTo>
                  <a:pt x="101491" y="278607"/>
                </a:lnTo>
                <a:lnTo>
                  <a:pt x="110040" y="280036"/>
                </a:lnTo>
                <a:lnTo>
                  <a:pt x="118597" y="280988"/>
                </a:lnTo>
                <a:lnTo>
                  <a:pt x="128112" y="282576"/>
                </a:lnTo>
                <a:lnTo>
                  <a:pt x="138265" y="284586"/>
                </a:lnTo>
                <a:lnTo>
                  <a:pt x="148844" y="286880"/>
                </a:lnTo>
                <a:lnTo>
                  <a:pt x="162564" y="288408"/>
                </a:lnTo>
                <a:lnTo>
                  <a:pt x="178378" y="289427"/>
                </a:lnTo>
                <a:lnTo>
                  <a:pt x="195589" y="290107"/>
                </a:lnTo>
                <a:lnTo>
                  <a:pt x="209919" y="289607"/>
                </a:lnTo>
                <a:lnTo>
                  <a:pt x="222331" y="288322"/>
                </a:lnTo>
                <a:lnTo>
                  <a:pt x="233463" y="286512"/>
                </a:lnTo>
                <a:lnTo>
                  <a:pt x="242789" y="285306"/>
                </a:lnTo>
                <a:lnTo>
                  <a:pt x="250912" y="284502"/>
                </a:lnTo>
                <a:lnTo>
                  <a:pt x="258232" y="283965"/>
                </a:lnTo>
                <a:lnTo>
                  <a:pt x="265016" y="282655"/>
                </a:lnTo>
                <a:lnTo>
                  <a:pt x="271445" y="280830"/>
                </a:lnTo>
                <a:lnTo>
                  <a:pt x="277635" y="278660"/>
                </a:lnTo>
                <a:lnTo>
                  <a:pt x="284620" y="275308"/>
                </a:lnTo>
                <a:lnTo>
                  <a:pt x="292134" y="271169"/>
                </a:lnTo>
                <a:lnTo>
                  <a:pt x="300001" y="266505"/>
                </a:lnTo>
                <a:lnTo>
                  <a:pt x="306198" y="262442"/>
                </a:lnTo>
                <a:lnTo>
                  <a:pt x="315623" y="255389"/>
                </a:lnTo>
                <a:lnTo>
                  <a:pt x="318518" y="252174"/>
                </a:lnTo>
                <a:lnTo>
                  <a:pt x="320447" y="249079"/>
                </a:lnTo>
                <a:lnTo>
                  <a:pt x="321734" y="246063"/>
                </a:lnTo>
                <a:lnTo>
                  <a:pt x="321638" y="243099"/>
                </a:lnTo>
                <a:lnTo>
                  <a:pt x="320623" y="240172"/>
                </a:lnTo>
                <a:lnTo>
                  <a:pt x="316955" y="234379"/>
                </a:lnTo>
                <a:lnTo>
                  <a:pt x="312149" y="228629"/>
                </a:lnTo>
                <a:lnTo>
                  <a:pt x="309534" y="226714"/>
                </a:lnTo>
                <a:lnTo>
                  <a:pt x="304089" y="224587"/>
                </a:lnTo>
                <a:lnTo>
                  <a:pt x="295954" y="223642"/>
                </a:lnTo>
                <a:lnTo>
                  <a:pt x="285988" y="223222"/>
                </a:lnTo>
                <a:lnTo>
                  <a:pt x="275208" y="223035"/>
                </a:lnTo>
                <a:lnTo>
                  <a:pt x="240227" y="222930"/>
                </a:lnTo>
                <a:lnTo>
                  <a:pt x="227296" y="223868"/>
                </a:lnTo>
                <a:lnTo>
                  <a:pt x="214865" y="225445"/>
                </a:lnTo>
                <a:lnTo>
                  <a:pt x="202768" y="227450"/>
                </a:lnTo>
                <a:lnTo>
                  <a:pt x="191846" y="229738"/>
                </a:lnTo>
                <a:lnTo>
                  <a:pt x="181707" y="232216"/>
                </a:lnTo>
                <a:lnTo>
                  <a:pt x="172090" y="234821"/>
                </a:lnTo>
                <a:lnTo>
                  <a:pt x="163774" y="237510"/>
                </a:lnTo>
                <a:lnTo>
                  <a:pt x="156325" y="240255"/>
                </a:lnTo>
                <a:lnTo>
                  <a:pt x="149454" y="243038"/>
                </a:lnTo>
                <a:lnTo>
                  <a:pt x="140110" y="247751"/>
                </a:lnTo>
                <a:lnTo>
                  <a:pt x="129119" y="253750"/>
                </a:lnTo>
                <a:lnTo>
                  <a:pt x="117029" y="260606"/>
                </a:lnTo>
                <a:lnTo>
                  <a:pt x="108017" y="266131"/>
                </a:lnTo>
                <a:lnTo>
                  <a:pt x="101056" y="270766"/>
                </a:lnTo>
                <a:lnTo>
                  <a:pt x="95463" y="274808"/>
                </a:lnTo>
                <a:lnTo>
                  <a:pt x="86709" y="281840"/>
                </a:lnTo>
                <a:lnTo>
                  <a:pt x="75704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05"/>
          <p:cNvSpPr/>
          <p:nvPr/>
        </p:nvSpPr>
        <p:spPr>
          <a:xfrm>
            <a:off x="4126229" y="351472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6"/>
          <p:cNvSpPr/>
          <p:nvPr/>
        </p:nvSpPr>
        <p:spPr>
          <a:xfrm>
            <a:off x="2763202" y="3574732"/>
            <a:ext cx="968694" cy="25719"/>
          </a:xfrm>
          <a:custGeom>
            <a:avLst/>
            <a:gdLst/>
            <a:ahLst/>
            <a:cxnLst/>
            <a:rect l="0" t="0" r="0" b="0"/>
            <a:pathLst>
              <a:path w="968694" h="25719">
                <a:moveTo>
                  <a:pt x="0" y="25718"/>
                </a:moveTo>
                <a:lnTo>
                  <a:pt x="22754" y="21167"/>
                </a:lnTo>
                <a:lnTo>
                  <a:pt x="32314" y="19826"/>
                </a:lnTo>
                <a:lnTo>
                  <a:pt x="41545" y="18932"/>
                </a:lnTo>
                <a:lnTo>
                  <a:pt x="159106" y="11489"/>
                </a:lnTo>
                <a:lnTo>
                  <a:pt x="205016" y="9869"/>
                </a:lnTo>
                <a:lnTo>
                  <a:pt x="226212" y="8484"/>
                </a:lnTo>
                <a:lnTo>
                  <a:pt x="247011" y="6609"/>
                </a:lnTo>
                <a:lnTo>
                  <a:pt x="267544" y="4406"/>
                </a:lnTo>
                <a:lnTo>
                  <a:pt x="286948" y="2937"/>
                </a:lnTo>
                <a:lnTo>
                  <a:pt x="305599" y="1958"/>
                </a:lnTo>
                <a:lnTo>
                  <a:pt x="342514" y="871"/>
                </a:lnTo>
                <a:lnTo>
                  <a:pt x="444931" y="115"/>
                </a:lnTo>
                <a:lnTo>
                  <a:pt x="9686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07"/>
          <p:cNvSpPr/>
          <p:nvPr/>
        </p:nvSpPr>
        <p:spPr>
          <a:xfrm>
            <a:off x="3097529" y="3694747"/>
            <a:ext cx="316867" cy="231342"/>
          </a:xfrm>
          <a:custGeom>
            <a:avLst/>
            <a:gdLst/>
            <a:ahLst/>
            <a:cxnLst/>
            <a:rect l="0" t="0" r="0" b="0"/>
            <a:pathLst>
              <a:path w="316867" h="231342">
                <a:moveTo>
                  <a:pt x="0" y="0"/>
                </a:moveTo>
                <a:lnTo>
                  <a:pt x="102338" y="0"/>
                </a:lnTo>
                <a:lnTo>
                  <a:pt x="132043" y="953"/>
                </a:lnTo>
                <a:lnTo>
                  <a:pt x="158514" y="2540"/>
                </a:lnTo>
                <a:lnTo>
                  <a:pt x="201896" y="5892"/>
                </a:lnTo>
                <a:lnTo>
                  <a:pt x="230701" y="7381"/>
                </a:lnTo>
                <a:lnTo>
                  <a:pt x="242384" y="8731"/>
                </a:lnTo>
                <a:lnTo>
                  <a:pt x="253030" y="10583"/>
                </a:lnTo>
                <a:lnTo>
                  <a:pt x="262984" y="12770"/>
                </a:lnTo>
                <a:lnTo>
                  <a:pt x="271525" y="14228"/>
                </a:lnTo>
                <a:lnTo>
                  <a:pt x="279124" y="15201"/>
                </a:lnTo>
                <a:lnTo>
                  <a:pt x="286096" y="15849"/>
                </a:lnTo>
                <a:lnTo>
                  <a:pt x="292648" y="17234"/>
                </a:lnTo>
                <a:lnTo>
                  <a:pt x="298921" y="19109"/>
                </a:lnTo>
                <a:lnTo>
                  <a:pt x="313576" y="24412"/>
                </a:lnTo>
                <a:lnTo>
                  <a:pt x="314778" y="25800"/>
                </a:lnTo>
                <a:lnTo>
                  <a:pt x="315580" y="27678"/>
                </a:lnTo>
                <a:lnTo>
                  <a:pt x="316708" y="34871"/>
                </a:lnTo>
                <a:lnTo>
                  <a:pt x="316866" y="37535"/>
                </a:lnTo>
                <a:lnTo>
                  <a:pt x="316020" y="39311"/>
                </a:lnTo>
                <a:lnTo>
                  <a:pt x="314502" y="40495"/>
                </a:lnTo>
                <a:lnTo>
                  <a:pt x="307419" y="42763"/>
                </a:lnTo>
                <a:lnTo>
                  <a:pt x="271827" y="51980"/>
                </a:lnTo>
                <a:lnTo>
                  <a:pt x="261228" y="54656"/>
                </a:lnTo>
                <a:lnTo>
                  <a:pt x="251305" y="56440"/>
                </a:lnTo>
                <a:lnTo>
                  <a:pt x="241832" y="57629"/>
                </a:lnTo>
                <a:lnTo>
                  <a:pt x="232659" y="58422"/>
                </a:lnTo>
                <a:lnTo>
                  <a:pt x="223686" y="59903"/>
                </a:lnTo>
                <a:lnTo>
                  <a:pt x="214847" y="61843"/>
                </a:lnTo>
                <a:lnTo>
                  <a:pt x="206096" y="64089"/>
                </a:lnTo>
                <a:lnTo>
                  <a:pt x="183674" y="69124"/>
                </a:lnTo>
                <a:lnTo>
                  <a:pt x="171027" y="71800"/>
                </a:lnTo>
                <a:lnTo>
                  <a:pt x="161643" y="73584"/>
                </a:lnTo>
                <a:lnTo>
                  <a:pt x="154435" y="74774"/>
                </a:lnTo>
                <a:lnTo>
                  <a:pt x="148677" y="75567"/>
                </a:lnTo>
                <a:lnTo>
                  <a:pt x="139739" y="76448"/>
                </a:lnTo>
                <a:lnTo>
                  <a:pt x="136022" y="76683"/>
                </a:lnTo>
                <a:lnTo>
                  <a:pt x="133544" y="77792"/>
                </a:lnTo>
                <a:lnTo>
                  <a:pt x="131892" y="79484"/>
                </a:lnTo>
                <a:lnTo>
                  <a:pt x="129241" y="84492"/>
                </a:lnTo>
                <a:lnTo>
                  <a:pt x="129976" y="85855"/>
                </a:lnTo>
                <a:lnTo>
                  <a:pt x="133332" y="89911"/>
                </a:lnTo>
                <a:lnTo>
                  <a:pt x="135561" y="91373"/>
                </a:lnTo>
                <a:lnTo>
                  <a:pt x="145153" y="94384"/>
                </a:lnTo>
                <a:lnTo>
                  <a:pt x="157858" y="98464"/>
                </a:lnTo>
                <a:lnTo>
                  <a:pt x="164294" y="100885"/>
                </a:lnTo>
                <a:lnTo>
                  <a:pt x="170489" y="103452"/>
                </a:lnTo>
                <a:lnTo>
                  <a:pt x="176525" y="106115"/>
                </a:lnTo>
                <a:lnTo>
                  <a:pt x="183406" y="108844"/>
                </a:lnTo>
                <a:lnTo>
                  <a:pt x="198671" y="114415"/>
                </a:lnTo>
                <a:lnTo>
                  <a:pt x="248735" y="131455"/>
                </a:lnTo>
                <a:lnTo>
                  <a:pt x="256311" y="134309"/>
                </a:lnTo>
                <a:lnTo>
                  <a:pt x="263267" y="137164"/>
                </a:lnTo>
                <a:lnTo>
                  <a:pt x="269809" y="140020"/>
                </a:lnTo>
                <a:lnTo>
                  <a:pt x="282158" y="145734"/>
                </a:lnTo>
                <a:lnTo>
                  <a:pt x="288118" y="148591"/>
                </a:lnTo>
                <a:lnTo>
                  <a:pt x="297280" y="154306"/>
                </a:lnTo>
                <a:lnTo>
                  <a:pt x="304527" y="160020"/>
                </a:lnTo>
                <a:lnTo>
                  <a:pt x="310923" y="165735"/>
                </a:lnTo>
                <a:lnTo>
                  <a:pt x="313010" y="170498"/>
                </a:lnTo>
                <a:lnTo>
                  <a:pt x="314401" y="176530"/>
                </a:lnTo>
                <a:lnTo>
                  <a:pt x="315328" y="183410"/>
                </a:lnTo>
                <a:lnTo>
                  <a:pt x="315947" y="188948"/>
                </a:lnTo>
                <a:lnTo>
                  <a:pt x="316359" y="193593"/>
                </a:lnTo>
                <a:lnTo>
                  <a:pt x="316633" y="197642"/>
                </a:lnTo>
                <a:lnTo>
                  <a:pt x="314912" y="200341"/>
                </a:lnTo>
                <a:lnTo>
                  <a:pt x="311859" y="202141"/>
                </a:lnTo>
                <a:lnTo>
                  <a:pt x="307918" y="203341"/>
                </a:lnTo>
                <a:lnTo>
                  <a:pt x="301000" y="207214"/>
                </a:lnTo>
                <a:lnTo>
                  <a:pt x="293798" y="212110"/>
                </a:lnTo>
                <a:lnTo>
                  <a:pt x="284247" y="217461"/>
                </a:lnTo>
                <a:lnTo>
                  <a:pt x="278081" y="219269"/>
                </a:lnTo>
                <a:lnTo>
                  <a:pt x="271113" y="220475"/>
                </a:lnTo>
                <a:lnTo>
                  <a:pt x="263609" y="221278"/>
                </a:lnTo>
                <a:lnTo>
                  <a:pt x="254797" y="222766"/>
                </a:lnTo>
                <a:lnTo>
                  <a:pt x="245113" y="224711"/>
                </a:lnTo>
                <a:lnTo>
                  <a:pt x="234846" y="226960"/>
                </a:lnTo>
                <a:lnTo>
                  <a:pt x="222286" y="228459"/>
                </a:lnTo>
                <a:lnTo>
                  <a:pt x="208199" y="229459"/>
                </a:lnTo>
                <a:lnTo>
                  <a:pt x="193092" y="230125"/>
                </a:lnTo>
                <a:lnTo>
                  <a:pt x="90353" y="231194"/>
                </a:lnTo>
                <a:lnTo>
                  <a:pt x="60477" y="231341"/>
                </a:lnTo>
                <a:lnTo>
                  <a:pt x="50796" y="230427"/>
                </a:lnTo>
                <a:lnTo>
                  <a:pt x="43389" y="228866"/>
                </a:lnTo>
                <a:lnTo>
                  <a:pt x="25718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08"/>
          <p:cNvSpPr/>
          <p:nvPr/>
        </p:nvSpPr>
        <p:spPr>
          <a:xfrm>
            <a:off x="3749039" y="3566160"/>
            <a:ext cx="711519" cy="51436"/>
          </a:xfrm>
          <a:custGeom>
            <a:avLst/>
            <a:gdLst/>
            <a:ahLst/>
            <a:cxnLst/>
            <a:rect l="0" t="0" r="0" b="0"/>
            <a:pathLst>
              <a:path w="711519" h="51436">
                <a:moveTo>
                  <a:pt x="0" y="51435"/>
                </a:moveTo>
                <a:lnTo>
                  <a:pt x="4552" y="46884"/>
                </a:lnTo>
                <a:lnTo>
                  <a:pt x="7797" y="44591"/>
                </a:lnTo>
                <a:lnTo>
                  <a:pt x="11865" y="42110"/>
                </a:lnTo>
                <a:lnTo>
                  <a:pt x="16483" y="39503"/>
                </a:lnTo>
                <a:lnTo>
                  <a:pt x="25276" y="36813"/>
                </a:lnTo>
                <a:lnTo>
                  <a:pt x="36854" y="34067"/>
                </a:lnTo>
                <a:lnTo>
                  <a:pt x="50287" y="31283"/>
                </a:lnTo>
                <a:lnTo>
                  <a:pt x="63052" y="29428"/>
                </a:lnTo>
                <a:lnTo>
                  <a:pt x="75372" y="28191"/>
                </a:lnTo>
                <a:lnTo>
                  <a:pt x="87396" y="27367"/>
                </a:lnTo>
                <a:lnTo>
                  <a:pt x="121075" y="23910"/>
                </a:lnTo>
                <a:lnTo>
                  <a:pt x="235937" y="11192"/>
                </a:lnTo>
                <a:lnTo>
                  <a:pt x="255399" y="8414"/>
                </a:lnTo>
                <a:lnTo>
                  <a:pt x="273136" y="5609"/>
                </a:lnTo>
                <a:lnTo>
                  <a:pt x="291628" y="3739"/>
                </a:lnTo>
                <a:lnTo>
                  <a:pt x="310624" y="2493"/>
                </a:lnTo>
                <a:lnTo>
                  <a:pt x="329955" y="1662"/>
                </a:lnTo>
                <a:lnTo>
                  <a:pt x="371755" y="738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09"/>
          <p:cNvSpPr/>
          <p:nvPr/>
        </p:nvSpPr>
        <p:spPr>
          <a:xfrm>
            <a:off x="3894772" y="3643312"/>
            <a:ext cx="363410" cy="334329"/>
          </a:xfrm>
          <a:custGeom>
            <a:avLst/>
            <a:gdLst/>
            <a:ahLst/>
            <a:cxnLst/>
            <a:rect l="0" t="0" r="0" b="0"/>
            <a:pathLst>
              <a:path w="363410" h="334329">
                <a:moveTo>
                  <a:pt x="0" y="0"/>
                </a:moveTo>
                <a:lnTo>
                  <a:pt x="37516" y="0"/>
                </a:lnTo>
                <a:lnTo>
                  <a:pt x="64063" y="1905"/>
                </a:lnTo>
                <a:lnTo>
                  <a:pt x="200367" y="13570"/>
                </a:lnTo>
                <a:lnTo>
                  <a:pt x="219304" y="14762"/>
                </a:lnTo>
                <a:lnTo>
                  <a:pt x="235737" y="17461"/>
                </a:lnTo>
                <a:lnTo>
                  <a:pt x="250503" y="21166"/>
                </a:lnTo>
                <a:lnTo>
                  <a:pt x="264157" y="25540"/>
                </a:lnTo>
                <a:lnTo>
                  <a:pt x="274212" y="29409"/>
                </a:lnTo>
                <a:lnTo>
                  <a:pt x="281868" y="32941"/>
                </a:lnTo>
                <a:lnTo>
                  <a:pt x="287925" y="36249"/>
                </a:lnTo>
                <a:lnTo>
                  <a:pt x="297194" y="45003"/>
                </a:lnTo>
                <a:lnTo>
                  <a:pt x="303536" y="54291"/>
                </a:lnTo>
                <a:lnTo>
                  <a:pt x="306355" y="61595"/>
                </a:lnTo>
                <a:lnTo>
                  <a:pt x="306154" y="63923"/>
                </a:lnTo>
                <a:lnTo>
                  <a:pt x="305068" y="65475"/>
                </a:lnTo>
                <a:lnTo>
                  <a:pt x="296448" y="70200"/>
                </a:lnTo>
                <a:lnTo>
                  <a:pt x="276468" y="80330"/>
                </a:lnTo>
                <a:lnTo>
                  <a:pt x="270037" y="83081"/>
                </a:lnTo>
                <a:lnTo>
                  <a:pt x="262892" y="85867"/>
                </a:lnTo>
                <a:lnTo>
                  <a:pt x="247334" y="91503"/>
                </a:lnTo>
                <a:lnTo>
                  <a:pt x="179973" y="114302"/>
                </a:lnTo>
                <a:lnTo>
                  <a:pt x="171417" y="116207"/>
                </a:lnTo>
                <a:lnTo>
                  <a:pt x="162855" y="117476"/>
                </a:lnTo>
                <a:lnTo>
                  <a:pt x="154290" y="118323"/>
                </a:lnTo>
                <a:lnTo>
                  <a:pt x="146675" y="119839"/>
                </a:lnTo>
                <a:lnTo>
                  <a:pt x="139693" y="121803"/>
                </a:lnTo>
                <a:lnTo>
                  <a:pt x="133134" y="124065"/>
                </a:lnTo>
                <a:lnTo>
                  <a:pt x="123305" y="129117"/>
                </a:lnTo>
                <a:lnTo>
                  <a:pt x="112418" y="137317"/>
                </a:lnTo>
                <a:lnTo>
                  <a:pt x="109235" y="140122"/>
                </a:lnTo>
                <a:lnTo>
                  <a:pt x="108066" y="141992"/>
                </a:lnTo>
                <a:lnTo>
                  <a:pt x="108239" y="143239"/>
                </a:lnTo>
                <a:lnTo>
                  <a:pt x="115361" y="149791"/>
                </a:lnTo>
                <a:lnTo>
                  <a:pt x="118817" y="151296"/>
                </a:lnTo>
                <a:lnTo>
                  <a:pt x="133736" y="154366"/>
                </a:lnTo>
                <a:lnTo>
                  <a:pt x="140592" y="156251"/>
                </a:lnTo>
                <a:lnTo>
                  <a:pt x="148021" y="158460"/>
                </a:lnTo>
                <a:lnTo>
                  <a:pt x="166434" y="163454"/>
                </a:lnTo>
                <a:lnTo>
                  <a:pt x="176679" y="166119"/>
                </a:lnTo>
                <a:lnTo>
                  <a:pt x="189223" y="169801"/>
                </a:lnTo>
                <a:lnTo>
                  <a:pt x="232279" y="183132"/>
                </a:lnTo>
                <a:lnTo>
                  <a:pt x="269060" y="193538"/>
                </a:lnTo>
                <a:lnTo>
                  <a:pt x="289127" y="199682"/>
                </a:lnTo>
                <a:lnTo>
                  <a:pt x="316490" y="208496"/>
                </a:lnTo>
                <a:lnTo>
                  <a:pt x="324341" y="212340"/>
                </a:lnTo>
                <a:lnTo>
                  <a:pt x="331480" y="216807"/>
                </a:lnTo>
                <a:lnTo>
                  <a:pt x="338144" y="221691"/>
                </a:lnTo>
                <a:lnTo>
                  <a:pt x="348089" y="229657"/>
                </a:lnTo>
                <a:lnTo>
                  <a:pt x="352074" y="233114"/>
                </a:lnTo>
                <a:lnTo>
                  <a:pt x="359043" y="242037"/>
                </a:lnTo>
                <a:lnTo>
                  <a:pt x="362234" y="247083"/>
                </a:lnTo>
                <a:lnTo>
                  <a:pt x="363409" y="251399"/>
                </a:lnTo>
                <a:lnTo>
                  <a:pt x="363241" y="255230"/>
                </a:lnTo>
                <a:lnTo>
                  <a:pt x="362175" y="258736"/>
                </a:lnTo>
                <a:lnTo>
                  <a:pt x="358452" y="265171"/>
                </a:lnTo>
                <a:lnTo>
                  <a:pt x="356125" y="268221"/>
                </a:lnTo>
                <a:lnTo>
                  <a:pt x="348461" y="274150"/>
                </a:lnTo>
                <a:lnTo>
                  <a:pt x="338704" y="279959"/>
                </a:lnTo>
                <a:lnTo>
                  <a:pt x="328017" y="285716"/>
                </a:lnTo>
                <a:lnTo>
                  <a:pt x="321548" y="287632"/>
                </a:lnTo>
                <a:lnTo>
                  <a:pt x="314378" y="288910"/>
                </a:lnTo>
                <a:lnTo>
                  <a:pt x="306740" y="289762"/>
                </a:lnTo>
                <a:lnTo>
                  <a:pt x="264135" y="295511"/>
                </a:lnTo>
                <a:lnTo>
                  <a:pt x="245623" y="298925"/>
                </a:lnTo>
                <a:lnTo>
                  <a:pt x="204733" y="307798"/>
                </a:lnTo>
                <a:lnTo>
                  <a:pt x="186971" y="310926"/>
                </a:lnTo>
                <a:lnTo>
                  <a:pt x="171320" y="313012"/>
                </a:lnTo>
                <a:lnTo>
                  <a:pt x="157076" y="314402"/>
                </a:lnTo>
                <a:lnTo>
                  <a:pt x="144722" y="316281"/>
                </a:lnTo>
                <a:lnTo>
                  <a:pt x="133629" y="318487"/>
                </a:lnTo>
                <a:lnTo>
                  <a:pt x="123376" y="320909"/>
                </a:lnTo>
                <a:lnTo>
                  <a:pt x="60007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10"/>
          <p:cNvSpPr/>
          <p:nvPr/>
        </p:nvSpPr>
        <p:spPr>
          <a:xfrm>
            <a:off x="3294697" y="4149090"/>
            <a:ext cx="299925" cy="359991"/>
          </a:xfrm>
          <a:custGeom>
            <a:avLst/>
            <a:gdLst/>
            <a:ahLst/>
            <a:cxnLst/>
            <a:rect l="0" t="0" r="0" b="0"/>
            <a:pathLst>
              <a:path w="299925" h="359991">
                <a:moveTo>
                  <a:pt x="120015" y="0"/>
                </a:moveTo>
                <a:lnTo>
                  <a:pt x="110913" y="9101"/>
                </a:lnTo>
                <a:lnTo>
                  <a:pt x="108232" y="12735"/>
                </a:lnTo>
                <a:lnTo>
                  <a:pt x="105253" y="19312"/>
                </a:lnTo>
                <a:lnTo>
                  <a:pt x="103929" y="30490"/>
                </a:lnTo>
                <a:lnTo>
                  <a:pt x="103340" y="43078"/>
                </a:lnTo>
                <a:lnTo>
                  <a:pt x="103079" y="51848"/>
                </a:lnTo>
                <a:lnTo>
                  <a:pt x="102932" y="84894"/>
                </a:lnTo>
                <a:lnTo>
                  <a:pt x="103864" y="94696"/>
                </a:lnTo>
                <a:lnTo>
                  <a:pt x="105438" y="102183"/>
                </a:lnTo>
                <a:lnTo>
                  <a:pt x="114807" y="130145"/>
                </a:lnTo>
                <a:lnTo>
                  <a:pt x="118448" y="136293"/>
                </a:lnTo>
                <a:lnTo>
                  <a:pt x="127574" y="145664"/>
                </a:lnTo>
                <a:lnTo>
                  <a:pt x="135439" y="153005"/>
                </a:lnTo>
                <a:lnTo>
                  <a:pt x="143063" y="159442"/>
                </a:lnTo>
                <a:lnTo>
                  <a:pt x="147763" y="162492"/>
                </a:lnTo>
                <a:lnTo>
                  <a:pt x="157112" y="167469"/>
                </a:lnTo>
                <a:lnTo>
                  <a:pt x="164443" y="169680"/>
                </a:lnTo>
                <a:lnTo>
                  <a:pt x="173416" y="173203"/>
                </a:lnTo>
                <a:lnTo>
                  <a:pt x="178475" y="175476"/>
                </a:lnTo>
                <a:lnTo>
                  <a:pt x="183754" y="176039"/>
                </a:lnTo>
                <a:lnTo>
                  <a:pt x="189177" y="175462"/>
                </a:lnTo>
                <a:lnTo>
                  <a:pt x="220672" y="167691"/>
                </a:lnTo>
                <a:lnTo>
                  <a:pt x="230935" y="164182"/>
                </a:lnTo>
                <a:lnTo>
                  <a:pt x="241587" y="159937"/>
                </a:lnTo>
                <a:lnTo>
                  <a:pt x="252497" y="155202"/>
                </a:lnTo>
                <a:lnTo>
                  <a:pt x="260724" y="151093"/>
                </a:lnTo>
                <a:lnTo>
                  <a:pt x="267161" y="147401"/>
                </a:lnTo>
                <a:lnTo>
                  <a:pt x="272405" y="143987"/>
                </a:lnTo>
                <a:lnTo>
                  <a:pt x="280771" y="135114"/>
                </a:lnTo>
                <a:lnTo>
                  <a:pt x="287665" y="124820"/>
                </a:lnTo>
                <a:lnTo>
                  <a:pt x="293904" y="113895"/>
                </a:lnTo>
                <a:lnTo>
                  <a:pt x="295948" y="106410"/>
                </a:lnTo>
                <a:lnTo>
                  <a:pt x="297312" y="97610"/>
                </a:lnTo>
                <a:lnTo>
                  <a:pt x="298220" y="87933"/>
                </a:lnTo>
                <a:lnTo>
                  <a:pt x="297874" y="77672"/>
                </a:lnTo>
                <a:lnTo>
                  <a:pt x="296690" y="67021"/>
                </a:lnTo>
                <a:lnTo>
                  <a:pt x="294948" y="56111"/>
                </a:lnTo>
                <a:lnTo>
                  <a:pt x="292835" y="46932"/>
                </a:lnTo>
                <a:lnTo>
                  <a:pt x="290473" y="38908"/>
                </a:lnTo>
                <a:lnTo>
                  <a:pt x="286261" y="27770"/>
                </a:lnTo>
                <a:lnTo>
                  <a:pt x="285139" y="26133"/>
                </a:lnTo>
                <a:lnTo>
                  <a:pt x="284390" y="25994"/>
                </a:lnTo>
                <a:lnTo>
                  <a:pt x="283891" y="26854"/>
                </a:lnTo>
                <a:lnTo>
                  <a:pt x="283336" y="30350"/>
                </a:lnTo>
                <a:lnTo>
                  <a:pt x="283188" y="35473"/>
                </a:lnTo>
                <a:lnTo>
                  <a:pt x="283024" y="51326"/>
                </a:lnTo>
                <a:lnTo>
                  <a:pt x="283933" y="59935"/>
                </a:lnTo>
                <a:lnTo>
                  <a:pt x="285491" y="68531"/>
                </a:lnTo>
                <a:lnTo>
                  <a:pt x="287482" y="77120"/>
                </a:lnTo>
                <a:lnTo>
                  <a:pt x="288810" y="84751"/>
                </a:lnTo>
                <a:lnTo>
                  <a:pt x="289695" y="91743"/>
                </a:lnTo>
                <a:lnTo>
                  <a:pt x="290285" y="98309"/>
                </a:lnTo>
                <a:lnTo>
                  <a:pt x="291631" y="105544"/>
                </a:lnTo>
                <a:lnTo>
                  <a:pt x="293480" y="113225"/>
                </a:lnTo>
                <a:lnTo>
                  <a:pt x="295666" y="121203"/>
                </a:lnTo>
                <a:lnTo>
                  <a:pt x="297123" y="129379"/>
                </a:lnTo>
                <a:lnTo>
                  <a:pt x="298095" y="137688"/>
                </a:lnTo>
                <a:lnTo>
                  <a:pt x="298742" y="146084"/>
                </a:lnTo>
                <a:lnTo>
                  <a:pt x="299174" y="156444"/>
                </a:lnTo>
                <a:lnTo>
                  <a:pt x="299782" y="192827"/>
                </a:lnTo>
                <a:lnTo>
                  <a:pt x="299924" y="216510"/>
                </a:lnTo>
                <a:lnTo>
                  <a:pt x="299010" y="229113"/>
                </a:lnTo>
                <a:lnTo>
                  <a:pt x="297447" y="242277"/>
                </a:lnTo>
                <a:lnTo>
                  <a:pt x="295453" y="255815"/>
                </a:lnTo>
                <a:lnTo>
                  <a:pt x="293171" y="267698"/>
                </a:lnTo>
                <a:lnTo>
                  <a:pt x="290697" y="278478"/>
                </a:lnTo>
                <a:lnTo>
                  <a:pt x="288096" y="288522"/>
                </a:lnTo>
                <a:lnTo>
                  <a:pt x="283504" y="299028"/>
                </a:lnTo>
                <a:lnTo>
                  <a:pt x="277585" y="309842"/>
                </a:lnTo>
                <a:lnTo>
                  <a:pt x="270782" y="320861"/>
                </a:lnTo>
                <a:lnTo>
                  <a:pt x="264341" y="329160"/>
                </a:lnTo>
                <a:lnTo>
                  <a:pt x="258142" y="335645"/>
                </a:lnTo>
                <a:lnTo>
                  <a:pt x="252105" y="340921"/>
                </a:lnTo>
                <a:lnTo>
                  <a:pt x="245222" y="345390"/>
                </a:lnTo>
                <a:lnTo>
                  <a:pt x="237776" y="349323"/>
                </a:lnTo>
                <a:lnTo>
                  <a:pt x="229955" y="352896"/>
                </a:lnTo>
                <a:lnTo>
                  <a:pt x="221884" y="355279"/>
                </a:lnTo>
                <a:lnTo>
                  <a:pt x="213645" y="356867"/>
                </a:lnTo>
                <a:lnTo>
                  <a:pt x="205295" y="357927"/>
                </a:lnTo>
                <a:lnTo>
                  <a:pt x="196871" y="358632"/>
                </a:lnTo>
                <a:lnTo>
                  <a:pt x="188397" y="359103"/>
                </a:lnTo>
                <a:lnTo>
                  <a:pt x="179890" y="359417"/>
                </a:lnTo>
                <a:lnTo>
                  <a:pt x="149715" y="359859"/>
                </a:lnTo>
                <a:lnTo>
                  <a:pt x="112093" y="359990"/>
                </a:lnTo>
                <a:lnTo>
                  <a:pt x="100446" y="359055"/>
                </a:lnTo>
                <a:lnTo>
                  <a:pt x="89824" y="357480"/>
                </a:lnTo>
                <a:lnTo>
                  <a:pt x="79885" y="355477"/>
                </a:lnTo>
                <a:lnTo>
                  <a:pt x="70402" y="353190"/>
                </a:lnTo>
                <a:lnTo>
                  <a:pt x="61222" y="350712"/>
                </a:lnTo>
                <a:lnTo>
                  <a:pt x="52245" y="348108"/>
                </a:lnTo>
                <a:lnTo>
                  <a:pt x="44355" y="345419"/>
                </a:lnTo>
                <a:lnTo>
                  <a:pt x="37190" y="342674"/>
                </a:lnTo>
                <a:lnTo>
                  <a:pt x="30508" y="339892"/>
                </a:lnTo>
                <a:lnTo>
                  <a:pt x="24149" y="337085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11"/>
          <p:cNvSpPr/>
          <p:nvPr/>
        </p:nvSpPr>
        <p:spPr>
          <a:xfrm>
            <a:off x="3671887" y="4269104"/>
            <a:ext cx="231459" cy="17147"/>
          </a:xfrm>
          <a:custGeom>
            <a:avLst/>
            <a:gdLst/>
            <a:ahLst/>
            <a:cxnLst/>
            <a:rect l="0" t="0" r="0" b="0"/>
            <a:pathLst>
              <a:path w="231459" h="17147">
                <a:moveTo>
                  <a:pt x="0" y="17146"/>
                </a:moveTo>
                <a:lnTo>
                  <a:pt x="9102" y="12595"/>
                </a:lnTo>
                <a:lnTo>
                  <a:pt x="12735" y="11254"/>
                </a:lnTo>
                <a:lnTo>
                  <a:pt x="16110" y="10361"/>
                </a:lnTo>
                <a:lnTo>
                  <a:pt x="46574" y="4375"/>
                </a:lnTo>
                <a:lnTo>
                  <a:pt x="56767" y="2917"/>
                </a:lnTo>
                <a:lnTo>
                  <a:pt x="66420" y="1945"/>
                </a:lnTo>
                <a:lnTo>
                  <a:pt x="75712" y="1297"/>
                </a:lnTo>
                <a:lnTo>
                  <a:pt x="87622" y="865"/>
                </a:lnTo>
                <a:lnTo>
                  <a:pt x="140181" y="17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12"/>
          <p:cNvSpPr/>
          <p:nvPr/>
        </p:nvSpPr>
        <p:spPr>
          <a:xfrm>
            <a:off x="3697604" y="4123372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17145"/>
                </a:moveTo>
                <a:lnTo>
                  <a:pt x="13653" y="12594"/>
                </a:lnTo>
                <a:lnTo>
                  <a:pt x="19579" y="10301"/>
                </a:lnTo>
                <a:lnTo>
                  <a:pt x="25436" y="7820"/>
                </a:lnTo>
                <a:lnTo>
                  <a:pt x="31245" y="5213"/>
                </a:lnTo>
                <a:lnTo>
                  <a:pt x="37975" y="3476"/>
                </a:lnTo>
                <a:lnTo>
                  <a:pt x="45319" y="2317"/>
                </a:lnTo>
                <a:lnTo>
                  <a:pt x="53073" y="1545"/>
                </a:lnTo>
                <a:lnTo>
                  <a:pt x="61100" y="1030"/>
                </a:lnTo>
                <a:lnTo>
                  <a:pt x="69308" y="687"/>
                </a:lnTo>
                <a:lnTo>
                  <a:pt x="77638" y="458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13"/>
          <p:cNvSpPr/>
          <p:nvPr/>
        </p:nvSpPr>
        <p:spPr>
          <a:xfrm>
            <a:off x="3982962" y="4080519"/>
            <a:ext cx="434734" cy="273853"/>
          </a:xfrm>
          <a:custGeom>
            <a:avLst/>
            <a:gdLst/>
            <a:ahLst/>
            <a:cxnLst/>
            <a:rect l="0" t="0" r="0" b="0"/>
            <a:pathLst>
              <a:path w="434734" h="273853">
                <a:moveTo>
                  <a:pt x="74688" y="8563"/>
                </a:moveTo>
                <a:lnTo>
                  <a:pt x="88340" y="4012"/>
                </a:lnTo>
                <a:lnTo>
                  <a:pt x="101381" y="1182"/>
                </a:lnTo>
                <a:lnTo>
                  <a:pt x="110681" y="520"/>
                </a:lnTo>
                <a:lnTo>
                  <a:pt x="122117" y="226"/>
                </a:lnTo>
                <a:lnTo>
                  <a:pt x="186308" y="0"/>
                </a:lnTo>
                <a:lnTo>
                  <a:pt x="195774" y="949"/>
                </a:lnTo>
                <a:lnTo>
                  <a:pt x="205894" y="2535"/>
                </a:lnTo>
                <a:lnTo>
                  <a:pt x="216451" y="4544"/>
                </a:lnTo>
                <a:lnTo>
                  <a:pt x="225394" y="6836"/>
                </a:lnTo>
                <a:lnTo>
                  <a:pt x="233261" y="9317"/>
                </a:lnTo>
                <a:lnTo>
                  <a:pt x="240411" y="11923"/>
                </a:lnTo>
                <a:lnTo>
                  <a:pt x="248987" y="15566"/>
                </a:lnTo>
                <a:lnTo>
                  <a:pt x="268676" y="24693"/>
                </a:lnTo>
                <a:lnTo>
                  <a:pt x="279968" y="32559"/>
                </a:lnTo>
                <a:lnTo>
                  <a:pt x="285938" y="40183"/>
                </a:lnTo>
                <a:lnTo>
                  <a:pt x="288864" y="44883"/>
                </a:lnTo>
                <a:lnTo>
                  <a:pt x="291767" y="49921"/>
                </a:lnTo>
                <a:lnTo>
                  <a:pt x="292749" y="54233"/>
                </a:lnTo>
                <a:lnTo>
                  <a:pt x="292452" y="58060"/>
                </a:lnTo>
                <a:lnTo>
                  <a:pt x="291302" y="61563"/>
                </a:lnTo>
                <a:lnTo>
                  <a:pt x="287483" y="75616"/>
                </a:lnTo>
                <a:lnTo>
                  <a:pt x="285131" y="84698"/>
                </a:lnTo>
                <a:lnTo>
                  <a:pt x="281658" y="92657"/>
                </a:lnTo>
                <a:lnTo>
                  <a:pt x="277438" y="99868"/>
                </a:lnTo>
                <a:lnTo>
                  <a:pt x="272719" y="106581"/>
                </a:lnTo>
                <a:lnTo>
                  <a:pt x="266716" y="112008"/>
                </a:lnTo>
                <a:lnTo>
                  <a:pt x="259857" y="116579"/>
                </a:lnTo>
                <a:lnTo>
                  <a:pt x="252426" y="120578"/>
                </a:lnTo>
                <a:lnTo>
                  <a:pt x="241758" y="127055"/>
                </a:lnTo>
                <a:lnTo>
                  <a:pt x="214663" y="144411"/>
                </a:lnTo>
                <a:lnTo>
                  <a:pt x="201342" y="152469"/>
                </a:lnTo>
                <a:lnTo>
                  <a:pt x="188651" y="159745"/>
                </a:lnTo>
                <a:lnTo>
                  <a:pt x="176381" y="166501"/>
                </a:lnTo>
                <a:lnTo>
                  <a:pt x="157723" y="174815"/>
                </a:lnTo>
                <a:lnTo>
                  <a:pt x="134807" y="184168"/>
                </a:lnTo>
                <a:lnTo>
                  <a:pt x="109052" y="194213"/>
                </a:lnTo>
                <a:lnTo>
                  <a:pt x="87120" y="203767"/>
                </a:lnTo>
                <a:lnTo>
                  <a:pt x="67736" y="212994"/>
                </a:lnTo>
                <a:lnTo>
                  <a:pt x="50050" y="222003"/>
                </a:lnTo>
                <a:lnTo>
                  <a:pt x="37308" y="228009"/>
                </a:lnTo>
                <a:lnTo>
                  <a:pt x="27861" y="232013"/>
                </a:lnTo>
                <a:lnTo>
                  <a:pt x="14823" y="237414"/>
                </a:lnTo>
                <a:lnTo>
                  <a:pt x="5854" y="242989"/>
                </a:lnTo>
                <a:lnTo>
                  <a:pt x="3081" y="245810"/>
                </a:lnTo>
                <a:lnTo>
                  <a:pt x="1232" y="248643"/>
                </a:lnTo>
                <a:lnTo>
                  <a:pt x="0" y="251484"/>
                </a:lnTo>
                <a:lnTo>
                  <a:pt x="131" y="253378"/>
                </a:lnTo>
                <a:lnTo>
                  <a:pt x="1170" y="254640"/>
                </a:lnTo>
                <a:lnTo>
                  <a:pt x="2816" y="255482"/>
                </a:lnTo>
                <a:lnTo>
                  <a:pt x="14234" y="256667"/>
                </a:lnTo>
                <a:lnTo>
                  <a:pt x="26864" y="256944"/>
                </a:lnTo>
                <a:lnTo>
                  <a:pt x="34233" y="257018"/>
                </a:lnTo>
                <a:lnTo>
                  <a:pt x="72900" y="259640"/>
                </a:lnTo>
                <a:lnTo>
                  <a:pt x="99214" y="261672"/>
                </a:lnTo>
                <a:lnTo>
                  <a:pt x="121518" y="263980"/>
                </a:lnTo>
                <a:lnTo>
                  <a:pt x="141150" y="266471"/>
                </a:lnTo>
                <a:lnTo>
                  <a:pt x="159001" y="269084"/>
                </a:lnTo>
                <a:lnTo>
                  <a:pt x="176617" y="270827"/>
                </a:lnTo>
                <a:lnTo>
                  <a:pt x="194075" y="271988"/>
                </a:lnTo>
                <a:lnTo>
                  <a:pt x="211430" y="272762"/>
                </a:lnTo>
                <a:lnTo>
                  <a:pt x="253572" y="273622"/>
                </a:lnTo>
                <a:lnTo>
                  <a:pt x="276811" y="273852"/>
                </a:lnTo>
                <a:lnTo>
                  <a:pt x="298019" y="273052"/>
                </a:lnTo>
                <a:lnTo>
                  <a:pt x="317873" y="271567"/>
                </a:lnTo>
                <a:lnTo>
                  <a:pt x="351362" y="268329"/>
                </a:lnTo>
                <a:lnTo>
                  <a:pt x="362960" y="267465"/>
                </a:lnTo>
                <a:lnTo>
                  <a:pt x="372596" y="266890"/>
                </a:lnTo>
                <a:lnTo>
                  <a:pt x="380926" y="265553"/>
                </a:lnTo>
                <a:lnTo>
                  <a:pt x="388384" y="263710"/>
                </a:lnTo>
                <a:lnTo>
                  <a:pt x="407808" y="257549"/>
                </a:lnTo>
                <a:lnTo>
                  <a:pt x="413208" y="257279"/>
                </a:lnTo>
                <a:lnTo>
                  <a:pt x="415621" y="258194"/>
                </a:lnTo>
                <a:lnTo>
                  <a:pt x="423566" y="263080"/>
                </a:lnTo>
                <a:lnTo>
                  <a:pt x="434733" y="2657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14"/>
          <p:cNvSpPr/>
          <p:nvPr/>
        </p:nvSpPr>
        <p:spPr>
          <a:xfrm>
            <a:off x="5069204" y="328326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15"/>
          <p:cNvSpPr/>
          <p:nvPr/>
        </p:nvSpPr>
        <p:spPr>
          <a:xfrm>
            <a:off x="5060632" y="32832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16"/>
          <p:cNvSpPr/>
          <p:nvPr/>
        </p:nvSpPr>
        <p:spPr>
          <a:xfrm>
            <a:off x="4864271" y="3257562"/>
            <a:ext cx="376384" cy="282617"/>
          </a:xfrm>
          <a:custGeom>
            <a:avLst/>
            <a:gdLst/>
            <a:ahLst/>
            <a:cxnLst/>
            <a:rect l="0" t="0" r="0" b="0"/>
            <a:pathLst>
              <a:path w="376384" h="282617">
                <a:moveTo>
                  <a:pt x="179216" y="25705"/>
                </a:moveTo>
                <a:lnTo>
                  <a:pt x="174666" y="21154"/>
                </a:lnTo>
                <a:lnTo>
                  <a:pt x="174277" y="18861"/>
                </a:lnTo>
                <a:lnTo>
                  <a:pt x="174971" y="16380"/>
                </a:lnTo>
                <a:lnTo>
                  <a:pt x="176386" y="13773"/>
                </a:lnTo>
                <a:lnTo>
                  <a:pt x="177958" y="8337"/>
                </a:lnTo>
                <a:lnTo>
                  <a:pt x="178968" y="1637"/>
                </a:lnTo>
                <a:lnTo>
                  <a:pt x="180956" y="1087"/>
                </a:lnTo>
                <a:lnTo>
                  <a:pt x="188244" y="476"/>
                </a:lnTo>
                <a:lnTo>
                  <a:pt x="200374" y="205"/>
                </a:lnTo>
                <a:lnTo>
                  <a:pt x="281576" y="0"/>
                </a:lnTo>
                <a:lnTo>
                  <a:pt x="288414" y="948"/>
                </a:lnTo>
                <a:lnTo>
                  <a:pt x="298551" y="4542"/>
                </a:lnTo>
                <a:lnTo>
                  <a:pt x="301635" y="6834"/>
                </a:lnTo>
                <a:lnTo>
                  <a:pt x="303691" y="9314"/>
                </a:lnTo>
                <a:lnTo>
                  <a:pt x="306928" y="14610"/>
                </a:lnTo>
                <a:lnTo>
                  <a:pt x="311542" y="20139"/>
                </a:lnTo>
                <a:lnTo>
                  <a:pt x="313154" y="23899"/>
                </a:lnTo>
                <a:lnTo>
                  <a:pt x="314228" y="28311"/>
                </a:lnTo>
                <a:lnTo>
                  <a:pt x="314944" y="33158"/>
                </a:lnTo>
                <a:lnTo>
                  <a:pt x="315740" y="41082"/>
                </a:lnTo>
                <a:lnTo>
                  <a:pt x="315952" y="44529"/>
                </a:lnTo>
                <a:lnTo>
                  <a:pt x="315141" y="48732"/>
                </a:lnTo>
                <a:lnTo>
                  <a:pt x="313647" y="53439"/>
                </a:lnTo>
                <a:lnTo>
                  <a:pt x="311699" y="58482"/>
                </a:lnTo>
                <a:lnTo>
                  <a:pt x="309448" y="63749"/>
                </a:lnTo>
                <a:lnTo>
                  <a:pt x="304407" y="74681"/>
                </a:lnTo>
                <a:lnTo>
                  <a:pt x="299824" y="80263"/>
                </a:lnTo>
                <a:lnTo>
                  <a:pt x="293911" y="85890"/>
                </a:lnTo>
                <a:lnTo>
                  <a:pt x="287112" y="91545"/>
                </a:lnTo>
                <a:lnTo>
                  <a:pt x="276864" y="99126"/>
                </a:lnTo>
                <a:lnTo>
                  <a:pt x="224434" y="136128"/>
                </a:lnTo>
                <a:lnTo>
                  <a:pt x="212219" y="145041"/>
                </a:lnTo>
                <a:lnTo>
                  <a:pt x="196455" y="154792"/>
                </a:lnTo>
                <a:lnTo>
                  <a:pt x="178327" y="165103"/>
                </a:lnTo>
                <a:lnTo>
                  <a:pt x="126565" y="192738"/>
                </a:lnTo>
                <a:lnTo>
                  <a:pt x="112683" y="199926"/>
                </a:lnTo>
                <a:lnTo>
                  <a:pt x="100571" y="206622"/>
                </a:lnTo>
                <a:lnTo>
                  <a:pt x="89638" y="212992"/>
                </a:lnTo>
                <a:lnTo>
                  <a:pt x="79493" y="219142"/>
                </a:lnTo>
                <a:lnTo>
                  <a:pt x="69871" y="224196"/>
                </a:lnTo>
                <a:lnTo>
                  <a:pt x="60600" y="228517"/>
                </a:lnTo>
                <a:lnTo>
                  <a:pt x="51561" y="232351"/>
                </a:lnTo>
                <a:lnTo>
                  <a:pt x="42677" y="236811"/>
                </a:lnTo>
                <a:lnTo>
                  <a:pt x="33898" y="241690"/>
                </a:lnTo>
                <a:lnTo>
                  <a:pt x="25187" y="246848"/>
                </a:lnTo>
                <a:lnTo>
                  <a:pt x="18428" y="251238"/>
                </a:lnTo>
                <a:lnTo>
                  <a:pt x="8377" y="258657"/>
                </a:lnTo>
                <a:lnTo>
                  <a:pt x="5316" y="262921"/>
                </a:lnTo>
                <a:lnTo>
                  <a:pt x="3275" y="267670"/>
                </a:lnTo>
                <a:lnTo>
                  <a:pt x="0" y="279875"/>
                </a:lnTo>
                <a:lnTo>
                  <a:pt x="683" y="280877"/>
                </a:lnTo>
                <a:lnTo>
                  <a:pt x="2092" y="281545"/>
                </a:lnTo>
                <a:lnTo>
                  <a:pt x="3983" y="281990"/>
                </a:lnTo>
                <a:lnTo>
                  <a:pt x="9054" y="282287"/>
                </a:lnTo>
                <a:lnTo>
                  <a:pt x="24849" y="282616"/>
                </a:lnTo>
                <a:lnTo>
                  <a:pt x="34394" y="281752"/>
                </a:lnTo>
                <a:lnTo>
                  <a:pt x="44568" y="280223"/>
                </a:lnTo>
                <a:lnTo>
                  <a:pt x="55161" y="278251"/>
                </a:lnTo>
                <a:lnTo>
                  <a:pt x="65080" y="276936"/>
                </a:lnTo>
                <a:lnTo>
                  <a:pt x="74550" y="276060"/>
                </a:lnTo>
                <a:lnTo>
                  <a:pt x="83721" y="275476"/>
                </a:lnTo>
                <a:lnTo>
                  <a:pt x="94598" y="275087"/>
                </a:lnTo>
                <a:lnTo>
                  <a:pt x="119383" y="274654"/>
                </a:lnTo>
                <a:lnTo>
                  <a:pt x="135518" y="273586"/>
                </a:lnTo>
                <a:lnTo>
                  <a:pt x="173764" y="269859"/>
                </a:lnTo>
                <a:lnTo>
                  <a:pt x="195584" y="268485"/>
                </a:lnTo>
                <a:lnTo>
                  <a:pt x="218703" y="267568"/>
                </a:lnTo>
                <a:lnTo>
                  <a:pt x="242688" y="266957"/>
                </a:lnTo>
                <a:lnTo>
                  <a:pt x="261536" y="265597"/>
                </a:lnTo>
                <a:lnTo>
                  <a:pt x="276958" y="263738"/>
                </a:lnTo>
                <a:lnTo>
                  <a:pt x="290098" y="261546"/>
                </a:lnTo>
                <a:lnTo>
                  <a:pt x="301715" y="260085"/>
                </a:lnTo>
                <a:lnTo>
                  <a:pt x="312317" y="259111"/>
                </a:lnTo>
                <a:lnTo>
                  <a:pt x="322243" y="258462"/>
                </a:lnTo>
                <a:lnTo>
                  <a:pt x="332669" y="258028"/>
                </a:lnTo>
                <a:lnTo>
                  <a:pt x="376383" y="2571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17"/>
          <p:cNvSpPr/>
          <p:nvPr/>
        </p:nvSpPr>
        <p:spPr>
          <a:xfrm>
            <a:off x="5172940" y="3240405"/>
            <a:ext cx="162013" cy="497206"/>
          </a:xfrm>
          <a:custGeom>
            <a:avLst/>
            <a:gdLst/>
            <a:ahLst/>
            <a:cxnLst/>
            <a:rect l="0" t="0" r="0" b="0"/>
            <a:pathLst>
              <a:path w="162013" h="497206">
                <a:moveTo>
                  <a:pt x="162012" y="0"/>
                </a:moveTo>
                <a:lnTo>
                  <a:pt x="148360" y="4551"/>
                </a:lnTo>
                <a:lnTo>
                  <a:pt x="143385" y="6844"/>
                </a:lnTo>
                <a:lnTo>
                  <a:pt x="139117" y="9325"/>
                </a:lnTo>
                <a:lnTo>
                  <a:pt x="135319" y="11931"/>
                </a:lnTo>
                <a:lnTo>
                  <a:pt x="131834" y="14621"/>
                </a:lnTo>
                <a:lnTo>
                  <a:pt x="128558" y="17368"/>
                </a:lnTo>
                <a:lnTo>
                  <a:pt x="125422" y="20151"/>
                </a:lnTo>
                <a:lnTo>
                  <a:pt x="122379" y="23911"/>
                </a:lnTo>
                <a:lnTo>
                  <a:pt x="119397" y="28323"/>
                </a:lnTo>
                <a:lnTo>
                  <a:pt x="116458" y="33169"/>
                </a:lnTo>
                <a:lnTo>
                  <a:pt x="112592" y="38305"/>
                </a:lnTo>
                <a:lnTo>
                  <a:pt x="108110" y="43634"/>
                </a:lnTo>
                <a:lnTo>
                  <a:pt x="103218" y="49092"/>
                </a:lnTo>
                <a:lnTo>
                  <a:pt x="99003" y="54635"/>
                </a:lnTo>
                <a:lnTo>
                  <a:pt x="95241" y="60236"/>
                </a:lnTo>
                <a:lnTo>
                  <a:pt x="91781" y="65875"/>
                </a:lnTo>
                <a:lnTo>
                  <a:pt x="86616" y="75349"/>
                </a:lnTo>
                <a:lnTo>
                  <a:pt x="58773" y="129549"/>
                </a:lnTo>
                <a:lnTo>
                  <a:pt x="43898" y="159140"/>
                </a:lnTo>
                <a:lnTo>
                  <a:pt x="39455" y="168958"/>
                </a:lnTo>
                <a:lnTo>
                  <a:pt x="35540" y="178361"/>
                </a:lnTo>
                <a:lnTo>
                  <a:pt x="31977" y="187488"/>
                </a:lnTo>
                <a:lnTo>
                  <a:pt x="25479" y="205247"/>
                </a:lnTo>
                <a:lnTo>
                  <a:pt x="22413" y="213984"/>
                </a:lnTo>
                <a:lnTo>
                  <a:pt x="13925" y="241471"/>
                </a:lnTo>
                <a:lnTo>
                  <a:pt x="8995" y="258136"/>
                </a:lnTo>
                <a:lnTo>
                  <a:pt x="5708" y="273056"/>
                </a:lnTo>
                <a:lnTo>
                  <a:pt x="3517" y="286812"/>
                </a:lnTo>
                <a:lnTo>
                  <a:pt x="2056" y="299793"/>
                </a:lnTo>
                <a:lnTo>
                  <a:pt x="1082" y="311304"/>
                </a:lnTo>
                <a:lnTo>
                  <a:pt x="433" y="321836"/>
                </a:lnTo>
                <a:lnTo>
                  <a:pt x="0" y="331714"/>
                </a:lnTo>
                <a:lnTo>
                  <a:pt x="664" y="341158"/>
                </a:lnTo>
                <a:lnTo>
                  <a:pt x="2059" y="350311"/>
                </a:lnTo>
                <a:lnTo>
                  <a:pt x="3942" y="359271"/>
                </a:lnTo>
                <a:lnTo>
                  <a:pt x="7102" y="368101"/>
                </a:lnTo>
                <a:lnTo>
                  <a:pt x="11114" y="376845"/>
                </a:lnTo>
                <a:lnTo>
                  <a:pt x="15693" y="385533"/>
                </a:lnTo>
                <a:lnTo>
                  <a:pt x="22556" y="396087"/>
                </a:lnTo>
                <a:lnTo>
                  <a:pt x="30941" y="407885"/>
                </a:lnTo>
                <a:lnTo>
                  <a:pt x="40342" y="420513"/>
                </a:lnTo>
                <a:lnTo>
                  <a:pt x="49466" y="430837"/>
                </a:lnTo>
                <a:lnTo>
                  <a:pt x="58406" y="439625"/>
                </a:lnTo>
                <a:lnTo>
                  <a:pt x="67224" y="447388"/>
                </a:lnTo>
                <a:lnTo>
                  <a:pt x="75008" y="453516"/>
                </a:lnTo>
                <a:lnTo>
                  <a:pt x="82102" y="458554"/>
                </a:lnTo>
                <a:lnTo>
                  <a:pt x="88736" y="462865"/>
                </a:lnTo>
                <a:lnTo>
                  <a:pt x="97921" y="467644"/>
                </a:lnTo>
                <a:lnTo>
                  <a:pt x="108807" y="472735"/>
                </a:lnTo>
                <a:lnTo>
                  <a:pt x="120827" y="478034"/>
                </a:lnTo>
                <a:lnTo>
                  <a:pt x="129793" y="482519"/>
                </a:lnTo>
                <a:lnTo>
                  <a:pt x="136723" y="486462"/>
                </a:lnTo>
                <a:lnTo>
                  <a:pt x="153439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18"/>
          <p:cNvSpPr/>
          <p:nvPr/>
        </p:nvSpPr>
        <p:spPr>
          <a:xfrm>
            <a:off x="5389199" y="3343275"/>
            <a:ext cx="226582" cy="218908"/>
          </a:xfrm>
          <a:custGeom>
            <a:avLst/>
            <a:gdLst/>
            <a:ahLst/>
            <a:cxnLst/>
            <a:rect l="0" t="0" r="0" b="0"/>
            <a:pathLst>
              <a:path w="226582" h="218908">
                <a:moveTo>
                  <a:pt x="91485" y="0"/>
                </a:moveTo>
                <a:lnTo>
                  <a:pt x="67622" y="11931"/>
                </a:lnTo>
                <a:lnTo>
                  <a:pt x="63194" y="15574"/>
                </a:lnTo>
                <a:lnTo>
                  <a:pt x="59289" y="19908"/>
                </a:lnTo>
                <a:lnTo>
                  <a:pt x="55734" y="24702"/>
                </a:lnTo>
                <a:lnTo>
                  <a:pt x="52411" y="29803"/>
                </a:lnTo>
                <a:lnTo>
                  <a:pt x="49243" y="35109"/>
                </a:lnTo>
                <a:lnTo>
                  <a:pt x="46179" y="40551"/>
                </a:lnTo>
                <a:lnTo>
                  <a:pt x="42231" y="45131"/>
                </a:lnTo>
                <a:lnTo>
                  <a:pt x="37694" y="49137"/>
                </a:lnTo>
                <a:lnTo>
                  <a:pt x="32765" y="52761"/>
                </a:lnTo>
                <a:lnTo>
                  <a:pt x="29478" y="57081"/>
                </a:lnTo>
                <a:lnTo>
                  <a:pt x="27287" y="61866"/>
                </a:lnTo>
                <a:lnTo>
                  <a:pt x="25827" y="66962"/>
                </a:lnTo>
                <a:lnTo>
                  <a:pt x="23901" y="72264"/>
                </a:lnTo>
                <a:lnTo>
                  <a:pt x="21664" y="77703"/>
                </a:lnTo>
                <a:lnTo>
                  <a:pt x="19220" y="83234"/>
                </a:lnTo>
                <a:lnTo>
                  <a:pt x="6680" y="113774"/>
                </a:lnTo>
                <a:lnTo>
                  <a:pt x="3516" y="123474"/>
                </a:lnTo>
                <a:lnTo>
                  <a:pt x="1407" y="131846"/>
                </a:lnTo>
                <a:lnTo>
                  <a:pt x="0" y="139332"/>
                </a:lnTo>
                <a:lnTo>
                  <a:pt x="15" y="146228"/>
                </a:lnTo>
                <a:lnTo>
                  <a:pt x="978" y="152730"/>
                </a:lnTo>
                <a:lnTo>
                  <a:pt x="2572" y="158970"/>
                </a:lnTo>
                <a:lnTo>
                  <a:pt x="5540" y="165035"/>
                </a:lnTo>
                <a:lnTo>
                  <a:pt x="9424" y="170983"/>
                </a:lnTo>
                <a:lnTo>
                  <a:pt x="13918" y="176854"/>
                </a:lnTo>
                <a:lnTo>
                  <a:pt x="18818" y="181720"/>
                </a:lnTo>
                <a:lnTo>
                  <a:pt x="23991" y="185916"/>
                </a:lnTo>
                <a:lnTo>
                  <a:pt x="29344" y="189667"/>
                </a:lnTo>
                <a:lnTo>
                  <a:pt x="34818" y="193119"/>
                </a:lnTo>
                <a:lnTo>
                  <a:pt x="40372" y="196374"/>
                </a:lnTo>
                <a:lnTo>
                  <a:pt x="45980" y="199496"/>
                </a:lnTo>
                <a:lnTo>
                  <a:pt x="52576" y="202529"/>
                </a:lnTo>
                <a:lnTo>
                  <a:pt x="59831" y="205505"/>
                </a:lnTo>
                <a:lnTo>
                  <a:pt x="67525" y="208440"/>
                </a:lnTo>
                <a:lnTo>
                  <a:pt x="75512" y="210398"/>
                </a:lnTo>
                <a:lnTo>
                  <a:pt x="83694" y="211702"/>
                </a:lnTo>
                <a:lnTo>
                  <a:pt x="92006" y="212572"/>
                </a:lnTo>
                <a:lnTo>
                  <a:pt x="100405" y="214105"/>
                </a:lnTo>
                <a:lnTo>
                  <a:pt x="108862" y="216079"/>
                </a:lnTo>
                <a:lnTo>
                  <a:pt x="117357" y="218347"/>
                </a:lnTo>
                <a:lnTo>
                  <a:pt x="125879" y="218907"/>
                </a:lnTo>
                <a:lnTo>
                  <a:pt x="134416" y="218328"/>
                </a:lnTo>
                <a:lnTo>
                  <a:pt x="142967" y="216989"/>
                </a:lnTo>
                <a:lnTo>
                  <a:pt x="150571" y="216097"/>
                </a:lnTo>
                <a:lnTo>
                  <a:pt x="157546" y="215502"/>
                </a:lnTo>
                <a:lnTo>
                  <a:pt x="164101" y="215105"/>
                </a:lnTo>
                <a:lnTo>
                  <a:pt x="172281" y="212936"/>
                </a:lnTo>
                <a:lnTo>
                  <a:pt x="181544" y="209585"/>
                </a:lnTo>
                <a:lnTo>
                  <a:pt x="191530" y="205445"/>
                </a:lnTo>
                <a:lnTo>
                  <a:pt x="199139" y="201733"/>
                </a:lnTo>
                <a:lnTo>
                  <a:pt x="205165" y="198306"/>
                </a:lnTo>
                <a:lnTo>
                  <a:pt x="210134" y="195069"/>
                </a:lnTo>
                <a:lnTo>
                  <a:pt x="214400" y="191006"/>
                </a:lnTo>
                <a:lnTo>
                  <a:pt x="218196" y="186392"/>
                </a:lnTo>
                <a:lnTo>
                  <a:pt x="221679" y="181411"/>
                </a:lnTo>
                <a:lnTo>
                  <a:pt x="224001" y="177138"/>
                </a:lnTo>
                <a:lnTo>
                  <a:pt x="225550" y="173337"/>
                </a:lnTo>
                <a:lnTo>
                  <a:pt x="226581" y="169851"/>
                </a:lnTo>
                <a:lnTo>
                  <a:pt x="226317" y="166573"/>
                </a:lnTo>
                <a:lnTo>
                  <a:pt x="225188" y="163436"/>
                </a:lnTo>
                <a:lnTo>
                  <a:pt x="221394" y="157411"/>
                </a:lnTo>
                <a:lnTo>
                  <a:pt x="216532" y="151558"/>
                </a:lnTo>
                <a:lnTo>
                  <a:pt x="211197" y="145781"/>
                </a:lnTo>
                <a:lnTo>
                  <a:pt x="208441" y="142907"/>
                </a:lnTo>
                <a:lnTo>
                  <a:pt x="204698" y="140039"/>
                </a:lnTo>
                <a:lnTo>
                  <a:pt x="200298" y="137174"/>
                </a:lnTo>
                <a:lnTo>
                  <a:pt x="195460" y="134312"/>
                </a:lnTo>
                <a:lnTo>
                  <a:pt x="190329" y="131451"/>
                </a:lnTo>
                <a:lnTo>
                  <a:pt x="179549" y="125733"/>
                </a:lnTo>
                <a:lnTo>
                  <a:pt x="174007" y="123826"/>
                </a:lnTo>
                <a:lnTo>
                  <a:pt x="168407" y="122556"/>
                </a:lnTo>
                <a:lnTo>
                  <a:pt x="162769" y="121709"/>
                </a:lnTo>
                <a:lnTo>
                  <a:pt x="157106" y="122096"/>
                </a:lnTo>
                <a:lnTo>
                  <a:pt x="151425" y="123307"/>
                </a:lnTo>
                <a:lnTo>
                  <a:pt x="145732" y="125067"/>
                </a:lnTo>
                <a:lnTo>
                  <a:pt x="137175" y="127193"/>
                </a:lnTo>
                <a:lnTo>
                  <a:pt x="114967" y="132095"/>
                </a:lnTo>
                <a:lnTo>
                  <a:pt x="106188" y="134736"/>
                </a:lnTo>
                <a:lnTo>
                  <a:pt x="99382" y="137448"/>
                </a:lnTo>
                <a:lnTo>
                  <a:pt x="60014" y="157179"/>
                </a:lnTo>
                <a:lnTo>
                  <a:pt x="55264" y="160031"/>
                </a:lnTo>
                <a:lnTo>
                  <a:pt x="51146" y="162885"/>
                </a:lnTo>
                <a:lnTo>
                  <a:pt x="31478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19"/>
          <p:cNvSpPr/>
          <p:nvPr/>
        </p:nvSpPr>
        <p:spPr>
          <a:xfrm>
            <a:off x="5600700" y="3214687"/>
            <a:ext cx="176819" cy="471489"/>
          </a:xfrm>
          <a:custGeom>
            <a:avLst/>
            <a:gdLst/>
            <a:ahLst/>
            <a:cxnLst/>
            <a:rect l="0" t="0" r="0" b="0"/>
            <a:pathLst>
              <a:path w="176819" h="471489">
                <a:moveTo>
                  <a:pt x="0" y="0"/>
                </a:moveTo>
                <a:lnTo>
                  <a:pt x="13652" y="0"/>
                </a:lnTo>
                <a:lnTo>
                  <a:pt x="18626" y="1905"/>
                </a:lnTo>
                <a:lnTo>
                  <a:pt x="22895" y="5080"/>
                </a:lnTo>
                <a:lnTo>
                  <a:pt x="33453" y="16110"/>
                </a:lnTo>
                <a:lnTo>
                  <a:pt x="36590" y="19313"/>
                </a:lnTo>
                <a:lnTo>
                  <a:pt x="40585" y="22400"/>
                </a:lnTo>
                <a:lnTo>
                  <a:pt x="45154" y="25411"/>
                </a:lnTo>
                <a:lnTo>
                  <a:pt x="50105" y="28371"/>
                </a:lnTo>
                <a:lnTo>
                  <a:pt x="56264" y="34154"/>
                </a:lnTo>
                <a:lnTo>
                  <a:pt x="63226" y="41819"/>
                </a:lnTo>
                <a:lnTo>
                  <a:pt x="79535" y="61449"/>
                </a:lnTo>
                <a:lnTo>
                  <a:pt x="99484" y="86048"/>
                </a:lnTo>
                <a:lnTo>
                  <a:pt x="107280" y="96418"/>
                </a:lnTo>
                <a:lnTo>
                  <a:pt x="113430" y="105236"/>
                </a:lnTo>
                <a:lnTo>
                  <a:pt x="134695" y="137628"/>
                </a:lnTo>
                <a:lnTo>
                  <a:pt x="140279" y="145092"/>
                </a:lnTo>
                <a:lnTo>
                  <a:pt x="145907" y="151973"/>
                </a:lnTo>
                <a:lnTo>
                  <a:pt x="151564" y="158465"/>
                </a:lnTo>
                <a:lnTo>
                  <a:pt x="157240" y="169461"/>
                </a:lnTo>
                <a:lnTo>
                  <a:pt x="162929" y="183459"/>
                </a:lnTo>
                <a:lnTo>
                  <a:pt x="168627" y="199458"/>
                </a:lnTo>
                <a:lnTo>
                  <a:pt x="172425" y="212982"/>
                </a:lnTo>
                <a:lnTo>
                  <a:pt x="174957" y="224856"/>
                </a:lnTo>
                <a:lnTo>
                  <a:pt x="176646" y="235629"/>
                </a:lnTo>
                <a:lnTo>
                  <a:pt x="176818" y="248526"/>
                </a:lnTo>
                <a:lnTo>
                  <a:pt x="175982" y="262839"/>
                </a:lnTo>
                <a:lnTo>
                  <a:pt x="174471" y="278096"/>
                </a:lnTo>
                <a:lnTo>
                  <a:pt x="169654" y="295887"/>
                </a:lnTo>
                <a:lnTo>
                  <a:pt x="162632" y="315368"/>
                </a:lnTo>
                <a:lnTo>
                  <a:pt x="147528" y="351619"/>
                </a:lnTo>
                <a:lnTo>
                  <a:pt x="137640" y="374080"/>
                </a:lnTo>
                <a:lnTo>
                  <a:pt x="132718" y="382737"/>
                </a:lnTo>
                <a:lnTo>
                  <a:pt x="127530" y="390413"/>
                </a:lnTo>
                <a:lnTo>
                  <a:pt x="122168" y="397435"/>
                </a:lnTo>
                <a:lnTo>
                  <a:pt x="116688" y="404022"/>
                </a:lnTo>
                <a:lnTo>
                  <a:pt x="111129" y="410318"/>
                </a:lnTo>
                <a:lnTo>
                  <a:pt x="105519" y="416420"/>
                </a:lnTo>
                <a:lnTo>
                  <a:pt x="79419" y="443212"/>
                </a:lnTo>
                <a:lnTo>
                  <a:pt x="71043" y="449780"/>
                </a:lnTo>
                <a:lnTo>
                  <a:pt x="63555" y="454158"/>
                </a:lnTo>
                <a:lnTo>
                  <a:pt x="56657" y="457077"/>
                </a:lnTo>
                <a:lnTo>
                  <a:pt x="51106" y="459976"/>
                </a:lnTo>
                <a:lnTo>
                  <a:pt x="46453" y="462861"/>
                </a:lnTo>
                <a:lnTo>
                  <a:pt x="37893" y="468931"/>
                </a:lnTo>
                <a:lnTo>
                  <a:pt x="25717" y="4714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20"/>
          <p:cNvSpPr/>
          <p:nvPr/>
        </p:nvSpPr>
        <p:spPr>
          <a:xfrm>
            <a:off x="5857875" y="343757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9102" y="29740"/>
                </a:lnTo>
                <a:lnTo>
                  <a:pt x="12735" y="27446"/>
                </a:lnTo>
                <a:lnTo>
                  <a:pt x="16110" y="24965"/>
                </a:lnTo>
                <a:lnTo>
                  <a:pt x="19312" y="22359"/>
                </a:lnTo>
                <a:lnTo>
                  <a:pt x="22400" y="20621"/>
                </a:lnTo>
                <a:lnTo>
                  <a:pt x="25410" y="19462"/>
                </a:lnTo>
                <a:lnTo>
                  <a:pt x="28370" y="18690"/>
                </a:lnTo>
                <a:lnTo>
                  <a:pt x="46899" y="15292"/>
                </a:lnTo>
                <a:lnTo>
                  <a:pt x="59840" y="13052"/>
                </a:lnTo>
                <a:lnTo>
                  <a:pt x="73231" y="11559"/>
                </a:lnTo>
                <a:lnTo>
                  <a:pt x="86921" y="10564"/>
                </a:lnTo>
                <a:lnTo>
                  <a:pt x="100810" y="9900"/>
                </a:lnTo>
                <a:lnTo>
                  <a:pt x="114831" y="8505"/>
                </a:lnTo>
                <a:lnTo>
                  <a:pt x="128942" y="6623"/>
                </a:lnTo>
                <a:lnTo>
                  <a:pt x="143111" y="4415"/>
                </a:lnTo>
                <a:lnTo>
                  <a:pt x="154462" y="2943"/>
                </a:lnTo>
                <a:lnTo>
                  <a:pt x="163934" y="196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21"/>
          <p:cNvSpPr/>
          <p:nvPr/>
        </p:nvSpPr>
        <p:spPr>
          <a:xfrm>
            <a:off x="6072187" y="3266289"/>
            <a:ext cx="364543" cy="317016"/>
          </a:xfrm>
          <a:custGeom>
            <a:avLst/>
            <a:gdLst/>
            <a:ahLst/>
            <a:cxnLst/>
            <a:rect l="0" t="0" r="0" b="0"/>
            <a:pathLst>
              <a:path w="364543" h="317016">
                <a:moveTo>
                  <a:pt x="0" y="25551"/>
                </a:moveTo>
                <a:lnTo>
                  <a:pt x="4551" y="16449"/>
                </a:lnTo>
                <a:lnTo>
                  <a:pt x="9325" y="9440"/>
                </a:lnTo>
                <a:lnTo>
                  <a:pt x="11931" y="6238"/>
                </a:lnTo>
                <a:lnTo>
                  <a:pt x="15574" y="4103"/>
                </a:lnTo>
                <a:lnTo>
                  <a:pt x="24702" y="1731"/>
                </a:lnTo>
                <a:lnTo>
                  <a:pt x="35109" y="677"/>
                </a:lnTo>
                <a:lnTo>
                  <a:pt x="40551" y="395"/>
                </a:lnTo>
                <a:lnTo>
                  <a:pt x="75515" y="0"/>
                </a:lnTo>
                <a:lnTo>
                  <a:pt x="87491" y="897"/>
                </a:lnTo>
                <a:lnTo>
                  <a:pt x="98333" y="2447"/>
                </a:lnTo>
                <a:lnTo>
                  <a:pt x="108417" y="4433"/>
                </a:lnTo>
                <a:lnTo>
                  <a:pt x="117998" y="5757"/>
                </a:lnTo>
                <a:lnTo>
                  <a:pt x="127243" y="6640"/>
                </a:lnTo>
                <a:lnTo>
                  <a:pt x="136264" y="7229"/>
                </a:lnTo>
                <a:lnTo>
                  <a:pt x="146087" y="8573"/>
                </a:lnTo>
                <a:lnTo>
                  <a:pt x="156447" y="10423"/>
                </a:lnTo>
                <a:lnTo>
                  <a:pt x="167163" y="12608"/>
                </a:lnTo>
                <a:lnTo>
                  <a:pt x="177165" y="15017"/>
                </a:lnTo>
                <a:lnTo>
                  <a:pt x="186690" y="17576"/>
                </a:lnTo>
                <a:lnTo>
                  <a:pt x="204893" y="22959"/>
                </a:lnTo>
                <a:lnTo>
                  <a:pt x="222509" y="28526"/>
                </a:lnTo>
                <a:lnTo>
                  <a:pt x="230254" y="31344"/>
                </a:lnTo>
                <a:lnTo>
                  <a:pt x="237323" y="34176"/>
                </a:lnTo>
                <a:lnTo>
                  <a:pt x="243940" y="37016"/>
                </a:lnTo>
                <a:lnTo>
                  <a:pt x="250257" y="40814"/>
                </a:lnTo>
                <a:lnTo>
                  <a:pt x="256373" y="45251"/>
                </a:lnTo>
                <a:lnTo>
                  <a:pt x="266343" y="54309"/>
                </a:lnTo>
                <a:lnTo>
                  <a:pt x="270775" y="61510"/>
                </a:lnTo>
                <a:lnTo>
                  <a:pt x="272745" y="67885"/>
                </a:lnTo>
                <a:lnTo>
                  <a:pt x="273269" y="70918"/>
                </a:lnTo>
                <a:lnTo>
                  <a:pt x="272667" y="73893"/>
                </a:lnTo>
                <a:lnTo>
                  <a:pt x="269458" y="79739"/>
                </a:lnTo>
                <a:lnTo>
                  <a:pt x="262296" y="88385"/>
                </a:lnTo>
                <a:lnTo>
                  <a:pt x="254142" y="96979"/>
                </a:lnTo>
                <a:lnTo>
                  <a:pt x="248485" y="100792"/>
                </a:lnTo>
                <a:lnTo>
                  <a:pt x="240904" y="105239"/>
                </a:lnTo>
                <a:lnTo>
                  <a:pt x="232040" y="110109"/>
                </a:lnTo>
                <a:lnTo>
                  <a:pt x="225179" y="114308"/>
                </a:lnTo>
                <a:lnTo>
                  <a:pt x="215015" y="121513"/>
                </a:lnTo>
                <a:lnTo>
                  <a:pt x="207161" y="126673"/>
                </a:lnTo>
                <a:lnTo>
                  <a:pt x="185734" y="140027"/>
                </a:lnTo>
                <a:lnTo>
                  <a:pt x="178115" y="145683"/>
                </a:lnTo>
                <a:lnTo>
                  <a:pt x="169650" y="154508"/>
                </a:lnTo>
                <a:lnTo>
                  <a:pt x="168345" y="157242"/>
                </a:lnTo>
                <a:lnTo>
                  <a:pt x="168427" y="159065"/>
                </a:lnTo>
                <a:lnTo>
                  <a:pt x="169435" y="160280"/>
                </a:lnTo>
                <a:lnTo>
                  <a:pt x="179955" y="166541"/>
                </a:lnTo>
                <a:lnTo>
                  <a:pt x="185692" y="169074"/>
                </a:lnTo>
                <a:lnTo>
                  <a:pt x="192375" y="171715"/>
                </a:lnTo>
                <a:lnTo>
                  <a:pt x="207420" y="177190"/>
                </a:lnTo>
                <a:lnTo>
                  <a:pt x="300057" y="208433"/>
                </a:lnTo>
                <a:lnTo>
                  <a:pt x="307671" y="211290"/>
                </a:lnTo>
                <a:lnTo>
                  <a:pt x="314651" y="214147"/>
                </a:lnTo>
                <a:lnTo>
                  <a:pt x="321210" y="217004"/>
                </a:lnTo>
                <a:lnTo>
                  <a:pt x="333578" y="222718"/>
                </a:lnTo>
                <a:lnTo>
                  <a:pt x="344472" y="228433"/>
                </a:lnTo>
                <a:lnTo>
                  <a:pt x="355007" y="236053"/>
                </a:lnTo>
                <a:lnTo>
                  <a:pt x="363932" y="243912"/>
                </a:lnTo>
                <a:lnTo>
                  <a:pt x="364542" y="246372"/>
                </a:lnTo>
                <a:lnTo>
                  <a:pt x="363995" y="248965"/>
                </a:lnTo>
                <a:lnTo>
                  <a:pt x="360848" y="254386"/>
                </a:lnTo>
                <a:lnTo>
                  <a:pt x="356275" y="259970"/>
                </a:lnTo>
                <a:lnTo>
                  <a:pt x="348527" y="265627"/>
                </a:lnTo>
                <a:lnTo>
                  <a:pt x="343794" y="268469"/>
                </a:lnTo>
                <a:lnTo>
                  <a:pt x="333455" y="271627"/>
                </a:lnTo>
                <a:lnTo>
                  <a:pt x="328030" y="272469"/>
                </a:lnTo>
                <a:lnTo>
                  <a:pt x="321557" y="273983"/>
                </a:lnTo>
                <a:lnTo>
                  <a:pt x="314384" y="275945"/>
                </a:lnTo>
                <a:lnTo>
                  <a:pt x="306744" y="278205"/>
                </a:lnTo>
                <a:lnTo>
                  <a:pt x="298794" y="279712"/>
                </a:lnTo>
                <a:lnTo>
                  <a:pt x="290636" y="280716"/>
                </a:lnTo>
                <a:lnTo>
                  <a:pt x="282340" y="281386"/>
                </a:lnTo>
                <a:lnTo>
                  <a:pt x="234257" y="286880"/>
                </a:lnTo>
                <a:lnTo>
                  <a:pt x="219036" y="289305"/>
                </a:lnTo>
                <a:lnTo>
                  <a:pt x="206032" y="291874"/>
                </a:lnTo>
                <a:lnTo>
                  <a:pt x="194504" y="294540"/>
                </a:lnTo>
                <a:lnTo>
                  <a:pt x="183010" y="296317"/>
                </a:lnTo>
                <a:lnTo>
                  <a:pt x="171536" y="297501"/>
                </a:lnTo>
                <a:lnTo>
                  <a:pt x="160078" y="298291"/>
                </a:lnTo>
                <a:lnTo>
                  <a:pt x="146724" y="299770"/>
                </a:lnTo>
                <a:lnTo>
                  <a:pt x="104434" y="305450"/>
                </a:lnTo>
                <a:lnTo>
                  <a:pt x="94388" y="306448"/>
                </a:lnTo>
                <a:lnTo>
                  <a:pt x="85785" y="307113"/>
                </a:lnTo>
                <a:lnTo>
                  <a:pt x="75288" y="308509"/>
                </a:lnTo>
                <a:lnTo>
                  <a:pt x="63527" y="310392"/>
                </a:lnTo>
                <a:lnTo>
                  <a:pt x="25717" y="317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22"/>
          <p:cNvSpPr/>
          <p:nvPr/>
        </p:nvSpPr>
        <p:spPr>
          <a:xfrm>
            <a:off x="6378440" y="3257550"/>
            <a:ext cx="139518" cy="385763"/>
          </a:xfrm>
          <a:custGeom>
            <a:avLst/>
            <a:gdLst/>
            <a:ahLst/>
            <a:cxnLst/>
            <a:rect l="0" t="0" r="0" b="0"/>
            <a:pathLst>
              <a:path w="139518" h="385763">
                <a:moveTo>
                  <a:pt x="139517" y="0"/>
                </a:moveTo>
                <a:lnTo>
                  <a:pt x="134967" y="9101"/>
                </a:lnTo>
                <a:lnTo>
                  <a:pt x="132673" y="12735"/>
                </a:lnTo>
                <a:lnTo>
                  <a:pt x="130192" y="16110"/>
                </a:lnTo>
                <a:lnTo>
                  <a:pt x="127586" y="19312"/>
                </a:lnTo>
                <a:lnTo>
                  <a:pt x="123943" y="22400"/>
                </a:lnTo>
                <a:lnTo>
                  <a:pt x="119609" y="25410"/>
                </a:lnTo>
                <a:lnTo>
                  <a:pt x="114815" y="28370"/>
                </a:lnTo>
                <a:lnTo>
                  <a:pt x="104951" y="37963"/>
                </a:lnTo>
                <a:lnTo>
                  <a:pt x="91708" y="51979"/>
                </a:lnTo>
                <a:lnTo>
                  <a:pt x="76212" y="68943"/>
                </a:lnTo>
                <a:lnTo>
                  <a:pt x="63024" y="85967"/>
                </a:lnTo>
                <a:lnTo>
                  <a:pt x="51374" y="103031"/>
                </a:lnTo>
                <a:lnTo>
                  <a:pt x="40750" y="120122"/>
                </a:lnTo>
                <a:lnTo>
                  <a:pt x="31762" y="137231"/>
                </a:lnTo>
                <a:lnTo>
                  <a:pt x="23866" y="154352"/>
                </a:lnTo>
                <a:lnTo>
                  <a:pt x="16696" y="171482"/>
                </a:lnTo>
                <a:lnTo>
                  <a:pt x="6190" y="198134"/>
                </a:lnTo>
                <a:lnTo>
                  <a:pt x="2055" y="209241"/>
                </a:lnTo>
                <a:lnTo>
                  <a:pt x="250" y="218552"/>
                </a:lnTo>
                <a:lnTo>
                  <a:pt x="0" y="226664"/>
                </a:lnTo>
                <a:lnTo>
                  <a:pt x="786" y="233976"/>
                </a:lnTo>
                <a:lnTo>
                  <a:pt x="1310" y="241709"/>
                </a:lnTo>
                <a:lnTo>
                  <a:pt x="1659" y="249722"/>
                </a:lnTo>
                <a:lnTo>
                  <a:pt x="1892" y="257921"/>
                </a:lnTo>
                <a:lnTo>
                  <a:pt x="3952" y="266244"/>
                </a:lnTo>
                <a:lnTo>
                  <a:pt x="7230" y="274651"/>
                </a:lnTo>
                <a:lnTo>
                  <a:pt x="21629" y="304124"/>
                </a:lnTo>
                <a:lnTo>
                  <a:pt x="25682" y="310382"/>
                </a:lnTo>
                <a:lnTo>
                  <a:pt x="30290" y="316459"/>
                </a:lnTo>
                <a:lnTo>
                  <a:pt x="35266" y="322415"/>
                </a:lnTo>
                <a:lnTo>
                  <a:pt x="41442" y="328291"/>
                </a:lnTo>
                <a:lnTo>
                  <a:pt x="48416" y="334113"/>
                </a:lnTo>
                <a:lnTo>
                  <a:pt x="55923" y="339899"/>
                </a:lnTo>
                <a:lnTo>
                  <a:pt x="62833" y="345662"/>
                </a:lnTo>
                <a:lnTo>
                  <a:pt x="69344" y="351409"/>
                </a:lnTo>
                <a:lnTo>
                  <a:pt x="75590" y="357145"/>
                </a:lnTo>
                <a:lnTo>
                  <a:pt x="82612" y="362874"/>
                </a:lnTo>
                <a:lnTo>
                  <a:pt x="90150" y="368598"/>
                </a:lnTo>
                <a:lnTo>
                  <a:pt x="113800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23"/>
          <p:cNvSpPr/>
          <p:nvPr/>
        </p:nvSpPr>
        <p:spPr>
          <a:xfrm>
            <a:off x="6509384" y="3360773"/>
            <a:ext cx="205742" cy="162525"/>
          </a:xfrm>
          <a:custGeom>
            <a:avLst/>
            <a:gdLst/>
            <a:ahLst/>
            <a:cxnLst/>
            <a:rect l="0" t="0" r="0" b="0"/>
            <a:pathLst>
              <a:path w="205742" h="162525">
                <a:moveTo>
                  <a:pt x="0" y="8219"/>
                </a:moveTo>
                <a:lnTo>
                  <a:pt x="22755" y="3668"/>
                </a:lnTo>
                <a:lnTo>
                  <a:pt x="32315" y="2327"/>
                </a:lnTo>
                <a:lnTo>
                  <a:pt x="41546" y="1434"/>
                </a:lnTo>
                <a:lnTo>
                  <a:pt x="50558" y="838"/>
                </a:lnTo>
                <a:lnTo>
                  <a:pt x="59422" y="441"/>
                </a:lnTo>
                <a:lnTo>
                  <a:pt x="76893" y="0"/>
                </a:lnTo>
                <a:lnTo>
                  <a:pt x="86504" y="834"/>
                </a:lnTo>
                <a:lnTo>
                  <a:pt x="96722" y="2344"/>
                </a:lnTo>
                <a:lnTo>
                  <a:pt x="107345" y="4302"/>
                </a:lnTo>
                <a:lnTo>
                  <a:pt x="117283" y="5608"/>
                </a:lnTo>
                <a:lnTo>
                  <a:pt x="126767" y="6478"/>
                </a:lnTo>
                <a:lnTo>
                  <a:pt x="135946" y="7059"/>
                </a:lnTo>
                <a:lnTo>
                  <a:pt x="145876" y="8398"/>
                </a:lnTo>
                <a:lnTo>
                  <a:pt x="156306" y="10244"/>
                </a:lnTo>
                <a:lnTo>
                  <a:pt x="167069" y="12426"/>
                </a:lnTo>
                <a:lnTo>
                  <a:pt x="177102" y="15786"/>
                </a:lnTo>
                <a:lnTo>
                  <a:pt x="186648" y="19931"/>
                </a:lnTo>
                <a:lnTo>
                  <a:pt x="195870" y="24600"/>
                </a:lnTo>
                <a:lnTo>
                  <a:pt x="201065" y="28665"/>
                </a:lnTo>
                <a:lnTo>
                  <a:pt x="203576" y="32327"/>
                </a:lnTo>
                <a:lnTo>
                  <a:pt x="204297" y="35721"/>
                </a:lnTo>
                <a:lnTo>
                  <a:pt x="203826" y="38936"/>
                </a:lnTo>
                <a:lnTo>
                  <a:pt x="202559" y="42032"/>
                </a:lnTo>
                <a:lnTo>
                  <a:pt x="200762" y="45048"/>
                </a:lnTo>
                <a:lnTo>
                  <a:pt x="197660" y="48012"/>
                </a:lnTo>
                <a:lnTo>
                  <a:pt x="193685" y="50940"/>
                </a:lnTo>
                <a:lnTo>
                  <a:pt x="189131" y="53845"/>
                </a:lnTo>
                <a:lnTo>
                  <a:pt x="185143" y="56734"/>
                </a:lnTo>
                <a:lnTo>
                  <a:pt x="181531" y="59612"/>
                </a:lnTo>
                <a:lnTo>
                  <a:pt x="178172" y="62484"/>
                </a:lnTo>
                <a:lnTo>
                  <a:pt x="174026" y="65350"/>
                </a:lnTo>
                <a:lnTo>
                  <a:pt x="169357" y="68214"/>
                </a:lnTo>
                <a:lnTo>
                  <a:pt x="164341" y="71076"/>
                </a:lnTo>
                <a:lnTo>
                  <a:pt x="158138" y="73936"/>
                </a:lnTo>
                <a:lnTo>
                  <a:pt x="151145" y="76795"/>
                </a:lnTo>
                <a:lnTo>
                  <a:pt x="143626" y="79654"/>
                </a:lnTo>
                <a:lnTo>
                  <a:pt x="136708" y="82512"/>
                </a:lnTo>
                <a:lnTo>
                  <a:pt x="130192" y="85370"/>
                </a:lnTo>
                <a:lnTo>
                  <a:pt x="123942" y="88228"/>
                </a:lnTo>
                <a:lnTo>
                  <a:pt x="116919" y="90134"/>
                </a:lnTo>
                <a:lnTo>
                  <a:pt x="109378" y="91404"/>
                </a:lnTo>
                <a:lnTo>
                  <a:pt x="101494" y="92251"/>
                </a:lnTo>
                <a:lnTo>
                  <a:pt x="94333" y="93768"/>
                </a:lnTo>
                <a:lnTo>
                  <a:pt x="87654" y="95731"/>
                </a:lnTo>
                <a:lnTo>
                  <a:pt x="81296" y="97993"/>
                </a:lnTo>
                <a:lnTo>
                  <a:pt x="73248" y="101406"/>
                </a:lnTo>
                <a:lnTo>
                  <a:pt x="54145" y="110278"/>
                </a:lnTo>
                <a:lnTo>
                  <a:pt x="31071" y="121432"/>
                </a:lnTo>
                <a:lnTo>
                  <a:pt x="26430" y="124652"/>
                </a:lnTo>
                <a:lnTo>
                  <a:pt x="23335" y="127751"/>
                </a:lnTo>
                <a:lnTo>
                  <a:pt x="21272" y="130770"/>
                </a:lnTo>
                <a:lnTo>
                  <a:pt x="20849" y="132782"/>
                </a:lnTo>
                <a:lnTo>
                  <a:pt x="21520" y="134124"/>
                </a:lnTo>
                <a:lnTo>
                  <a:pt x="22919" y="135018"/>
                </a:lnTo>
                <a:lnTo>
                  <a:pt x="27014" y="136012"/>
                </a:lnTo>
                <a:lnTo>
                  <a:pt x="29440" y="136277"/>
                </a:lnTo>
                <a:lnTo>
                  <a:pt x="34866" y="137406"/>
                </a:lnTo>
                <a:lnTo>
                  <a:pt x="51057" y="141200"/>
                </a:lnTo>
                <a:lnTo>
                  <a:pt x="58803" y="142593"/>
                </a:lnTo>
                <a:lnTo>
                  <a:pt x="65872" y="143522"/>
                </a:lnTo>
                <a:lnTo>
                  <a:pt x="72490" y="144141"/>
                </a:lnTo>
                <a:lnTo>
                  <a:pt x="79759" y="145506"/>
                </a:lnTo>
                <a:lnTo>
                  <a:pt x="87463" y="147369"/>
                </a:lnTo>
                <a:lnTo>
                  <a:pt x="95457" y="149563"/>
                </a:lnTo>
                <a:lnTo>
                  <a:pt x="103643" y="151026"/>
                </a:lnTo>
                <a:lnTo>
                  <a:pt x="111958" y="152001"/>
                </a:lnTo>
                <a:lnTo>
                  <a:pt x="120359" y="152651"/>
                </a:lnTo>
                <a:lnTo>
                  <a:pt x="127865" y="154038"/>
                </a:lnTo>
                <a:lnTo>
                  <a:pt x="134773" y="155914"/>
                </a:lnTo>
                <a:lnTo>
                  <a:pt x="141284" y="158117"/>
                </a:lnTo>
                <a:lnTo>
                  <a:pt x="149435" y="159586"/>
                </a:lnTo>
                <a:lnTo>
                  <a:pt x="158678" y="160566"/>
                </a:lnTo>
                <a:lnTo>
                  <a:pt x="205741" y="1625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24"/>
          <p:cNvSpPr/>
          <p:nvPr/>
        </p:nvSpPr>
        <p:spPr>
          <a:xfrm>
            <a:off x="6646544" y="3231832"/>
            <a:ext cx="226575" cy="420054"/>
          </a:xfrm>
          <a:custGeom>
            <a:avLst/>
            <a:gdLst/>
            <a:ahLst/>
            <a:cxnLst/>
            <a:rect l="0" t="0" r="0" b="0"/>
            <a:pathLst>
              <a:path w="226575" h="420054">
                <a:moveTo>
                  <a:pt x="0" y="0"/>
                </a:moveTo>
                <a:lnTo>
                  <a:pt x="13653" y="4551"/>
                </a:lnTo>
                <a:lnTo>
                  <a:pt x="18627" y="6844"/>
                </a:lnTo>
                <a:lnTo>
                  <a:pt x="22896" y="9325"/>
                </a:lnTo>
                <a:lnTo>
                  <a:pt x="26695" y="11932"/>
                </a:lnTo>
                <a:lnTo>
                  <a:pt x="31132" y="13670"/>
                </a:lnTo>
                <a:lnTo>
                  <a:pt x="35995" y="14828"/>
                </a:lnTo>
                <a:lnTo>
                  <a:pt x="41142" y="15600"/>
                </a:lnTo>
                <a:lnTo>
                  <a:pt x="46478" y="17068"/>
                </a:lnTo>
                <a:lnTo>
                  <a:pt x="51940" y="18999"/>
                </a:lnTo>
                <a:lnTo>
                  <a:pt x="57487" y="21238"/>
                </a:lnTo>
                <a:lnTo>
                  <a:pt x="64043" y="24636"/>
                </a:lnTo>
                <a:lnTo>
                  <a:pt x="71270" y="28807"/>
                </a:lnTo>
                <a:lnTo>
                  <a:pt x="78946" y="33492"/>
                </a:lnTo>
                <a:lnTo>
                  <a:pt x="87873" y="39473"/>
                </a:lnTo>
                <a:lnTo>
                  <a:pt x="107953" y="53739"/>
                </a:lnTo>
                <a:lnTo>
                  <a:pt x="119594" y="61543"/>
                </a:lnTo>
                <a:lnTo>
                  <a:pt x="145228" y="77835"/>
                </a:lnTo>
                <a:lnTo>
                  <a:pt x="155874" y="86180"/>
                </a:lnTo>
                <a:lnTo>
                  <a:pt x="164876" y="94601"/>
                </a:lnTo>
                <a:lnTo>
                  <a:pt x="179959" y="110625"/>
                </a:lnTo>
                <a:lnTo>
                  <a:pt x="193012" y="124097"/>
                </a:lnTo>
                <a:lnTo>
                  <a:pt x="198207" y="131309"/>
                </a:lnTo>
                <a:lnTo>
                  <a:pt x="202623" y="138974"/>
                </a:lnTo>
                <a:lnTo>
                  <a:pt x="206520" y="146942"/>
                </a:lnTo>
                <a:lnTo>
                  <a:pt x="210070" y="157016"/>
                </a:lnTo>
                <a:lnTo>
                  <a:pt x="213389" y="168495"/>
                </a:lnTo>
                <a:lnTo>
                  <a:pt x="216555" y="180910"/>
                </a:lnTo>
                <a:lnTo>
                  <a:pt x="219618" y="192044"/>
                </a:lnTo>
                <a:lnTo>
                  <a:pt x="225561" y="212036"/>
                </a:lnTo>
                <a:lnTo>
                  <a:pt x="226574" y="221367"/>
                </a:lnTo>
                <a:lnTo>
                  <a:pt x="226297" y="230446"/>
                </a:lnTo>
                <a:lnTo>
                  <a:pt x="225160" y="239355"/>
                </a:lnTo>
                <a:lnTo>
                  <a:pt x="224402" y="247200"/>
                </a:lnTo>
                <a:lnTo>
                  <a:pt x="223897" y="254335"/>
                </a:lnTo>
                <a:lnTo>
                  <a:pt x="223559" y="260997"/>
                </a:lnTo>
                <a:lnTo>
                  <a:pt x="222382" y="268295"/>
                </a:lnTo>
                <a:lnTo>
                  <a:pt x="220645" y="276019"/>
                </a:lnTo>
                <a:lnTo>
                  <a:pt x="218534" y="284025"/>
                </a:lnTo>
                <a:lnTo>
                  <a:pt x="216175" y="291268"/>
                </a:lnTo>
                <a:lnTo>
                  <a:pt x="213650" y="298001"/>
                </a:lnTo>
                <a:lnTo>
                  <a:pt x="208303" y="310563"/>
                </a:lnTo>
                <a:lnTo>
                  <a:pt x="202752" y="322496"/>
                </a:lnTo>
                <a:lnTo>
                  <a:pt x="198986" y="328344"/>
                </a:lnTo>
                <a:lnTo>
                  <a:pt x="194570" y="334149"/>
                </a:lnTo>
                <a:lnTo>
                  <a:pt x="189721" y="339924"/>
                </a:lnTo>
                <a:lnTo>
                  <a:pt x="184583" y="345678"/>
                </a:lnTo>
                <a:lnTo>
                  <a:pt x="173795" y="357152"/>
                </a:lnTo>
                <a:lnTo>
                  <a:pt x="168251" y="361926"/>
                </a:lnTo>
                <a:lnTo>
                  <a:pt x="162650" y="366062"/>
                </a:lnTo>
                <a:lnTo>
                  <a:pt x="157011" y="369771"/>
                </a:lnTo>
                <a:lnTo>
                  <a:pt x="126320" y="388645"/>
                </a:lnTo>
                <a:lnTo>
                  <a:pt x="117552" y="394351"/>
                </a:lnTo>
                <a:lnTo>
                  <a:pt x="110753" y="399108"/>
                </a:lnTo>
                <a:lnTo>
                  <a:pt x="105268" y="403232"/>
                </a:lnTo>
                <a:lnTo>
                  <a:pt x="100659" y="406934"/>
                </a:lnTo>
                <a:lnTo>
                  <a:pt x="96634" y="410354"/>
                </a:lnTo>
                <a:lnTo>
                  <a:pt x="85725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25"/>
          <p:cNvSpPr/>
          <p:nvPr/>
        </p:nvSpPr>
        <p:spPr>
          <a:xfrm>
            <a:off x="6963727" y="3471862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0"/>
                </a:moveTo>
                <a:lnTo>
                  <a:pt x="90613" y="0"/>
                </a:lnTo>
                <a:lnTo>
                  <a:pt x="99462" y="953"/>
                </a:lnTo>
                <a:lnTo>
                  <a:pt x="110122" y="2540"/>
                </a:lnTo>
                <a:lnTo>
                  <a:pt x="18002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26"/>
          <p:cNvSpPr/>
          <p:nvPr/>
        </p:nvSpPr>
        <p:spPr>
          <a:xfrm>
            <a:off x="6980872" y="3386490"/>
            <a:ext cx="120016" cy="8221"/>
          </a:xfrm>
          <a:custGeom>
            <a:avLst/>
            <a:gdLst/>
            <a:ahLst/>
            <a:cxnLst/>
            <a:rect l="0" t="0" r="0" b="0"/>
            <a:pathLst>
              <a:path w="120016" h="8221">
                <a:moveTo>
                  <a:pt x="0" y="8220"/>
                </a:moveTo>
                <a:lnTo>
                  <a:pt x="9102" y="3669"/>
                </a:lnTo>
                <a:lnTo>
                  <a:pt x="12736" y="2328"/>
                </a:lnTo>
                <a:lnTo>
                  <a:pt x="16110" y="1434"/>
                </a:lnTo>
                <a:lnTo>
                  <a:pt x="19312" y="839"/>
                </a:lnTo>
                <a:lnTo>
                  <a:pt x="27163" y="442"/>
                </a:lnTo>
                <a:lnTo>
                  <a:pt x="51125" y="0"/>
                </a:lnTo>
                <a:lnTo>
                  <a:pt x="64563" y="835"/>
                </a:lnTo>
                <a:lnTo>
                  <a:pt x="78285" y="2344"/>
                </a:lnTo>
                <a:lnTo>
                  <a:pt x="120015" y="8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27"/>
          <p:cNvSpPr/>
          <p:nvPr/>
        </p:nvSpPr>
        <p:spPr>
          <a:xfrm>
            <a:off x="7195545" y="3274695"/>
            <a:ext cx="273411" cy="274321"/>
          </a:xfrm>
          <a:custGeom>
            <a:avLst/>
            <a:gdLst/>
            <a:ahLst/>
            <a:cxnLst/>
            <a:rect l="0" t="0" r="0" b="0"/>
            <a:pathLst>
              <a:path w="273411" h="274321">
                <a:moveTo>
                  <a:pt x="93937" y="0"/>
                </a:moveTo>
                <a:lnTo>
                  <a:pt x="84836" y="13652"/>
                </a:lnTo>
                <a:lnTo>
                  <a:pt x="79296" y="20531"/>
                </a:lnTo>
                <a:lnTo>
                  <a:pt x="72747" y="27975"/>
                </a:lnTo>
                <a:lnTo>
                  <a:pt x="65523" y="35795"/>
                </a:lnTo>
                <a:lnTo>
                  <a:pt x="59754" y="42913"/>
                </a:lnTo>
                <a:lnTo>
                  <a:pt x="54956" y="49564"/>
                </a:lnTo>
                <a:lnTo>
                  <a:pt x="50805" y="55902"/>
                </a:lnTo>
                <a:lnTo>
                  <a:pt x="47085" y="61080"/>
                </a:lnTo>
                <a:lnTo>
                  <a:pt x="40412" y="69374"/>
                </a:lnTo>
                <a:lnTo>
                  <a:pt x="37298" y="74824"/>
                </a:lnTo>
                <a:lnTo>
                  <a:pt x="34271" y="81316"/>
                </a:lnTo>
                <a:lnTo>
                  <a:pt x="31299" y="88500"/>
                </a:lnTo>
                <a:lnTo>
                  <a:pt x="26462" y="97100"/>
                </a:lnTo>
                <a:lnTo>
                  <a:pt x="20378" y="106643"/>
                </a:lnTo>
                <a:lnTo>
                  <a:pt x="13465" y="116815"/>
                </a:lnTo>
                <a:lnTo>
                  <a:pt x="8857" y="125502"/>
                </a:lnTo>
                <a:lnTo>
                  <a:pt x="5784" y="133198"/>
                </a:lnTo>
                <a:lnTo>
                  <a:pt x="3736" y="140233"/>
                </a:lnTo>
                <a:lnTo>
                  <a:pt x="2371" y="147781"/>
                </a:lnTo>
                <a:lnTo>
                  <a:pt x="1460" y="155671"/>
                </a:lnTo>
                <a:lnTo>
                  <a:pt x="853" y="163788"/>
                </a:lnTo>
                <a:lnTo>
                  <a:pt x="449" y="173009"/>
                </a:lnTo>
                <a:lnTo>
                  <a:pt x="0" y="193415"/>
                </a:lnTo>
                <a:lnTo>
                  <a:pt x="1784" y="201333"/>
                </a:lnTo>
                <a:lnTo>
                  <a:pt x="4879" y="207564"/>
                </a:lnTo>
                <a:lnTo>
                  <a:pt x="8848" y="212671"/>
                </a:lnTo>
                <a:lnTo>
                  <a:pt x="14351" y="217980"/>
                </a:lnTo>
                <a:lnTo>
                  <a:pt x="20877" y="223425"/>
                </a:lnTo>
                <a:lnTo>
                  <a:pt x="28086" y="228960"/>
                </a:lnTo>
                <a:lnTo>
                  <a:pt x="35749" y="233602"/>
                </a:lnTo>
                <a:lnTo>
                  <a:pt x="43715" y="237650"/>
                </a:lnTo>
                <a:lnTo>
                  <a:pt x="59233" y="244687"/>
                </a:lnTo>
                <a:lnTo>
                  <a:pt x="72481" y="250990"/>
                </a:lnTo>
                <a:lnTo>
                  <a:pt x="80586" y="253051"/>
                </a:lnTo>
                <a:lnTo>
                  <a:pt x="89799" y="254426"/>
                </a:lnTo>
                <a:lnTo>
                  <a:pt x="99750" y="255342"/>
                </a:lnTo>
                <a:lnTo>
                  <a:pt x="109243" y="255953"/>
                </a:lnTo>
                <a:lnTo>
                  <a:pt x="127410" y="256632"/>
                </a:lnTo>
                <a:lnTo>
                  <a:pt x="153703" y="257014"/>
                </a:lnTo>
                <a:lnTo>
                  <a:pt x="162356" y="256115"/>
                </a:lnTo>
                <a:lnTo>
                  <a:pt x="170982" y="254563"/>
                </a:lnTo>
                <a:lnTo>
                  <a:pt x="179591" y="252576"/>
                </a:lnTo>
                <a:lnTo>
                  <a:pt x="188187" y="250299"/>
                </a:lnTo>
                <a:lnTo>
                  <a:pt x="205359" y="245229"/>
                </a:lnTo>
                <a:lnTo>
                  <a:pt x="212986" y="241591"/>
                </a:lnTo>
                <a:lnTo>
                  <a:pt x="219976" y="237260"/>
                </a:lnTo>
                <a:lnTo>
                  <a:pt x="226539" y="232468"/>
                </a:lnTo>
                <a:lnTo>
                  <a:pt x="232821" y="228321"/>
                </a:lnTo>
                <a:lnTo>
                  <a:pt x="238914" y="224604"/>
                </a:lnTo>
                <a:lnTo>
                  <a:pt x="244881" y="221173"/>
                </a:lnTo>
                <a:lnTo>
                  <a:pt x="249811" y="216981"/>
                </a:lnTo>
                <a:lnTo>
                  <a:pt x="254051" y="212282"/>
                </a:lnTo>
                <a:lnTo>
                  <a:pt x="257830" y="207243"/>
                </a:lnTo>
                <a:lnTo>
                  <a:pt x="264568" y="199105"/>
                </a:lnTo>
                <a:lnTo>
                  <a:pt x="267699" y="195602"/>
                </a:lnTo>
                <a:lnTo>
                  <a:pt x="269786" y="191361"/>
                </a:lnTo>
                <a:lnTo>
                  <a:pt x="271177" y="186629"/>
                </a:lnTo>
                <a:lnTo>
                  <a:pt x="272105" y="181569"/>
                </a:lnTo>
                <a:lnTo>
                  <a:pt x="272723" y="176291"/>
                </a:lnTo>
                <a:lnTo>
                  <a:pt x="273136" y="170867"/>
                </a:lnTo>
                <a:lnTo>
                  <a:pt x="273410" y="165346"/>
                </a:lnTo>
                <a:lnTo>
                  <a:pt x="272641" y="161666"/>
                </a:lnTo>
                <a:lnTo>
                  <a:pt x="271175" y="159212"/>
                </a:lnTo>
                <a:lnTo>
                  <a:pt x="269246" y="157576"/>
                </a:lnTo>
                <a:lnTo>
                  <a:pt x="266055" y="156486"/>
                </a:lnTo>
                <a:lnTo>
                  <a:pt x="262023" y="155759"/>
                </a:lnTo>
                <a:lnTo>
                  <a:pt x="257429" y="155274"/>
                </a:lnTo>
                <a:lnTo>
                  <a:pt x="253414" y="155903"/>
                </a:lnTo>
                <a:lnTo>
                  <a:pt x="246413" y="159143"/>
                </a:lnTo>
                <a:lnTo>
                  <a:pt x="237587" y="163757"/>
                </a:lnTo>
                <a:lnTo>
                  <a:pt x="216399" y="174481"/>
                </a:lnTo>
                <a:lnTo>
                  <a:pt x="208916" y="179186"/>
                </a:lnTo>
                <a:lnTo>
                  <a:pt x="200117" y="185179"/>
                </a:lnTo>
                <a:lnTo>
                  <a:pt x="190441" y="192033"/>
                </a:lnTo>
                <a:lnTo>
                  <a:pt x="182086" y="198507"/>
                </a:lnTo>
                <a:lnTo>
                  <a:pt x="174610" y="204728"/>
                </a:lnTo>
                <a:lnTo>
                  <a:pt x="167721" y="210780"/>
                </a:lnTo>
                <a:lnTo>
                  <a:pt x="160272" y="216720"/>
                </a:lnTo>
                <a:lnTo>
                  <a:pt x="152448" y="222585"/>
                </a:lnTo>
                <a:lnTo>
                  <a:pt x="111082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28"/>
          <p:cNvSpPr/>
          <p:nvPr/>
        </p:nvSpPr>
        <p:spPr>
          <a:xfrm>
            <a:off x="5112067" y="3866197"/>
            <a:ext cx="48341" cy="334329"/>
          </a:xfrm>
          <a:custGeom>
            <a:avLst/>
            <a:gdLst/>
            <a:ahLst/>
            <a:cxnLst/>
            <a:rect l="0" t="0" r="0" b="0"/>
            <a:pathLst>
              <a:path w="48341" h="334329">
                <a:moveTo>
                  <a:pt x="34290" y="0"/>
                </a:moveTo>
                <a:lnTo>
                  <a:pt x="38841" y="9102"/>
                </a:lnTo>
                <a:lnTo>
                  <a:pt x="40182" y="13688"/>
                </a:lnTo>
                <a:lnTo>
                  <a:pt x="41671" y="23864"/>
                </a:lnTo>
                <a:lnTo>
                  <a:pt x="43021" y="29244"/>
                </a:lnTo>
                <a:lnTo>
                  <a:pt x="44873" y="34736"/>
                </a:lnTo>
                <a:lnTo>
                  <a:pt x="47060" y="40302"/>
                </a:lnTo>
                <a:lnTo>
                  <a:pt x="47566" y="46871"/>
                </a:lnTo>
                <a:lnTo>
                  <a:pt x="46951" y="54107"/>
                </a:lnTo>
                <a:lnTo>
                  <a:pt x="45588" y="61789"/>
                </a:lnTo>
                <a:lnTo>
                  <a:pt x="45632" y="69768"/>
                </a:lnTo>
                <a:lnTo>
                  <a:pt x="46614" y="77944"/>
                </a:lnTo>
                <a:lnTo>
                  <a:pt x="48221" y="86253"/>
                </a:lnTo>
                <a:lnTo>
                  <a:pt x="48340" y="94650"/>
                </a:lnTo>
                <a:lnTo>
                  <a:pt x="47467" y="103105"/>
                </a:lnTo>
                <a:lnTo>
                  <a:pt x="45932" y="111599"/>
                </a:lnTo>
                <a:lnTo>
                  <a:pt x="44909" y="121072"/>
                </a:lnTo>
                <a:lnTo>
                  <a:pt x="44227" y="131197"/>
                </a:lnTo>
                <a:lnTo>
                  <a:pt x="43469" y="151655"/>
                </a:lnTo>
                <a:lnTo>
                  <a:pt x="43132" y="170272"/>
                </a:lnTo>
                <a:lnTo>
                  <a:pt x="41137" y="179237"/>
                </a:lnTo>
                <a:lnTo>
                  <a:pt x="37902" y="188072"/>
                </a:lnTo>
                <a:lnTo>
                  <a:pt x="33840" y="196818"/>
                </a:lnTo>
                <a:lnTo>
                  <a:pt x="31133" y="205507"/>
                </a:lnTo>
                <a:lnTo>
                  <a:pt x="29328" y="214157"/>
                </a:lnTo>
                <a:lnTo>
                  <a:pt x="28124" y="222782"/>
                </a:lnTo>
                <a:lnTo>
                  <a:pt x="26370" y="231388"/>
                </a:lnTo>
                <a:lnTo>
                  <a:pt x="24247" y="239984"/>
                </a:lnTo>
                <a:lnTo>
                  <a:pt x="21880" y="248572"/>
                </a:lnTo>
                <a:lnTo>
                  <a:pt x="16710" y="265734"/>
                </a:lnTo>
                <a:lnTo>
                  <a:pt x="13997" y="274311"/>
                </a:lnTo>
                <a:lnTo>
                  <a:pt x="11237" y="281934"/>
                </a:lnTo>
                <a:lnTo>
                  <a:pt x="8444" y="288921"/>
                </a:lnTo>
                <a:lnTo>
                  <a:pt x="5629" y="295484"/>
                </a:lnTo>
                <a:lnTo>
                  <a:pt x="3752" y="302717"/>
                </a:lnTo>
                <a:lnTo>
                  <a:pt x="2502" y="310396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29"/>
          <p:cNvSpPr/>
          <p:nvPr/>
        </p:nvSpPr>
        <p:spPr>
          <a:xfrm>
            <a:off x="5249437" y="3849219"/>
            <a:ext cx="325546" cy="265463"/>
          </a:xfrm>
          <a:custGeom>
            <a:avLst/>
            <a:gdLst/>
            <a:ahLst/>
            <a:cxnLst/>
            <a:rect l="0" t="0" r="0" b="0"/>
            <a:pathLst>
              <a:path w="325546" h="265463">
                <a:moveTo>
                  <a:pt x="102660" y="25551"/>
                </a:moveTo>
                <a:lnTo>
                  <a:pt x="116313" y="16449"/>
                </a:lnTo>
                <a:lnTo>
                  <a:pt x="123192" y="12815"/>
                </a:lnTo>
                <a:lnTo>
                  <a:pt x="130635" y="9440"/>
                </a:lnTo>
                <a:lnTo>
                  <a:pt x="138455" y="6238"/>
                </a:lnTo>
                <a:lnTo>
                  <a:pt x="145574" y="4103"/>
                </a:lnTo>
                <a:lnTo>
                  <a:pt x="152224" y="2679"/>
                </a:lnTo>
                <a:lnTo>
                  <a:pt x="158563" y="1731"/>
                </a:lnTo>
                <a:lnTo>
                  <a:pt x="164693" y="1098"/>
                </a:lnTo>
                <a:lnTo>
                  <a:pt x="170686" y="677"/>
                </a:lnTo>
                <a:lnTo>
                  <a:pt x="176585" y="395"/>
                </a:lnTo>
                <a:lnTo>
                  <a:pt x="193301" y="83"/>
                </a:lnTo>
                <a:lnTo>
                  <a:pt x="203092" y="0"/>
                </a:lnTo>
                <a:lnTo>
                  <a:pt x="211525" y="897"/>
                </a:lnTo>
                <a:lnTo>
                  <a:pt x="219052" y="2447"/>
                </a:lnTo>
                <a:lnTo>
                  <a:pt x="225974" y="4433"/>
                </a:lnTo>
                <a:lnTo>
                  <a:pt x="231542" y="6710"/>
                </a:lnTo>
                <a:lnTo>
                  <a:pt x="240268" y="11780"/>
                </a:lnTo>
                <a:lnTo>
                  <a:pt x="247322" y="17208"/>
                </a:lnTo>
                <a:lnTo>
                  <a:pt x="250536" y="19989"/>
                </a:lnTo>
                <a:lnTo>
                  <a:pt x="252679" y="22795"/>
                </a:lnTo>
                <a:lnTo>
                  <a:pt x="255061" y="28454"/>
                </a:lnTo>
                <a:lnTo>
                  <a:pt x="256118" y="36683"/>
                </a:lnTo>
                <a:lnTo>
                  <a:pt x="256401" y="41545"/>
                </a:lnTo>
                <a:lnTo>
                  <a:pt x="255637" y="46691"/>
                </a:lnTo>
                <a:lnTo>
                  <a:pt x="254174" y="52027"/>
                </a:lnTo>
                <a:lnTo>
                  <a:pt x="252247" y="57489"/>
                </a:lnTo>
                <a:lnTo>
                  <a:pt x="249057" y="63035"/>
                </a:lnTo>
                <a:lnTo>
                  <a:pt x="245026" y="68638"/>
                </a:lnTo>
                <a:lnTo>
                  <a:pt x="240433" y="74278"/>
                </a:lnTo>
                <a:lnTo>
                  <a:pt x="234513" y="79943"/>
                </a:lnTo>
                <a:lnTo>
                  <a:pt x="227710" y="85625"/>
                </a:lnTo>
                <a:lnTo>
                  <a:pt x="220317" y="91317"/>
                </a:lnTo>
                <a:lnTo>
                  <a:pt x="212530" y="97970"/>
                </a:lnTo>
                <a:lnTo>
                  <a:pt x="204482" y="105263"/>
                </a:lnTo>
                <a:lnTo>
                  <a:pt x="196258" y="112982"/>
                </a:lnTo>
                <a:lnTo>
                  <a:pt x="181252" y="123843"/>
                </a:lnTo>
                <a:lnTo>
                  <a:pt x="161722" y="136799"/>
                </a:lnTo>
                <a:lnTo>
                  <a:pt x="65741" y="198704"/>
                </a:lnTo>
                <a:lnTo>
                  <a:pt x="54235" y="205756"/>
                </a:lnTo>
                <a:lnTo>
                  <a:pt x="44659" y="211410"/>
                </a:lnTo>
                <a:lnTo>
                  <a:pt x="36370" y="217084"/>
                </a:lnTo>
                <a:lnTo>
                  <a:pt x="28939" y="222772"/>
                </a:lnTo>
                <a:lnTo>
                  <a:pt x="22080" y="228469"/>
                </a:lnTo>
                <a:lnTo>
                  <a:pt x="16555" y="233220"/>
                </a:lnTo>
                <a:lnTo>
                  <a:pt x="7876" y="241038"/>
                </a:lnTo>
                <a:lnTo>
                  <a:pt x="5181" y="244456"/>
                </a:lnTo>
                <a:lnTo>
                  <a:pt x="2187" y="250795"/>
                </a:lnTo>
                <a:lnTo>
                  <a:pt x="500" y="255167"/>
                </a:lnTo>
                <a:lnTo>
                  <a:pt x="0" y="261013"/>
                </a:lnTo>
                <a:lnTo>
                  <a:pt x="883" y="262536"/>
                </a:lnTo>
                <a:lnTo>
                  <a:pt x="2424" y="263551"/>
                </a:lnTo>
                <a:lnTo>
                  <a:pt x="6676" y="264679"/>
                </a:lnTo>
                <a:lnTo>
                  <a:pt x="15377" y="265313"/>
                </a:lnTo>
                <a:lnTo>
                  <a:pt x="24498" y="265462"/>
                </a:lnTo>
                <a:lnTo>
                  <a:pt x="29597" y="264549"/>
                </a:lnTo>
                <a:lnTo>
                  <a:pt x="34902" y="262988"/>
                </a:lnTo>
                <a:lnTo>
                  <a:pt x="40342" y="260994"/>
                </a:lnTo>
                <a:lnTo>
                  <a:pt x="48733" y="259666"/>
                </a:lnTo>
                <a:lnTo>
                  <a:pt x="59088" y="258780"/>
                </a:lnTo>
                <a:lnTo>
                  <a:pt x="81390" y="257796"/>
                </a:lnTo>
                <a:lnTo>
                  <a:pt x="100827" y="257358"/>
                </a:lnTo>
                <a:lnTo>
                  <a:pt x="213132" y="250269"/>
                </a:lnTo>
                <a:lnTo>
                  <a:pt x="240341" y="249250"/>
                </a:lnTo>
                <a:lnTo>
                  <a:pt x="278552" y="248597"/>
                </a:lnTo>
                <a:lnTo>
                  <a:pt x="325545" y="248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30"/>
          <p:cNvSpPr/>
          <p:nvPr/>
        </p:nvSpPr>
        <p:spPr>
          <a:xfrm>
            <a:off x="5652134" y="3986212"/>
            <a:ext cx="334329" cy="8574"/>
          </a:xfrm>
          <a:custGeom>
            <a:avLst/>
            <a:gdLst/>
            <a:ahLst/>
            <a:cxnLst/>
            <a:rect l="0" t="0" r="0" b="0"/>
            <a:pathLst>
              <a:path w="334329" h="8574">
                <a:moveTo>
                  <a:pt x="0" y="8573"/>
                </a:moveTo>
                <a:lnTo>
                  <a:pt x="13653" y="4022"/>
                </a:lnTo>
                <a:lnTo>
                  <a:pt x="19579" y="2681"/>
                </a:lnTo>
                <a:lnTo>
                  <a:pt x="25436" y="1787"/>
                </a:lnTo>
                <a:lnTo>
                  <a:pt x="31245" y="1192"/>
                </a:lnTo>
                <a:lnTo>
                  <a:pt x="37975" y="795"/>
                </a:lnTo>
                <a:lnTo>
                  <a:pt x="53073" y="353"/>
                </a:lnTo>
                <a:lnTo>
                  <a:pt x="129405" y="14"/>
                </a:lnTo>
                <a:lnTo>
                  <a:pt x="242903" y="0"/>
                </a:lnTo>
                <a:lnTo>
                  <a:pt x="257185" y="953"/>
                </a:lnTo>
                <a:lnTo>
                  <a:pt x="33432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31"/>
          <p:cNvSpPr/>
          <p:nvPr/>
        </p:nvSpPr>
        <p:spPr>
          <a:xfrm>
            <a:off x="6050457" y="3840479"/>
            <a:ext cx="337015" cy="308612"/>
          </a:xfrm>
          <a:custGeom>
            <a:avLst/>
            <a:gdLst/>
            <a:ahLst/>
            <a:cxnLst/>
            <a:rect l="0" t="0" r="0" b="0"/>
            <a:pathLst>
              <a:path w="337015" h="308612">
                <a:moveTo>
                  <a:pt x="64593" y="0"/>
                </a:moveTo>
                <a:lnTo>
                  <a:pt x="55491" y="4552"/>
                </a:lnTo>
                <a:lnTo>
                  <a:pt x="52809" y="6845"/>
                </a:lnTo>
                <a:lnTo>
                  <a:pt x="51022" y="9326"/>
                </a:lnTo>
                <a:lnTo>
                  <a:pt x="48084" y="15575"/>
                </a:lnTo>
                <a:lnTo>
                  <a:pt x="31174" y="49653"/>
                </a:lnTo>
                <a:lnTo>
                  <a:pt x="27074" y="59772"/>
                </a:lnTo>
                <a:lnTo>
                  <a:pt x="23388" y="70328"/>
                </a:lnTo>
                <a:lnTo>
                  <a:pt x="10628" y="110095"/>
                </a:lnTo>
                <a:lnTo>
                  <a:pt x="8613" y="119117"/>
                </a:lnTo>
                <a:lnTo>
                  <a:pt x="7271" y="127989"/>
                </a:lnTo>
                <a:lnTo>
                  <a:pt x="6376" y="136761"/>
                </a:lnTo>
                <a:lnTo>
                  <a:pt x="2840" y="161748"/>
                </a:lnTo>
                <a:lnTo>
                  <a:pt x="565" y="176412"/>
                </a:lnTo>
                <a:lnTo>
                  <a:pt x="0" y="193808"/>
                </a:lnTo>
                <a:lnTo>
                  <a:pt x="576" y="213026"/>
                </a:lnTo>
                <a:lnTo>
                  <a:pt x="1912" y="233457"/>
                </a:lnTo>
                <a:lnTo>
                  <a:pt x="3756" y="248983"/>
                </a:lnTo>
                <a:lnTo>
                  <a:pt x="5937" y="261239"/>
                </a:lnTo>
                <a:lnTo>
                  <a:pt x="8344" y="271314"/>
                </a:lnTo>
                <a:lnTo>
                  <a:pt x="10901" y="278984"/>
                </a:lnTo>
                <a:lnTo>
                  <a:pt x="13558" y="285050"/>
                </a:lnTo>
                <a:lnTo>
                  <a:pt x="16282" y="290046"/>
                </a:lnTo>
                <a:lnTo>
                  <a:pt x="19051" y="293377"/>
                </a:lnTo>
                <a:lnTo>
                  <a:pt x="21849" y="295597"/>
                </a:lnTo>
                <a:lnTo>
                  <a:pt x="24667" y="297077"/>
                </a:lnTo>
                <a:lnTo>
                  <a:pt x="29402" y="298064"/>
                </a:lnTo>
                <a:lnTo>
                  <a:pt x="35418" y="298722"/>
                </a:lnTo>
                <a:lnTo>
                  <a:pt x="42285" y="299161"/>
                </a:lnTo>
                <a:lnTo>
                  <a:pt x="54995" y="299648"/>
                </a:lnTo>
                <a:lnTo>
                  <a:pt x="61052" y="299778"/>
                </a:lnTo>
                <a:lnTo>
                  <a:pt x="71757" y="298912"/>
                </a:lnTo>
                <a:lnTo>
                  <a:pt x="101432" y="295410"/>
                </a:lnTo>
                <a:lnTo>
                  <a:pt x="118680" y="292190"/>
                </a:lnTo>
                <a:lnTo>
                  <a:pt x="136845" y="288139"/>
                </a:lnTo>
                <a:lnTo>
                  <a:pt x="200256" y="272499"/>
                </a:lnTo>
                <a:lnTo>
                  <a:pt x="215994" y="267391"/>
                </a:lnTo>
                <a:lnTo>
                  <a:pt x="233155" y="261129"/>
                </a:lnTo>
                <a:lnTo>
                  <a:pt x="251263" y="254096"/>
                </a:lnTo>
                <a:lnTo>
                  <a:pt x="265239" y="247502"/>
                </a:lnTo>
                <a:lnTo>
                  <a:pt x="276462" y="241202"/>
                </a:lnTo>
                <a:lnTo>
                  <a:pt x="285849" y="235097"/>
                </a:lnTo>
                <a:lnTo>
                  <a:pt x="294011" y="229121"/>
                </a:lnTo>
                <a:lnTo>
                  <a:pt x="301359" y="223233"/>
                </a:lnTo>
                <a:lnTo>
                  <a:pt x="313649" y="212562"/>
                </a:lnTo>
                <a:lnTo>
                  <a:pt x="322287" y="204645"/>
                </a:lnTo>
                <a:lnTo>
                  <a:pt x="332505" y="194833"/>
                </a:lnTo>
                <a:lnTo>
                  <a:pt x="334641" y="191801"/>
                </a:lnTo>
                <a:lnTo>
                  <a:pt x="337014" y="185893"/>
                </a:lnTo>
                <a:lnTo>
                  <a:pt x="336694" y="183936"/>
                </a:lnTo>
                <a:lnTo>
                  <a:pt x="335529" y="182632"/>
                </a:lnTo>
                <a:lnTo>
                  <a:pt x="333800" y="181762"/>
                </a:lnTo>
                <a:lnTo>
                  <a:pt x="329338" y="180796"/>
                </a:lnTo>
                <a:lnTo>
                  <a:pt x="318930" y="180252"/>
                </a:lnTo>
                <a:lnTo>
                  <a:pt x="285975" y="180053"/>
                </a:lnTo>
                <a:lnTo>
                  <a:pt x="269665" y="180036"/>
                </a:lnTo>
                <a:lnTo>
                  <a:pt x="261315" y="180984"/>
                </a:lnTo>
                <a:lnTo>
                  <a:pt x="252891" y="182569"/>
                </a:lnTo>
                <a:lnTo>
                  <a:pt x="244417" y="184578"/>
                </a:lnTo>
                <a:lnTo>
                  <a:pt x="234958" y="187822"/>
                </a:lnTo>
                <a:lnTo>
                  <a:pt x="224842" y="191890"/>
                </a:lnTo>
                <a:lnTo>
                  <a:pt x="214288" y="196507"/>
                </a:lnTo>
                <a:lnTo>
                  <a:pt x="204395" y="200537"/>
                </a:lnTo>
                <a:lnTo>
                  <a:pt x="194942" y="204177"/>
                </a:lnTo>
                <a:lnTo>
                  <a:pt x="185782" y="207555"/>
                </a:lnTo>
                <a:lnTo>
                  <a:pt x="176818" y="211713"/>
                </a:lnTo>
                <a:lnTo>
                  <a:pt x="167985" y="216390"/>
                </a:lnTo>
                <a:lnTo>
                  <a:pt x="136820" y="234613"/>
                </a:lnTo>
                <a:lnTo>
                  <a:pt x="113838" y="248100"/>
                </a:lnTo>
                <a:lnTo>
                  <a:pt x="97275" y="257270"/>
                </a:lnTo>
                <a:lnTo>
                  <a:pt x="90191" y="262001"/>
                </a:lnTo>
                <a:lnTo>
                  <a:pt x="83563" y="267060"/>
                </a:lnTo>
                <a:lnTo>
                  <a:pt x="77239" y="272338"/>
                </a:lnTo>
                <a:lnTo>
                  <a:pt x="67673" y="280742"/>
                </a:lnTo>
                <a:lnTo>
                  <a:pt x="63789" y="284316"/>
                </a:lnTo>
                <a:lnTo>
                  <a:pt x="61199" y="287652"/>
                </a:lnTo>
                <a:lnTo>
                  <a:pt x="59473" y="290828"/>
                </a:lnTo>
                <a:lnTo>
                  <a:pt x="47447" y="308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32"/>
          <p:cNvSpPr/>
          <p:nvPr/>
        </p:nvSpPr>
        <p:spPr>
          <a:xfrm>
            <a:off x="6475095" y="4011929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18203" y="21167"/>
                </a:lnTo>
                <a:lnTo>
                  <a:pt x="30232" y="18874"/>
                </a:lnTo>
                <a:lnTo>
                  <a:pt x="61379" y="13786"/>
                </a:lnTo>
                <a:lnTo>
                  <a:pt x="74257" y="12049"/>
                </a:lnTo>
                <a:lnTo>
                  <a:pt x="84748" y="10890"/>
                </a:lnTo>
                <a:lnTo>
                  <a:pt x="93645" y="10118"/>
                </a:lnTo>
                <a:lnTo>
                  <a:pt x="104340" y="8651"/>
                </a:lnTo>
                <a:lnTo>
                  <a:pt x="128923" y="4480"/>
                </a:lnTo>
                <a:lnTo>
                  <a:pt x="139288" y="2987"/>
                </a:lnTo>
                <a:lnTo>
                  <a:pt x="148104" y="1991"/>
                </a:lnTo>
                <a:lnTo>
                  <a:pt x="155886" y="1328"/>
                </a:lnTo>
                <a:lnTo>
                  <a:pt x="162978" y="88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33"/>
          <p:cNvSpPr/>
          <p:nvPr/>
        </p:nvSpPr>
        <p:spPr>
          <a:xfrm>
            <a:off x="6500812" y="3917632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8572"/>
                </a:moveTo>
                <a:lnTo>
                  <a:pt x="22754" y="4022"/>
                </a:lnTo>
                <a:lnTo>
                  <a:pt x="31362" y="2681"/>
                </a:lnTo>
                <a:lnTo>
                  <a:pt x="39006" y="1788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34"/>
          <p:cNvSpPr/>
          <p:nvPr/>
        </p:nvSpPr>
        <p:spPr>
          <a:xfrm>
            <a:off x="6818493" y="3797617"/>
            <a:ext cx="238043" cy="325756"/>
          </a:xfrm>
          <a:custGeom>
            <a:avLst/>
            <a:gdLst/>
            <a:ahLst/>
            <a:cxnLst/>
            <a:rect l="0" t="0" r="0" b="0"/>
            <a:pathLst>
              <a:path w="238043" h="325756">
                <a:moveTo>
                  <a:pt x="42364" y="0"/>
                </a:moveTo>
                <a:lnTo>
                  <a:pt x="51466" y="9102"/>
                </a:lnTo>
                <a:lnTo>
                  <a:pt x="53194" y="12735"/>
                </a:lnTo>
                <a:lnTo>
                  <a:pt x="53395" y="16111"/>
                </a:lnTo>
                <a:lnTo>
                  <a:pt x="46872" y="42023"/>
                </a:lnTo>
                <a:lnTo>
                  <a:pt x="44416" y="48971"/>
                </a:lnTo>
                <a:lnTo>
                  <a:pt x="41827" y="54554"/>
                </a:lnTo>
                <a:lnTo>
                  <a:pt x="39149" y="59230"/>
                </a:lnTo>
                <a:lnTo>
                  <a:pt x="37363" y="64252"/>
                </a:lnTo>
                <a:lnTo>
                  <a:pt x="36173" y="69504"/>
                </a:lnTo>
                <a:lnTo>
                  <a:pt x="35379" y="74911"/>
                </a:lnTo>
                <a:lnTo>
                  <a:pt x="33898" y="80421"/>
                </a:lnTo>
                <a:lnTo>
                  <a:pt x="31957" y="85999"/>
                </a:lnTo>
                <a:lnTo>
                  <a:pt x="29712" y="91623"/>
                </a:lnTo>
                <a:lnTo>
                  <a:pt x="24676" y="105492"/>
                </a:lnTo>
                <a:lnTo>
                  <a:pt x="22000" y="113190"/>
                </a:lnTo>
                <a:lnTo>
                  <a:pt x="19263" y="120227"/>
                </a:lnTo>
                <a:lnTo>
                  <a:pt x="16486" y="126824"/>
                </a:lnTo>
                <a:lnTo>
                  <a:pt x="13682" y="133127"/>
                </a:lnTo>
                <a:lnTo>
                  <a:pt x="10860" y="140186"/>
                </a:lnTo>
                <a:lnTo>
                  <a:pt x="5185" y="155650"/>
                </a:lnTo>
                <a:lnTo>
                  <a:pt x="3291" y="162822"/>
                </a:lnTo>
                <a:lnTo>
                  <a:pt x="2027" y="169508"/>
                </a:lnTo>
                <a:lnTo>
                  <a:pt x="1186" y="175870"/>
                </a:lnTo>
                <a:lnTo>
                  <a:pt x="624" y="182017"/>
                </a:lnTo>
                <a:lnTo>
                  <a:pt x="250" y="188020"/>
                </a:lnTo>
                <a:lnTo>
                  <a:pt x="0" y="193926"/>
                </a:lnTo>
                <a:lnTo>
                  <a:pt x="786" y="199769"/>
                </a:lnTo>
                <a:lnTo>
                  <a:pt x="2264" y="205570"/>
                </a:lnTo>
                <a:lnTo>
                  <a:pt x="4200" y="211342"/>
                </a:lnTo>
                <a:lnTo>
                  <a:pt x="8892" y="220295"/>
                </a:lnTo>
                <a:lnTo>
                  <a:pt x="16058" y="229354"/>
                </a:lnTo>
                <a:lnTo>
                  <a:pt x="21970" y="235770"/>
                </a:lnTo>
                <a:lnTo>
                  <a:pt x="28768" y="242905"/>
                </a:lnTo>
                <a:lnTo>
                  <a:pt x="36157" y="248614"/>
                </a:lnTo>
                <a:lnTo>
                  <a:pt x="43941" y="253373"/>
                </a:lnTo>
                <a:lnTo>
                  <a:pt x="51988" y="257498"/>
                </a:lnTo>
                <a:lnTo>
                  <a:pt x="60210" y="261200"/>
                </a:lnTo>
                <a:lnTo>
                  <a:pt x="68549" y="264621"/>
                </a:lnTo>
                <a:lnTo>
                  <a:pt x="76966" y="267854"/>
                </a:lnTo>
                <a:lnTo>
                  <a:pt x="84482" y="270009"/>
                </a:lnTo>
                <a:lnTo>
                  <a:pt x="91397" y="271446"/>
                </a:lnTo>
                <a:lnTo>
                  <a:pt x="97913" y="272404"/>
                </a:lnTo>
                <a:lnTo>
                  <a:pt x="105114" y="273043"/>
                </a:lnTo>
                <a:lnTo>
                  <a:pt x="112773" y="273469"/>
                </a:lnTo>
                <a:lnTo>
                  <a:pt x="128902" y="273941"/>
                </a:lnTo>
                <a:lnTo>
                  <a:pt x="145595" y="274152"/>
                </a:lnTo>
                <a:lnTo>
                  <a:pt x="153095" y="273256"/>
                </a:lnTo>
                <a:lnTo>
                  <a:pt x="160000" y="271705"/>
                </a:lnTo>
                <a:lnTo>
                  <a:pt x="166508" y="269720"/>
                </a:lnTo>
                <a:lnTo>
                  <a:pt x="172751" y="267443"/>
                </a:lnTo>
                <a:lnTo>
                  <a:pt x="178819" y="264973"/>
                </a:lnTo>
                <a:lnTo>
                  <a:pt x="184769" y="262373"/>
                </a:lnTo>
                <a:lnTo>
                  <a:pt x="196460" y="256945"/>
                </a:lnTo>
                <a:lnTo>
                  <a:pt x="219487" y="245700"/>
                </a:lnTo>
                <a:lnTo>
                  <a:pt x="223312" y="242857"/>
                </a:lnTo>
                <a:lnTo>
                  <a:pt x="225861" y="240010"/>
                </a:lnTo>
                <a:lnTo>
                  <a:pt x="229646" y="233354"/>
                </a:lnTo>
                <a:lnTo>
                  <a:pt x="234503" y="224045"/>
                </a:lnTo>
                <a:lnTo>
                  <a:pt x="237297" y="216098"/>
                </a:lnTo>
                <a:lnTo>
                  <a:pt x="238042" y="212645"/>
                </a:lnTo>
                <a:lnTo>
                  <a:pt x="237586" y="209391"/>
                </a:lnTo>
                <a:lnTo>
                  <a:pt x="236329" y="206269"/>
                </a:lnTo>
                <a:lnTo>
                  <a:pt x="234539" y="203236"/>
                </a:lnTo>
                <a:lnTo>
                  <a:pt x="231441" y="201213"/>
                </a:lnTo>
                <a:lnTo>
                  <a:pt x="227470" y="199864"/>
                </a:lnTo>
                <a:lnTo>
                  <a:pt x="222918" y="198966"/>
                </a:lnTo>
                <a:lnTo>
                  <a:pt x="217979" y="198366"/>
                </a:lnTo>
                <a:lnTo>
                  <a:pt x="212780" y="197967"/>
                </a:lnTo>
                <a:lnTo>
                  <a:pt x="207410" y="197700"/>
                </a:lnTo>
                <a:lnTo>
                  <a:pt x="201924" y="198475"/>
                </a:lnTo>
                <a:lnTo>
                  <a:pt x="196363" y="199944"/>
                </a:lnTo>
                <a:lnTo>
                  <a:pt x="190750" y="201876"/>
                </a:lnTo>
                <a:lnTo>
                  <a:pt x="185103" y="203164"/>
                </a:lnTo>
                <a:lnTo>
                  <a:pt x="179434" y="204023"/>
                </a:lnTo>
                <a:lnTo>
                  <a:pt x="173749" y="204595"/>
                </a:lnTo>
                <a:lnTo>
                  <a:pt x="168054" y="205930"/>
                </a:lnTo>
                <a:lnTo>
                  <a:pt x="162352" y="207771"/>
                </a:lnTo>
                <a:lnTo>
                  <a:pt x="156646" y="209951"/>
                </a:lnTo>
                <a:lnTo>
                  <a:pt x="149032" y="214263"/>
                </a:lnTo>
                <a:lnTo>
                  <a:pt x="140146" y="219995"/>
                </a:lnTo>
                <a:lnTo>
                  <a:pt x="130412" y="226673"/>
                </a:lnTo>
                <a:lnTo>
                  <a:pt x="119161" y="234936"/>
                </a:lnTo>
                <a:lnTo>
                  <a:pt x="93958" y="254275"/>
                </a:lnTo>
                <a:lnTo>
                  <a:pt x="84381" y="262862"/>
                </a:lnTo>
                <a:lnTo>
                  <a:pt x="77042" y="270492"/>
                </a:lnTo>
                <a:lnTo>
                  <a:pt x="71198" y="277483"/>
                </a:lnTo>
                <a:lnTo>
                  <a:pt x="66349" y="284048"/>
                </a:lnTo>
                <a:lnTo>
                  <a:pt x="62164" y="290331"/>
                </a:lnTo>
                <a:lnTo>
                  <a:pt x="58422" y="296424"/>
                </a:lnTo>
                <a:lnTo>
                  <a:pt x="51724" y="305734"/>
                </a:lnTo>
                <a:lnTo>
                  <a:pt x="45571" y="313047"/>
                </a:lnTo>
                <a:lnTo>
                  <a:pt x="42597" y="316331"/>
                </a:lnTo>
                <a:lnTo>
                  <a:pt x="33791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35"/>
          <p:cNvSpPr/>
          <p:nvPr/>
        </p:nvSpPr>
        <p:spPr>
          <a:xfrm>
            <a:off x="5773581" y="4174807"/>
            <a:ext cx="262575" cy="317184"/>
          </a:xfrm>
          <a:custGeom>
            <a:avLst/>
            <a:gdLst/>
            <a:ahLst/>
            <a:cxnLst/>
            <a:rect l="0" t="0" r="0" b="0"/>
            <a:pathLst>
              <a:path w="262575" h="317184">
                <a:moveTo>
                  <a:pt x="58576" y="0"/>
                </a:moveTo>
                <a:lnTo>
                  <a:pt x="54026" y="4551"/>
                </a:lnTo>
                <a:lnTo>
                  <a:pt x="49827" y="11606"/>
                </a:lnTo>
                <a:lnTo>
                  <a:pt x="44171" y="22025"/>
                </a:lnTo>
                <a:lnTo>
                  <a:pt x="37542" y="34686"/>
                </a:lnTo>
                <a:lnTo>
                  <a:pt x="33124" y="45984"/>
                </a:lnTo>
                <a:lnTo>
                  <a:pt x="30178" y="56373"/>
                </a:lnTo>
                <a:lnTo>
                  <a:pt x="28214" y="66157"/>
                </a:lnTo>
                <a:lnTo>
                  <a:pt x="25000" y="74585"/>
                </a:lnTo>
                <a:lnTo>
                  <a:pt x="20952" y="82108"/>
                </a:lnTo>
                <a:lnTo>
                  <a:pt x="16348" y="89029"/>
                </a:lnTo>
                <a:lnTo>
                  <a:pt x="13279" y="95548"/>
                </a:lnTo>
                <a:lnTo>
                  <a:pt x="11233" y="101799"/>
                </a:lnTo>
                <a:lnTo>
                  <a:pt x="9869" y="107871"/>
                </a:lnTo>
                <a:lnTo>
                  <a:pt x="8007" y="114776"/>
                </a:lnTo>
                <a:lnTo>
                  <a:pt x="3399" y="130069"/>
                </a:lnTo>
                <a:lnTo>
                  <a:pt x="1788" y="140053"/>
                </a:lnTo>
                <a:lnTo>
                  <a:pt x="715" y="151471"/>
                </a:lnTo>
                <a:lnTo>
                  <a:pt x="0" y="163846"/>
                </a:lnTo>
                <a:lnTo>
                  <a:pt x="475" y="176858"/>
                </a:lnTo>
                <a:lnTo>
                  <a:pt x="1744" y="190295"/>
                </a:lnTo>
                <a:lnTo>
                  <a:pt x="3543" y="204016"/>
                </a:lnTo>
                <a:lnTo>
                  <a:pt x="6647" y="215068"/>
                </a:lnTo>
                <a:lnTo>
                  <a:pt x="10622" y="224341"/>
                </a:lnTo>
                <a:lnTo>
                  <a:pt x="15177" y="232428"/>
                </a:lnTo>
                <a:lnTo>
                  <a:pt x="20118" y="239725"/>
                </a:lnTo>
                <a:lnTo>
                  <a:pt x="25318" y="246494"/>
                </a:lnTo>
                <a:lnTo>
                  <a:pt x="30689" y="252912"/>
                </a:lnTo>
                <a:lnTo>
                  <a:pt x="36175" y="258143"/>
                </a:lnTo>
                <a:lnTo>
                  <a:pt x="41736" y="262582"/>
                </a:lnTo>
                <a:lnTo>
                  <a:pt x="47350" y="266495"/>
                </a:lnTo>
                <a:lnTo>
                  <a:pt x="53949" y="270056"/>
                </a:lnTo>
                <a:lnTo>
                  <a:pt x="61207" y="273383"/>
                </a:lnTo>
                <a:lnTo>
                  <a:pt x="68902" y="276553"/>
                </a:lnTo>
                <a:lnTo>
                  <a:pt x="77843" y="279618"/>
                </a:lnTo>
                <a:lnTo>
                  <a:pt x="87613" y="282615"/>
                </a:lnTo>
                <a:lnTo>
                  <a:pt x="107676" y="288484"/>
                </a:lnTo>
                <a:lnTo>
                  <a:pt x="126118" y="294268"/>
                </a:lnTo>
                <a:lnTo>
                  <a:pt x="135989" y="296191"/>
                </a:lnTo>
                <a:lnTo>
                  <a:pt x="146380" y="297473"/>
                </a:lnTo>
                <a:lnTo>
                  <a:pt x="157117" y="298328"/>
                </a:lnTo>
                <a:lnTo>
                  <a:pt x="167132" y="298898"/>
                </a:lnTo>
                <a:lnTo>
                  <a:pt x="185881" y="299531"/>
                </a:lnTo>
                <a:lnTo>
                  <a:pt x="193928" y="298747"/>
                </a:lnTo>
                <a:lnTo>
                  <a:pt x="201198" y="297272"/>
                </a:lnTo>
                <a:lnTo>
                  <a:pt x="207950" y="295337"/>
                </a:lnTo>
                <a:lnTo>
                  <a:pt x="214356" y="293094"/>
                </a:lnTo>
                <a:lnTo>
                  <a:pt x="220532" y="290646"/>
                </a:lnTo>
                <a:lnTo>
                  <a:pt x="226555" y="288062"/>
                </a:lnTo>
                <a:lnTo>
                  <a:pt x="231521" y="285386"/>
                </a:lnTo>
                <a:lnTo>
                  <a:pt x="239581" y="279873"/>
                </a:lnTo>
                <a:lnTo>
                  <a:pt x="246337" y="274248"/>
                </a:lnTo>
                <a:lnTo>
                  <a:pt x="249473" y="271415"/>
                </a:lnTo>
                <a:lnTo>
                  <a:pt x="255497" y="263186"/>
                </a:lnTo>
                <a:lnTo>
                  <a:pt x="260397" y="254132"/>
                </a:lnTo>
                <a:lnTo>
                  <a:pt x="262574" y="246932"/>
                </a:lnTo>
                <a:lnTo>
                  <a:pt x="262202" y="243679"/>
                </a:lnTo>
                <a:lnTo>
                  <a:pt x="261002" y="240558"/>
                </a:lnTo>
                <a:lnTo>
                  <a:pt x="256176" y="233597"/>
                </a:lnTo>
                <a:lnTo>
                  <a:pt x="252222" y="229074"/>
                </a:lnTo>
                <a:lnTo>
                  <a:pt x="243700" y="219920"/>
                </a:lnTo>
                <a:lnTo>
                  <a:pt x="236739" y="212678"/>
                </a:lnTo>
                <a:lnTo>
                  <a:pt x="232596" y="210365"/>
                </a:lnTo>
                <a:lnTo>
                  <a:pt x="227929" y="208823"/>
                </a:lnTo>
                <a:lnTo>
                  <a:pt x="222913" y="207796"/>
                </a:lnTo>
                <a:lnTo>
                  <a:pt x="217664" y="207111"/>
                </a:lnTo>
                <a:lnTo>
                  <a:pt x="212260" y="206654"/>
                </a:lnTo>
                <a:lnTo>
                  <a:pt x="206752" y="206349"/>
                </a:lnTo>
                <a:lnTo>
                  <a:pt x="193012" y="206011"/>
                </a:lnTo>
                <a:lnTo>
                  <a:pt x="185347" y="205920"/>
                </a:lnTo>
                <a:lnTo>
                  <a:pt x="178333" y="206813"/>
                </a:lnTo>
                <a:lnTo>
                  <a:pt x="171751" y="208360"/>
                </a:lnTo>
                <a:lnTo>
                  <a:pt x="165459" y="210345"/>
                </a:lnTo>
                <a:lnTo>
                  <a:pt x="159359" y="212620"/>
                </a:lnTo>
                <a:lnTo>
                  <a:pt x="153387" y="215089"/>
                </a:lnTo>
                <a:lnTo>
                  <a:pt x="147501" y="217688"/>
                </a:lnTo>
                <a:lnTo>
                  <a:pt x="140719" y="220373"/>
                </a:lnTo>
                <a:lnTo>
                  <a:pt x="125564" y="225896"/>
                </a:lnTo>
                <a:lnTo>
                  <a:pt x="118475" y="229655"/>
                </a:lnTo>
                <a:lnTo>
                  <a:pt x="111844" y="234066"/>
                </a:lnTo>
                <a:lnTo>
                  <a:pt x="105517" y="238911"/>
                </a:lnTo>
                <a:lnTo>
                  <a:pt x="99395" y="243094"/>
                </a:lnTo>
                <a:lnTo>
                  <a:pt x="93409" y="246836"/>
                </a:lnTo>
                <a:lnTo>
                  <a:pt x="87513" y="250282"/>
                </a:lnTo>
                <a:lnTo>
                  <a:pt x="82630" y="254485"/>
                </a:lnTo>
                <a:lnTo>
                  <a:pt x="74665" y="264234"/>
                </a:lnTo>
                <a:lnTo>
                  <a:pt x="71207" y="269501"/>
                </a:lnTo>
                <a:lnTo>
                  <a:pt x="67949" y="274918"/>
                </a:lnTo>
                <a:lnTo>
                  <a:pt x="64825" y="280433"/>
                </a:lnTo>
                <a:lnTo>
                  <a:pt x="58813" y="289102"/>
                </a:lnTo>
                <a:lnTo>
                  <a:pt x="55877" y="292747"/>
                </a:lnTo>
                <a:lnTo>
                  <a:pt x="52614" y="299338"/>
                </a:lnTo>
                <a:lnTo>
                  <a:pt x="50777" y="308403"/>
                </a:lnTo>
                <a:lnTo>
                  <a:pt x="50003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36"/>
          <p:cNvSpPr/>
          <p:nvPr/>
        </p:nvSpPr>
        <p:spPr>
          <a:xfrm>
            <a:off x="6175057" y="438912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13652" y="8572"/>
                </a:lnTo>
                <a:lnTo>
                  <a:pt x="23389" y="7620"/>
                </a:lnTo>
                <a:lnTo>
                  <a:pt x="35596" y="6033"/>
                </a:lnTo>
                <a:lnTo>
                  <a:pt x="49448" y="4021"/>
                </a:lnTo>
                <a:lnTo>
                  <a:pt x="61540" y="2680"/>
                </a:lnTo>
                <a:lnTo>
                  <a:pt x="72459" y="1787"/>
                </a:lnTo>
                <a:lnTo>
                  <a:pt x="82596" y="1191"/>
                </a:lnTo>
                <a:lnTo>
                  <a:pt x="116720" y="52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37"/>
          <p:cNvSpPr/>
          <p:nvPr/>
        </p:nvSpPr>
        <p:spPr>
          <a:xfrm>
            <a:off x="6157912" y="4313159"/>
            <a:ext cx="257176" cy="7382"/>
          </a:xfrm>
          <a:custGeom>
            <a:avLst/>
            <a:gdLst/>
            <a:ahLst/>
            <a:cxnLst/>
            <a:rect l="0" t="0" r="0" b="0"/>
            <a:pathLst>
              <a:path w="257176" h="7382">
                <a:moveTo>
                  <a:pt x="0" y="7381"/>
                </a:moveTo>
                <a:lnTo>
                  <a:pt x="13653" y="2830"/>
                </a:lnTo>
                <a:lnTo>
                  <a:pt x="19579" y="1489"/>
                </a:lnTo>
                <a:lnTo>
                  <a:pt x="25436" y="596"/>
                </a:lnTo>
                <a:lnTo>
                  <a:pt x="31244" y="0"/>
                </a:lnTo>
                <a:lnTo>
                  <a:pt x="42737" y="555"/>
                </a:lnTo>
                <a:lnTo>
                  <a:pt x="58019" y="1878"/>
                </a:lnTo>
                <a:lnTo>
                  <a:pt x="75827" y="3712"/>
                </a:lnTo>
                <a:lnTo>
                  <a:pt x="100081" y="4935"/>
                </a:lnTo>
                <a:lnTo>
                  <a:pt x="128634" y="5750"/>
                </a:lnTo>
                <a:lnTo>
                  <a:pt x="257175" y="73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38"/>
          <p:cNvSpPr/>
          <p:nvPr/>
        </p:nvSpPr>
        <p:spPr>
          <a:xfrm>
            <a:off x="6423659" y="3921266"/>
            <a:ext cx="240032" cy="13512"/>
          </a:xfrm>
          <a:custGeom>
            <a:avLst/>
            <a:gdLst/>
            <a:ahLst/>
            <a:cxnLst/>
            <a:rect l="0" t="0" r="0" b="0"/>
            <a:pathLst>
              <a:path w="240032" h="13512">
                <a:moveTo>
                  <a:pt x="0" y="13511"/>
                </a:moveTo>
                <a:lnTo>
                  <a:pt x="13653" y="8960"/>
                </a:lnTo>
                <a:lnTo>
                  <a:pt x="18627" y="7620"/>
                </a:lnTo>
                <a:lnTo>
                  <a:pt x="22896" y="6726"/>
                </a:lnTo>
                <a:lnTo>
                  <a:pt x="26694" y="6130"/>
                </a:lnTo>
                <a:lnTo>
                  <a:pt x="30179" y="5733"/>
                </a:lnTo>
                <a:lnTo>
                  <a:pt x="33455" y="5468"/>
                </a:lnTo>
                <a:lnTo>
                  <a:pt x="36591" y="5292"/>
                </a:lnTo>
                <a:lnTo>
                  <a:pt x="50235" y="5095"/>
                </a:lnTo>
                <a:lnTo>
                  <a:pt x="209650" y="4939"/>
                </a:lnTo>
                <a:lnTo>
                  <a:pt x="216919" y="3986"/>
                </a:lnTo>
                <a:lnTo>
                  <a:pt x="221765" y="2399"/>
                </a:lnTo>
                <a:lnTo>
                  <a:pt x="224996" y="388"/>
                </a:lnTo>
                <a:lnTo>
                  <a:pt x="227150" y="0"/>
                </a:lnTo>
                <a:lnTo>
                  <a:pt x="228586" y="694"/>
                </a:lnTo>
                <a:lnTo>
                  <a:pt x="229544" y="2109"/>
                </a:lnTo>
                <a:lnTo>
                  <a:pt x="231134" y="3052"/>
                </a:lnTo>
                <a:lnTo>
                  <a:pt x="233147" y="3681"/>
                </a:lnTo>
                <a:lnTo>
                  <a:pt x="240031" y="49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39"/>
          <p:cNvSpPr/>
          <p:nvPr/>
        </p:nvSpPr>
        <p:spPr>
          <a:xfrm>
            <a:off x="6433941" y="4174807"/>
            <a:ext cx="246339" cy="299868"/>
          </a:xfrm>
          <a:custGeom>
            <a:avLst/>
            <a:gdLst/>
            <a:ahLst/>
            <a:cxnLst/>
            <a:rect l="0" t="0" r="0" b="0"/>
            <a:pathLst>
              <a:path w="246339" h="299868">
                <a:moveTo>
                  <a:pt x="118306" y="0"/>
                </a:moveTo>
                <a:lnTo>
                  <a:pt x="109205" y="4551"/>
                </a:lnTo>
                <a:lnTo>
                  <a:pt x="102196" y="9325"/>
                </a:lnTo>
                <a:lnTo>
                  <a:pt x="98993" y="11932"/>
                </a:lnTo>
                <a:lnTo>
                  <a:pt x="92895" y="19908"/>
                </a:lnTo>
                <a:lnTo>
                  <a:pt x="87010" y="28851"/>
                </a:lnTo>
                <a:lnTo>
                  <a:pt x="63503" y="59033"/>
                </a:lnTo>
                <a:lnTo>
                  <a:pt x="50769" y="76719"/>
                </a:lnTo>
                <a:lnTo>
                  <a:pt x="44706" y="85436"/>
                </a:lnTo>
                <a:lnTo>
                  <a:pt x="39712" y="93153"/>
                </a:lnTo>
                <a:lnTo>
                  <a:pt x="35430" y="100202"/>
                </a:lnTo>
                <a:lnTo>
                  <a:pt x="31623" y="106806"/>
                </a:lnTo>
                <a:lnTo>
                  <a:pt x="28133" y="114067"/>
                </a:lnTo>
                <a:lnTo>
                  <a:pt x="24853" y="121764"/>
                </a:lnTo>
                <a:lnTo>
                  <a:pt x="21714" y="129754"/>
                </a:lnTo>
                <a:lnTo>
                  <a:pt x="18669" y="136985"/>
                </a:lnTo>
                <a:lnTo>
                  <a:pt x="12746" y="150100"/>
                </a:lnTo>
                <a:lnTo>
                  <a:pt x="9832" y="157216"/>
                </a:lnTo>
                <a:lnTo>
                  <a:pt x="6938" y="164819"/>
                </a:lnTo>
                <a:lnTo>
                  <a:pt x="4056" y="172744"/>
                </a:lnTo>
                <a:lnTo>
                  <a:pt x="2134" y="182790"/>
                </a:lnTo>
                <a:lnTo>
                  <a:pt x="853" y="194250"/>
                </a:lnTo>
                <a:lnTo>
                  <a:pt x="0" y="206653"/>
                </a:lnTo>
                <a:lnTo>
                  <a:pt x="1335" y="218731"/>
                </a:lnTo>
                <a:lnTo>
                  <a:pt x="4130" y="230593"/>
                </a:lnTo>
                <a:lnTo>
                  <a:pt x="7899" y="242311"/>
                </a:lnTo>
                <a:lnTo>
                  <a:pt x="12316" y="252028"/>
                </a:lnTo>
                <a:lnTo>
                  <a:pt x="17166" y="260411"/>
                </a:lnTo>
                <a:lnTo>
                  <a:pt x="22304" y="267905"/>
                </a:lnTo>
                <a:lnTo>
                  <a:pt x="28588" y="273854"/>
                </a:lnTo>
                <a:lnTo>
                  <a:pt x="35633" y="278772"/>
                </a:lnTo>
                <a:lnTo>
                  <a:pt x="50131" y="286776"/>
                </a:lnTo>
                <a:lnTo>
                  <a:pt x="62923" y="293509"/>
                </a:lnTo>
                <a:lnTo>
                  <a:pt x="69955" y="295685"/>
                </a:lnTo>
                <a:lnTo>
                  <a:pt x="77499" y="297136"/>
                </a:lnTo>
                <a:lnTo>
                  <a:pt x="85386" y="298103"/>
                </a:lnTo>
                <a:lnTo>
                  <a:pt x="93502" y="298748"/>
                </a:lnTo>
                <a:lnTo>
                  <a:pt x="101770" y="299178"/>
                </a:lnTo>
                <a:lnTo>
                  <a:pt x="117624" y="299656"/>
                </a:lnTo>
                <a:lnTo>
                  <a:pt x="131021" y="299867"/>
                </a:lnTo>
                <a:lnTo>
                  <a:pt x="138212" y="298972"/>
                </a:lnTo>
                <a:lnTo>
                  <a:pt x="145865" y="297422"/>
                </a:lnTo>
                <a:lnTo>
                  <a:pt x="153824" y="295436"/>
                </a:lnTo>
                <a:lnTo>
                  <a:pt x="161034" y="293160"/>
                </a:lnTo>
                <a:lnTo>
                  <a:pt x="167746" y="290690"/>
                </a:lnTo>
                <a:lnTo>
                  <a:pt x="174126" y="288091"/>
                </a:lnTo>
                <a:lnTo>
                  <a:pt x="181238" y="284453"/>
                </a:lnTo>
                <a:lnTo>
                  <a:pt x="188835" y="280123"/>
                </a:lnTo>
                <a:lnTo>
                  <a:pt x="196758" y="275331"/>
                </a:lnTo>
                <a:lnTo>
                  <a:pt x="203945" y="271184"/>
                </a:lnTo>
                <a:lnTo>
                  <a:pt x="217011" y="264037"/>
                </a:lnTo>
                <a:lnTo>
                  <a:pt x="222209" y="259844"/>
                </a:lnTo>
                <a:lnTo>
                  <a:pt x="226627" y="255145"/>
                </a:lnTo>
                <a:lnTo>
                  <a:pt x="230525" y="250107"/>
                </a:lnTo>
                <a:lnTo>
                  <a:pt x="234076" y="244843"/>
                </a:lnTo>
                <a:lnTo>
                  <a:pt x="237396" y="239428"/>
                </a:lnTo>
                <a:lnTo>
                  <a:pt x="240562" y="233914"/>
                </a:lnTo>
                <a:lnTo>
                  <a:pt x="242673" y="227380"/>
                </a:lnTo>
                <a:lnTo>
                  <a:pt x="244080" y="220167"/>
                </a:lnTo>
                <a:lnTo>
                  <a:pt x="245017" y="212500"/>
                </a:lnTo>
                <a:lnTo>
                  <a:pt x="245643" y="205484"/>
                </a:lnTo>
                <a:lnTo>
                  <a:pt x="246060" y="198902"/>
                </a:lnTo>
                <a:lnTo>
                  <a:pt x="246338" y="192609"/>
                </a:lnTo>
                <a:lnTo>
                  <a:pt x="245571" y="187461"/>
                </a:lnTo>
                <a:lnTo>
                  <a:pt x="242178" y="179202"/>
                </a:lnTo>
                <a:lnTo>
                  <a:pt x="239940" y="176618"/>
                </a:lnTo>
                <a:lnTo>
                  <a:pt x="237495" y="174895"/>
                </a:lnTo>
                <a:lnTo>
                  <a:pt x="234913" y="173747"/>
                </a:lnTo>
                <a:lnTo>
                  <a:pt x="231287" y="172981"/>
                </a:lnTo>
                <a:lnTo>
                  <a:pt x="226964" y="172471"/>
                </a:lnTo>
                <a:lnTo>
                  <a:pt x="222178" y="172131"/>
                </a:lnTo>
                <a:lnTo>
                  <a:pt x="216129" y="172856"/>
                </a:lnTo>
                <a:lnTo>
                  <a:pt x="209238" y="174293"/>
                </a:lnTo>
                <a:lnTo>
                  <a:pt x="201788" y="176203"/>
                </a:lnTo>
                <a:lnTo>
                  <a:pt x="194915" y="178429"/>
                </a:lnTo>
                <a:lnTo>
                  <a:pt x="188429" y="180865"/>
                </a:lnTo>
                <a:lnTo>
                  <a:pt x="182200" y="183442"/>
                </a:lnTo>
                <a:lnTo>
                  <a:pt x="176142" y="186112"/>
                </a:lnTo>
                <a:lnTo>
                  <a:pt x="164331" y="191619"/>
                </a:lnTo>
                <a:lnTo>
                  <a:pt x="158514" y="195374"/>
                </a:lnTo>
                <a:lnTo>
                  <a:pt x="152732" y="199782"/>
                </a:lnTo>
                <a:lnTo>
                  <a:pt x="146972" y="204625"/>
                </a:lnTo>
                <a:lnTo>
                  <a:pt x="141226" y="209759"/>
                </a:lnTo>
                <a:lnTo>
                  <a:pt x="129763" y="220544"/>
                </a:lnTo>
                <a:lnTo>
                  <a:pt x="117149" y="232775"/>
                </a:lnTo>
                <a:lnTo>
                  <a:pt x="110489" y="241885"/>
                </a:lnTo>
                <a:lnTo>
                  <a:pt x="107380" y="246982"/>
                </a:lnTo>
                <a:lnTo>
                  <a:pt x="104355" y="252285"/>
                </a:lnTo>
                <a:lnTo>
                  <a:pt x="92589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40"/>
          <p:cNvSpPr/>
          <p:nvPr/>
        </p:nvSpPr>
        <p:spPr>
          <a:xfrm>
            <a:off x="6817994" y="4011929"/>
            <a:ext cx="548641" cy="483656"/>
          </a:xfrm>
          <a:custGeom>
            <a:avLst/>
            <a:gdLst/>
            <a:ahLst/>
            <a:cxnLst/>
            <a:rect l="0" t="0" r="0" b="0"/>
            <a:pathLst>
              <a:path w="548641" h="483656">
                <a:moveTo>
                  <a:pt x="0" y="300038"/>
                </a:moveTo>
                <a:lnTo>
                  <a:pt x="5892" y="312773"/>
                </a:lnTo>
                <a:lnTo>
                  <a:pt x="8731" y="323391"/>
                </a:lnTo>
                <a:lnTo>
                  <a:pt x="12771" y="332960"/>
                </a:lnTo>
                <a:lnTo>
                  <a:pt x="15182" y="341036"/>
                </a:lnTo>
                <a:lnTo>
                  <a:pt x="17742" y="351182"/>
                </a:lnTo>
                <a:lnTo>
                  <a:pt x="20400" y="362709"/>
                </a:lnTo>
                <a:lnTo>
                  <a:pt x="22172" y="372299"/>
                </a:lnTo>
                <a:lnTo>
                  <a:pt x="23355" y="380597"/>
                </a:lnTo>
                <a:lnTo>
                  <a:pt x="24143" y="388034"/>
                </a:lnTo>
                <a:lnTo>
                  <a:pt x="24668" y="396802"/>
                </a:lnTo>
                <a:lnTo>
                  <a:pt x="25251" y="416704"/>
                </a:lnTo>
                <a:lnTo>
                  <a:pt x="26360" y="426393"/>
                </a:lnTo>
                <a:lnTo>
                  <a:pt x="28050" y="435709"/>
                </a:lnTo>
                <a:lnTo>
                  <a:pt x="30130" y="444779"/>
                </a:lnTo>
                <a:lnTo>
                  <a:pt x="32442" y="457395"/>
                </a:lnTo>
                <a:lnTo>
                  <a:pt x="33059" y="462092"/>
                </a:lnTo>
                <a:lnTo>
                  <a:pt x="36283" y="469852"/>
                </a:lnTo>
                <a:lnTo>
                  <a:pt x="43453" y="479576"/>
                </a:lnTo>
                <a:lnTo>
                  <a:pt x="46114" y="482595"/>
                </a:lnTo>
                <a:lnTo>
                  <a:pt x="47888" y="483655"/>
                </a:lnTo>
                <a:lnTo>
                  <a:pt x="49071" y="483410"/>
                </a:lnTo>
                <a:lnTo>
                  <a:pt x="55815" y="473433"/>
                </a:lnTo>
                <a:lnTo>
                  <a:pt x="63859" y="460923"/>
                </a:lnTo>
                <a:lnTo>
                  <a:pt x="70610" y="449013"/>
                </a:lnTo>
                <a:lnTo>
                  <a:pt x="76785" y="437369"/>
                </a:lnTo>
                <a:lnTo>
                  <a:pt x="83656" y="424891"/>
                </a:lnTo>
                <a:lnTo>
                  <a:pt x="93061" y="409821"/>
                </a:lnTo>
                <a:lnTo>
                  <a:pt x="118167" y="371619"/>
                </a:lnTo>
                <a:lnTo>
                  <a:pt x="127356" y="359189"/>
                </a:lnTo>
                <a:lnTo>
                  <a:pt x="136340" y="348044"/>
                </a:lnTo>
                <a:lnTo>
                  <a:pt x="145186" y="337757"/>
                </a:lnTo>
                <a:lnTo>
                  <a:pt x="153940" y="327089"/>
                </a:lnTo>
                <a:lnTo>
                  <a:pt x="171288" y="305076"/>
                </a:lnTo>
                <a:lnTo>
                  <a:pt x="184677" y="290062"/>
                </a:lnTo>
                <a:lnTo>
                  <a:pt x="219874" y="253059"/>
                </a:lnTo>
                <a:lnTo>
                  <a:pt x="237071" y="236334"/>
                </a:lnTo>
                <a:lnTo>
                  <a:pt x="253297" y="221374"/>
                </a:lnTo>
                <a:lnTo>
                  <a:pt x="268878" y="207590"/>
                </a:lnTo>
                <a:lnTo>
                  <a:pt x="296350" y="182115"/>
                </a:lnTo>
                <a:lnTo>
                  <a:pt x="309008" y="169988"/>
                </a:lnTo>
                <a:lnTo>
                  <a:pt x="326973" y="155236"/>
                </a:lnTo>
                <a:lnTo>
                  <a:pt x="348475" y="138733"/>
                </a:lnTo>
                <a:lnTo>
                  <a:pt x="372335" y="121064"/>
                </a:lnTo>
                <a:lnTo>
                  <a:pt x="393003" y="106427"/>
                </a:lnTo>
                <a:lnTo>
                  <a:pt x="411545" y="93811"/>
                </a:lnTo>
                <a:lnTo>
                  <a:pt x="444847" y="72174"/>
                </a:lnTo>
                <a:lnTo>
                  <a:pt x="510466" y="30742"/>
                </a:lnTo>
                <a:lnTo>
                  <a:pt x="527229" y="18109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41"/>
          <p:cNvSpPr/>
          <p:nvPr/>
        </p:nvSpPr>
        <p:spPr>
          <a:xfrm>
            <a:off x="5062431" y="4500562"/>
            <a:ext cx="438810" cy="513832"/>
          </a:xfrm>
          <a:custGeom>
            <a:avLst/>
            <a:gdLst/>
            <a:ahLst/>
            <a:cxnLst/>
            <a:rect l="0" t="0" r="0" b="0"/>
            <a:pathLst>
              <a:path w="438810" h="513832">
                <a:moveTo>
                  <a:pt x="152506" y="0"/>
                </a:moveTo>
                <a:lnTo>
                  <a:pt x="147956" y="9102"/>
                </a:lnTo>
                <a:lnTo>
                  <a:pt x="145721" y="18650"/>
                </a:lnTo>
                <a:lnTo>
                  <a:pt x="145125" y="23864"/>
                </a:lnTo>
                <a:lnTo>
                  <a:pt x="141923" y="32196"/>
                </a:lnTo>
                <a:lnTo>
                  <a:pt x="136372" y="40027"/>
                </a:lnTo>
                <a:lnTo>
                  <a:pt x="127556" y="49857"/>
                </a:lnTo>
                <a:lnTo>
                  <a:pt x="119827" y="63117"/>
                </a:lnTo>
                <a:lnTo>
                  <a:pt x="112264" y="77582"/>
                </a:lnTo>
                <a:lnTo>
                  <a:pt x="102553" y="90361"/>
                </a:lnTo>
                <a:lnTo>
                  <a:pt x="91887" y="104930"/>
                </a:lnTo>
                <a:lnTo>
                  <a:pt x="86376" y="112816"/>
                </a:lnTo>
                <a:lnTo>
                  <a:pt x="80797" y="121884"/>
                </a:lnTo>
                <a:lnTo>
                  <a:pt x="75172" y="131738"/>
                </a:lnTo>
                <a:lnTo>
                  <a:pt x="61938" y="155705"/>
                </a:lnTo>
                <a:lnTo>
                  <a:pt x="43356" y="188583"/>
                </a:lnTo>
                <a:lnTo>
                  <a:pt x="35924" y="204779"/>
                </a:lnTo>
                <a:lnTo>
                  <a:pt x="30018" y="220340"/>
                </a:lnTo>
                <a:lnTo>
                  <a:pt x="25127" y="235476"/>
                </a:lnTo>
                <a:lnTo>
                  <a:pt x="20914" y="249376"/>
                </a:lnTo>
                <a:lnTo>
                  <a:pt x="13694" y="274981"/>
                </a:lnTo>
                <a:lnTo>
                  <a:pt x="4273" y="310817"/>
                </a:lnTo>
                <a:lnTo>
                  <a:pt x="2249" y="321511"/>
                </a:lnTo>
                <a:lnTo>
                  <a:pt x="900" y="331498"/>
                </a:lnTo>
                <a:lnTo>
                  <a:pt x="0" y="341014"/>
                </a:lnTo>
                <a:lnTo>
                  <a:pt x="353" y="351168"/>
                </a:lnTo>
                <a:lnTo>
                  <a:pt x="1541" y="361747"/>
                </a:lnTo>
                <a:lnTo>
                  <a:pt x="3285" y="372610"/>
                </a:lnTo>
                <a:lnTo>
                  <a:pt x="5401" y="382709"/>
                </a:lnTo>
                <a:lnTo>
                  <a:pt x="7763" y="392299"/>
                </a:lnTo>
                <a:lnTo>
                  <a:pt x="10291" y="401550"/>
                </a:lnTo>
                <a:lnTo>
                  <a:pt x="15640" y="419449"/>
                </a:lnTo>
                <a:lnTo>
                  <a:pt x="18399" y="428223"/>
                </a:lnTo>
                <a:lnTo>
                  <a:pt x="23096" y="436930"/>
                </a:lnTo>
                <a:lnTo>
                  <a:pt x="29085" y="445592"/>
                </a:lnTo>
                <a:lnTo>
                  <a:pt x="35936" y="454224"/>
                </a:lnTo>
                <a:lnTo>
                  <a:pt x="43360" y="461883"/>
                </a:lnTo>
                <a:lnTo>
                  <a:pt x="51167" y="468895"/>
                </a:lnTo>
                <a:lnTo>
                  <a:pt x="59229" y="475474"/>
                </a:lnTo>
                <a:lnTo>
                  <a:pt x="68414" y="480813"/>
                </a:lnTo>
                <a:lnTo>
                  <a:pt x="78347" y="485324"/>
                </a:lnTo>
                <a:lnTo>
                  <a:pt x="88779" y="489284"/>
                </a:lnTo>
                <a:lnTo>
                  <a:pt x="99544" y="492878"/>
                </a:lnTo>
                <a:lnTo>
                  <a:pt x="110531" y="496225"/>
                </a:lnTo>
                <a:lnTo>
                  <a:pt x="132898" y="502484"/>
                </a:lnTo>
                <a:lnTo>
                  <a:pt x="155539" y="508442"/>
                </a:lnTo>
                <a:lnTo>
                  <a:pt x="167862" y="510411"/>
                </a:lnTo>
                <a:lnTo>
                  <a:pt x="180842" y="511724"/>
                </a:lnTo>
                <a:lnTo>
                  <a:pt x="194256" y="512599"/>
                </a:lnTo>
                <a:lnTo>
                  <a:pt x="207010" y="513183"/>
                </a:lnTo>
                <a:lnTo>
                  <a:pt x="231340" y="513831"/>
                </a:lnTo>
                <a:lnTo>
                  <a:pt x="244115" y="513052"/>
                </a:lnTo>
                <a:lnTo>
                  <a:pt x="257393" y="511580"/>
                </a:lnTo>
                <a:lnTo>
                  <a:pt x="326577" y="502373"/>
                </a:lnTo>
                <a:lnTo>
                  <a:pt x="342849" y="498746"/>
                </a:lnTo>
                <a:lnTo>
                  <a:pt x="356553" y="494422"/>
                </a:lnTo>
                <a:lnTo>
                  <a:pt x="368548" y="489634"/>
                </a:lnTo>
                <a:lnTo>
                  <a:pt x="378449" y="485491"/>
                </a:lnTo>
                <a:lnTo>
                  <a:pt x="394530" y="478346"/>
                </a:lnTo>
                <a:lnTo>
                  <a:pt x="408027" y="466916"/>
                </a:lnTo>
                <a:lnTo>
                  <a:pt x="419423" y="453263"/>
                </a:lnTo>
                <a:lnTo>
                  <a:pt x="431194" y="435820"/>
                </a:lnTo>
                <a:lnTo>
                  <a:pt x="437658" y="427695"/>
                </a:lnTo>
                <a:lnTo>
                  <a:pt x="438809" y="423243"/>
                </a:lnTo>
                <a:lnTo>
                  <a:pt x="438625" y="418369"/>
                </a:lnTo>
                <a:lnTo>
                  <a:pt x="436355" y="402409"/>
                </a:lnTo>
                <a:lnTo>
                  <a:pt x="436036" y="396860"/>
                </a:lnTo>
                <a:lnTo>
                  <a:pt x="433918" y="391256"/>
                </a:lnTo>
                <a:lnTo>
                  <a:pt x="426486" y="379949"/>
                </a:lnTo>
                <a:lnTo>
                  <a:pt x="416833" y="368574"/>
                </a:lnTo>
                <a:lnTo>
                  <a:pt x="411591" y="362874"/>
                </a:lnTo>
                <a:lnTo>
                  <a:pt x="405239" y="359073"/>
                </a:lnTo>
                <a:lnTo>
                  <a:pt x="398148" y="356539"/>
                </a:lnTo>
                <a:lnTo>
                  <a:pt x="390562" y="354850"/>
                </a:lnTo>
                <a:lnTo>
                  <a:pt x="377054" y="350434"/>
                </a:lnTo>
                <a:lnTo>
                  <a:pt x="370785" y="347923"/>
                </a:lnTo>
                <a:lnTo>
                  <a:pt x="362795" y="345296"/>
                </a:lnTo>
                <a:lnTo>
                  <a:pt x="353659" y="342592"/>
                </a:lnTo>
                <a:lnTo>
                  <a:pt x="343758" y="339837"/>
                </a:lnTo>
                <a:lnTo>
                  <a:pt x="334300" y="338001"/>
                </a:lnTo>
                <a:lnTo>
                  <a:pt x="325137" y="336776"/>
                </a:lnTo>
                <a:lnTo>
                  <a:pt x="316171" y="335960"/>
                </a:lnTo>
                <a:lnTo>
                  <a:pt x="307336" y="336369"/>
                </a:lnTo>
                <a:lnTo>
                  <a:pt x="298589" y="337593"/>
                </a:lnTo>
                <a:lnTo>
                  <a:pt x="289899" y="339362"/>
                </a:lnTo>
                <a:lnTo>
                  <a:pt x="281249" y="341493"/>
                </a:lnTo>
                <a:lnTo>
                  <a:pt x="272625" y="343867"/>
                </a:lnTo>
                <a:lnTo>
                  <a:pt x="255422" y="349045"/>
                </a:lnTo>
                <a:lnTo>
                  <a:pt x="212520" y="362960"/>
                </a:lnTo>
                <a:lnTo>
                  <a:pt x="203945" y="366750"/>
                </a:lnTo>
                <a:lnTo>
                  <a:pt x="195371" y="371183"/>
                </a:lnTo>
                <a:lnTo>
                  <a:pt x="179177" y="380235"/>
                </a:lnTo>
                <a:lnTo>
                  <a:pt x="165630" y="387434"/>
                </a:lnTo>
                <a:lnTo>
                  <a:pt x="155799" y="396348"/>
                </a:lnTo>
                <a:lnTo>
                  <a:pt x="147302" y="407612"/>
                </a:lnTo>
                <a:lnTo>
                  <a:pt x="137176" y="422143"/>
                </a:lnTo>
                <a:lnTo>
                  <a:pt x="131405" y="435587"/>
                </a:lnTo>
                <a:lnTo>
                  <a:pt x="128156" y="451326"/>
                </a:lnTo>
                <a:lnTo>
                  <a:pt x="126789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342"/>
          <p:cNvSpPr/>
          <p:nvPr/>
        </p:nvSpPr>
        <p:spPr>
          <a:xfrm>
            <a:off x="5643562" y="4723447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0" y="18203"/>
                </a:lnTo>
                <a:lnTo>
                  <a:pt x="953" y="27376"/>
                </a:lnTo>
                <a:lnTo>
                  <a:pt x="2540" y="37301"/>
                </a:lnTo>
                <a:lnTo>
                  <a:pt x="11931" y="85155"/>
                </a:lnTo>
                <a:lnTo>
                  <a:pt x="14622" y="95823"/>
                </a:lnTo>
                <a:lnTo>
                  <a:pt x="17368" y="104840"/>
                </a:lnTo>
                <a:lnTo>
                  <a:pt x="20151" y="112755"/>
                </a:lnTo>
                <a:lnTo>
                  <a:pt x="22959" y="121843"/>
                </a:lnTo>
                <a:lnTo>
                  <a:pt x="28619" y="142100"/>
                </a:lnTo>
                <a:lnTo>
                  <a:pt x="31462" y="153788"/>
                </a:lnTo>
                <a:lnTo>
                  <a:pt x="37161" y="179475"/>
                </a:lnTo>
                <a:lnTo>
                  <a:pt x="45724" y="220712"/>
                </a:lnTo>
                <a:lnTo>
                  <a:pt x="47627" y="233819"/>
                </a:lnTo>
                <a:lnTo>
                  <a:pt x="48897" y="246367"/>
                </a:lnTo>
                <a:lnTo>
                  <a:pt x="51435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343"/>
          <p:cNvSpPr/>
          <p:nvPr/>
        </p:nvSpPr>
        <p:spPr>
          <a:xfrm>
            <a:off x="5514975" y="4852035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18203" y="4022"/>
                </a:lnTo>
                <a:lnTo>
                  <a:pt x="24518" y="2681"/>
                </a:lnTo>
                <a:lnTo>
                  <a:pt x="29680" y="1787"/>
                </a:lnTo>
                <a:lnTo>
                  <a:pt x="34074" y="1191"/>
                </a:lnTo>
                <a:lnTo>
                  <a:pt x="41766" y="794"/>
                </a:lnTo>
                <a:lnTo>
                  <a:pt x="63012" y="353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344"/>
          <p:cNvSpPr/>
          <p:nvPr/>
        </p:nvSpPr>
        <p:spPr>
          <a:xfrm>
            <a:off x="5755004" y="4654898"/>
            <a:ext cx="377374" cy="342870"/>
          </a:xfrm>
          <a:custGeom>
            <a:avLst/>
            <a:gdLst/>
            <a:ahLst/>
            <a:cxnLst/>
            <a:rect l="0" t="0" r="0" b="0"/>
            <a:pathLst>
              <a:path w="377374" h="342870">
                <a:moveTo>
                  <a:pt x="0" y="8542"/>
                </a:moveTo>
                <a:lnTo>
                  <a:pt x="18204" y="3991"/>
                </a:lnTo>
                <a:lnTo>
                  <a:pt x="26423" y="2650"/>
                </a:lnTo>
                <a:lnTo>
                  <a:pt x="34761" y="1756"/>
                </a:lnTo>
                <a:lnTo>
                  <a:pt x="43176" y="1160"/>
                </a:lnTo>
                <a:lnTo>
                  <a:pt x="51645" y="763"/>
                </a:lnTo>
                <a:lnTo>
                  <a:pt x="68674" y="322"/>
                </a:lnTo>
                <a:lnTo>
                  <a:pt x="131956" y="0"/>
                </a:lnTo>
                <a:lnTo>
                  <a:pt x="143216" y="942"/>
                </a:lnTo>
                <a:lnTo>
                  <a:pt x="154532" y="2523"/>
                </a:lnTo>
                <a:lnTo>
                  <a:pt x="165887" y="4529"/>
                </a:lnTo>
                <a:lnTo>
                  <a:pt x="181076" y="7772"/>
                </a:lnTo>
                <a:lnTo>
                  <a:pt x="218274" y="16454"/>
                </a:lnTo>
                <a:lnTo>
                  <a:pt x="234099" y="20484"/>
                </a:lnTo>
                <a:lnTo>
                  <a:pt x="259302" y="27502"/>
                </a:lnTo>
                <a:lnTo>
                  <a:pt x="270023" y="29754"/>
                </a:lnTo>
                <a:lnTo>
                  <a:pt x="280028" y="31256"/>
                </a:lnTo>
                <a:lnTo>
                  <a:pt x="289556" y="32257"/>
                </a:lnTo>
                <a:lnTo>
                  <a:pt x="296860" y="34830"/>
                </a:lnTo>
                <a:lnTo>
                  <a:pt x="302682" y="38450"/>
                </a:lnTo>
                <a:lnTo>
                  <a:pt x="311691" y="46599"/>
                </a:lnTo>
                <a:lnTo>
                  <a:pt x="318869" y="53396"/>
                </a:lnTo>
                <a:lnTo>
                  <a:pt x="321165" y="56542"/>
                </a:lnTo>
                <a:lnTo>
                  <a:pt x="323716" y="62578"/>
                </a:lnTo>
                <a:lnTo>
                  <a:pt x="325151" y="71330"/>
                </a:lnTo>
                <a:lnTo>
                  <a:pt x="324400" y="74214"/>
                </a:lnTo>
                <a:lnTo>
                  <a:pt x="321025" y="79956"/>
                </a:lnTo>
                <a:lnTo>
                  <a:pt x="313771" y="88545"/>
                </a:lnTo>
                <a:lnTo>
                  <a:pt x="308241" y="93310"/>
                </a:lnTo>
                <a:lnTo>
                  <a:pt x="300744" y="99343"/>
                </a:lnTo>
                <a:lnTo>
                  <a:pt x="291936" y="106224"/>
                </a:lnTo>
                <a:lnTo>
                  <a:pt x="283207" y="111763"/>
                </a:lnTo>
                <a:lnTo>
                  <a:pt x="274530" y="116408"/>
                </a:lnTo>
                <a:lnTo>
                  <a:pt x="265888" y="120458"/>
                </a:lnTo>
                <a:lnTo>
                  <a:pt x="256316" y="123158"/>
                </a:lnTo>
                <a:lnTo>
                  <a:pt x="246125" y="124957"/>
                </a:lnTo>
                <a:lnTo>
                  <a:pt x="235521" y="126157"/>
                </a:lnTo>
                <a:lnTo>
                  <a:pt x="225594" y="127909"/>
                </a:lnTo>
                <a:lnTo>
                  <a:pt x="216119" y="130030"/>
                </a:lnTo>
                <a:lnTo>
                  <a:pt x="206944" y="132396"/>
                </a:lnTo>
                <a:lnTo>
                  <a:pt x="197971" y="134926"/>
                </a:lnTo>
                <a:lnTo>
                  <a:pt x="180380" y="140278"/>
                </a:lnTo>
                <a:lnTo>
                  <a:pt x="172641" y="142085"/>
                </a:lnTo>
                <a:lnTo>
                  <a:pt x="165577" y="143291"/>
                </a:lnTo>
                <a:lnTo>
                  <a:pt x="158962" y="144095"/>
                </a:lnTo>
                <a:lnTo>
                  <a:pt x="152647" y="145583"/>
                </a:lnTo>
                <a:lnTo>
                  <a:pt x="146533" y="147528"/>
                </a:lnTo>
                <a:lnTo>
                  <a:pt x="140551" y="149776"/>
                </a:lnTo>
                <a:lnTo>
                  <a:pt x="128825" y="154815"/>
                </a:lnTo>
                <a:lnTo>
                  <a:pt x="120121" y="159277"/>
                </a:lnTo>
                <a:lnTo>
                  <a:pt x="119133" y="160467"/>
                </a:lnTo>
                <a:lnTo>
                  <a:pt x="119427" y="161260"/>
                </a:lnTo>
                <a:lnTo>
                  <a:pt x="126291" y="162742"/>
                </a:lnTo>
                <a:lnTo>
                  <a:pt x="151697" y="166927"/>
                </a:lnTo>
                <a:lnTo>
                  <a:pt x="163997" y="169377"/>
                </a:lnTo>
                <a:lnTo>
                  <a:pt x="175054" y="171963"/>
                </a:lnTo>
                <a:lnTo>
                  <a:pt x="198770" y="178328"/>
                </a:lnTo>
                <a:lnTo>
                  <a:pt x="245797" y="191669"/>
                </a:lnTo>
                <a:lnTo>
                  <a:pt x="269263" y="198834"/>
                </a:lnTo>
                <a:lnTo>
                  <a:pt x="279522" y="201126"/>
                </a:lnTo>
                <a:lnTo>
                  <a:pt x="289218" y="202654"/>
                </a:lnTo>
                <a:lnTo>
                  <a:pt x="298540" y="203672"/>
                </a:lnTo>
                <a:lnTo>
                  <a:pt x="307611" y="205304"/>
                </a:lnTo>
                <a:lnTo>
                  <a:pt x="316518" y="207344"/>
                </a:lnTo>
                <a:lnTo>
                  <a:pt x="325312" y="209656"/>
                </a:lnTo>
                <a:lnTo>
                  <a:pt x="334032" y="213103"/>
                </a:lnTo>
                <a:lnTo>
                  <a:pt x="342703" y="217306"/>
                </a:lnTo>
                <a:lnTo>
                  <a:pt x="351342" y="222013"/>
                </a:lnTo>
                <a:lnTo>
                  <a:pt x="359005" y="227055"/>
                </a:lnTo>
                <a:lnTo>
                  <a:pt x="366020" y="232323"/>
                </a:lnTo>
                <a:lnTo>
                  <a:pt x="372601" y="237739"/>
                </a:lnTo>
                <a:lnTo>
                  <a:pt x="376036" y="243255"/>
                </a:lnTo>
                <a:lnTo>
                  <a:pt x="377373" y="248837"/>
                </a:lnTo>
                <a:lnTo>
                  <a:pt x="377312" y="254463"/>
                </a:lnTo>
                <a:lnTo>
                  <a:pt x="376319" y="259167"/>
                </a:lnTo>
                <a:lnTo>
                  <a:pt x="372676" y="266933"/>
                </a:lnTo>
                <a:lnTo>
                  <a:pt x="365269" y="276660"/>
                </a:lnTo>
                <a:lnTo>
                  <a:pt x="357043" y="285575"/>
                </a:lnTo>
                <a:lnTo>
                  <a:pt x="352329" y="287528"/>
                </a:lnTo>
                <a:lnTo>
                  <a:pt x="346329" y="288830"/>
                </a:lnTo>
                <a:lnTo>
                  <a:pt x="339471" y="289698"/>
                </a:lnTo>
                <a:lnTo>
                  <a:pt x="332994" y="291229"/>
                </a:lnTo>
                <a:lnTo>
                  <a:pt x="326771" y="293203"/>
                </a:lnTo>
                <a:lnTo>
                  <a:pt x="320718" y="295470"/>
                </a:lnTo>
                <a:lnTo>
                  <a:pt x="298545" y="303214"/>
                </a:lnTo>
                <a:lnTo>
                  <a:pt x="273878" y="311540"/>
                </a:lnTo>
                <a:lnTo>
                  <a:pt x="265454" y="313411"/>
                </a:lnTo>
                <a:lnTo>
                  <a:pt x="256979" y="314658"/>
                </a:lnTo>
                <a:lnTo>
                  <a:pt x="248472" y="315489"/>
                </a:lnTo>
                <a:lnTo>
                  <a:pt x="239943" y="316996"/>
                </a:lnTo>
                <a:lnTo>
                  <a:pt x="231400" y="318953"/>
                </a:lnTo>
                <a:lnTo>
                  <a:pt x="222847" y="321210"/>
                </a:lnTo>
                <a:lnTo>
                  <a:pt x="215240" y="322714"/>
                </a:lnTo>
                <a:lnTo>
                  <a:pt x="208263" y="323718"/>
                </a:lnTo>
                <a:lnTo>
                  <a:pt x="201707" y="324387"/>
                </a:lnTo>
                <a:lnTo>
                  <a:pt x="194479" y="325785"/>
                </a:lnTo>
                <a:lnTo>
                  <a:pt x="186803" y="327669"/>
                </a:lnTo>
                <a:lnTo>
                  <a:pt x="178828" y="329879"/>
                </a:lnTo>
                <a:lnTo>
                  <a:pt x="171606" y="332304"/>
                </a:lnTo>
                <a:lnTo>
                  <a:pt x="164887" y="334873"/>
                </a:lnTo>
                <a:lnTo>
                  <a:pt x="128588" y="342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45"/>
          <p:cNvSpPr/>
          <p:nvPr/>
        </p:nvSpPr>
        <p:spPr>
          <a:xfrm>
            <a:off x="6089784" y="4637722"/>
            <a:ext cx="153854" cy="342901"/>
          </a:xfrm>
          <a:custGeom>
            <a:avLst/>
            <a:gdLst/>
            <a:ahLst/>
            <a:cxnLst/>
            <a:rect l="0" t="0" r="0" b="0"/>
            <a:pathLst>
              <a:path w="153854" h="342901">
                <a:moveTo>
                  <a:pt x="119563" y="0"/>
                </a:moveTo>
                <a:lnTo>
                  <a:pt x="105911" y="4551"/>
                </a:lnTo>
                <a:lnTo>
                  <a:pt x="99031" y="7797"/>
                </a:lnTo>
                <a:lnTo>
                  <a:pt x="91588" y="11865"/>
                </a:lnTo>
                <a:lnTo>
                  <a:pt x="83768" y="16483"/>
                </a:lnTo>
                <a:lnTo>
                  <a:pt x="76650" y="21466"/>
                </a:lnTo>
                <a:lnTo>
                  <a:pt x="69999" y="26694"/>
                </a:lnTo>
                <a:lnTo>
                  <a:pt x="63660" y="32083"/>
                </a:lnTo>
                <a:lnTo>
                  <a:pt x="56577" y="39486"/>
                </a:lnTo>
                <a:lnTo>
                  <a:pt x="48997" y="48232"/>
                </a:lnTo>
                <a:lnTo>
                  <a:pt x="41087" y="57872"/>
                </a:lnTo>
                <a:lnTo>
                  <a:pt x="33908" y="68108"/>
                </a:lnTo>
                <a:lnTo>
                  <a:pt x="27217" y="78744"/>
                </a:lnTo>
                <a:lnTo>
                  <a:pt x="20852" y="89644"/>
                </a:lnTo>
                <a:lnTo>
                  <a:pt x="16608" y="99767"/>
                </a:lnTo>
                <a:lnTo>
                  <a:pt x="13779" y="109374"/>
                </a:lnTo>
                <a:lnTo>
                  <a:pt x="11893" y="118636"/>
                </a:lnTo>
                <a:lnTo>
                  <a:pt x="9683" y="127668"/>
                </a:lnTo>
                <a:lnTo>
                  <a:pt x="7257" y="136547"/>
                </a:lnTo>
                <a:lnTo>
                  <a:pt x="4688" y="145324"/>
                </a:lnTo>
                <a:lnTo>
                  <a:pt x="2975" y="153080"/>
                </a:lnTo>
                <a:lnTo>
                  <a:pt x="1832" y="160156"/>
                </a:lnTo>
                <a:lnTo>
                  <a:pt x="1071" y="166778"/>
                </a:lnTo>
                <a:lnTo>
                  <a:pt x="564" y="174050"/>
                </a:lnTo>
                <a:lnTo>
                  <a:pt x="225" y="181756"/>
                </a:lnTo>
                <a:lnTo>
                  <a:pt x="0" y="189751"/>
                </a:lnTo>
                <a:lnTo>
                  <a:pt x="1754" y="199843"/>
                </a:lnTo>
                <a:lnTo>
                  <a:pt x="4829" y="211334"/>
                </a:lnTo>
                <a:lnTo>
                  <a:pt x="8784" y="223757"/>
                </a:lnTo>
                <a:lnTo>
                  <a:pt x="13325" y="234896"/>
                </a:lnTo>
                <a:lnTo>
                  <a:pt x="18258" y="245180"/>
                </a:lnTo>
                <a:lnTo>
                  <a:pt x="23451" y="254893"/>
                </a:lnTo>
                <a:lnTo>
                  <a:pt x="29771" y="263274"/>
                </a:lnTo>
                <a:lnTo>
                  <a:pt x="36842" y="270766"/>
                </a:lnTo>
                <a:lnTo>
                  <a:pt x="44413" y="277665"/>
                </a:lnTo>
                <a:lnTo>
                  <a:pt x="51365" y="283218"/>
                </a:lnTo>
                <a:lnTo>
                  <a:pt x="57906" y="287872"/>
                </a:lnTo>
                <a:lnTo>
                  <a:pt x="64170" y="291927"/>
                </a:lnTo>
                <a:lnTo>
                  <a:pt x="70252" y="296536"/>
                </a:lnTo>
                <a:lnTo>
                  <a:pt x="76212" y="301513"/>
                </a:lnTo>
                <a:lnTo>
                  <a:pt x="82090" y="306736"/>
                </a:lnTo>
                <a:lnTo>
                  <a:pt x="88866" y="311171"/>
                </a:lnTo>
                <a:lnTo>
                  <a:pt x="96241" y="315080"/>
                </a:lnTo>
                <a:lnTo>
                  <a:pt x="111103" y="321963"/>
                </a:lnTo>
                <a:lnTo>
                  <a:pt x="15385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346"/>
          <p:cNvSpPr/>
          <p:nvPr/>
        </p:nvSpPr>
        <p:spPr>
          <a:xfrm>
            <a:off x="6248757" y="4689219"/>
            <a:ext cx="252056" cy="239581"/>
          </a:xfrm>
          <a:custGeom>
            <a:avLst/>
            <a:gdLst/>
            <a:ahLst/>
            <a:cxnLst/>
            <a:rect l="0" t="0" r="0" b="0"/>
            <a:pathLst>
              <a:path w="252056" h="239581">
                <a:moveTo>
                  <a:pt x="20597" y="17083"/>
                </a:moveTo>
                <a:lnTo>
                  <a:pt x="34250" y="7982"/>
                </a:lnTo>
                <a:lnTo>
                  <a:pt x="39224" y="5300"/>
                </a:lnTo>
                <a:lnTo>
                  <a:pt x="43493" y="3513"/>
                </a:lnTo>
                <a:lnTo>
                  <a:pt x="47292" y="2321"/>
                </a:lnTo>
                <a:lnTo>
                  <a:pt x="52681" y="1527"/>
                </a:lnTo>
                <a:lnTo>
                  <a:pt x="59132" y="997"/>
                </a:lnTo>
                <a:lnTo>
                  <a:pt x="66290" y="644"/>
                </a:lnTo>
                <a:lnTo>
                  <a:pt x="84402" y="252"/>
                </a:lnTo>
                <a:lnTo>
                  <a:pt x="122524" y="0"/>
                </a:lnTo>
                <a:lnTo>
                  <a:pt x="130459" y="932"/>
                </a:lnTo>
                <a:lnTo>
                  <a:pt x="137654" y="2505"/>
                </a:lnTo>
                <a:lnTo>
                  <a:pt x="144355" y="4508"/>
                </a:lnTo>
                <a:lnTo>
                  <a:pt x="151680" y="7747"/>
                </a:lnTo>
                <a:lnTo>
                  <a:pt x="159421" y="11812"/>
                </a:lnTo>
                <a:lnTo>
                  <a:pt x="167439" y="16426"/>
                </a:lnTo>
                <a:lnTo>
                  <a:pt x="173737" y="20455"/>
                </a:lnTo>
                <a:lnTo>
                  <a:pt x="178888" y="24094"/>
                </a:lnTo>
                <a:lnTo>
                  <a:pt x="183275" y="27472"/>
                </a:lnTo>
                <a:lnTo>
                  <a:pt x="187151" y="31629"/>
                </a:lnTo>
                <a:lnTo>
                  <a:pt x="190689" y="36305"/>
                </a:lnTo>
                <a:lnTo>
                  <a:pt x="193999" y="41328"/>
                </a:lnTo>
                <a:lnTo>
                  <a:pt x="195254" y="45629"/>
                </a:lnTo>
                <a:lnTo>
                  <a:pt x="195138" y="49449"/>
                </a:lnTo>
                <a:lnTo>
                  <a:pt x="194107" y="52948"/>
                </a:lnTo>
                <a:lnTo>
                  <a:pt x="192468" y="57185"/>
                </a:lnTo>
                <a:lnTo>
                  <a:pt x="190423" y="61916"/>
                </a:lnTo>
                <a:lnTo>
                  <a:pt x="188107" y="66974"/>
                </a:lnTo>
                <a:lnTo>
                  <a:pt x="184658" y="71298"/>
                </a:lnTo>
                <a:lnTo>
                  <a:pt x="180454" y="75134"/>
                </a:lnTo>
                <a:lnTo>
                  <a:pt x="175746" y="78644"/>
                </a:lnTo>
                <a:lnTo>
                  <a:pt x="167975" y="85083"/>
                </a:lnTo>
                <a:lnTo>
                  <a:pt x="164569" y="88134"/>
                </a:lnTo>
                <a:lnTo>
                  <a:pt x="159441" y="92073"/>
                </a:lnTo>
                <a:lnTo>
                  <a:pt x="153165" y="96604"/>
                </a:lnTo>
                <a:lnTo>
                  <a:pt x="146123" y="101529"/>
                </a:lnTo>
                <a:lnTo>
                  <a:pt x="139523" y="105766"/>
                </a:lnTo>
                <a:lnTo>
                  <a:pt x="133219" y="109543"/>
                </a:lnTo>
                <a:lnTo>
                  <a:pt x="127111" y="113013"/>
                </a:lnTo>
                <a:lnTo>
                  <a:pt x="120182" y="117231"/>
                </a:lnTo>
                <a:lnTo>
                  <a:pt x="104862" y="126998"/>
                </a:lnTo>
                <a:lnTo>
                  <a:pt x="97729" y="131318"/>
                </a:lnTo>
                <a:lnTo>
                  <a:pt x="91068" y="135149"/>
                </a:lnTo>
                <a:lnTo>
                  <a:pt x="84723" y="138656"/>
                </a:lnTo>
                <a:lnTo>
                  <a:pt x="77636" y="141947"/>
                </a:lnTo>
                <a:lnTo>
                  <a:pt x="70053" y="145094"/>
                </a:lnTo>
                <a:lnTo>
                  <a:pt x="62141" y="148143"/>
                </a:lnTo>
                <a:lnTo>
                  <a:pt x="54960" y="151129"/>
                </a:lnTo>
                <a:lnTo>
                  <a:pt x="48269" y="154072"/>
                </a:lnTo>
                <a:lnTo>
                  <a:pt x="35753" y="159882"/>
                </a:lnTo>
                <a:lnTo>
                  <a:pt x="23841" y="165640"/>
                </a:lnTo>
                <a:lnTo>
                  <a:pt x="18950" y="168508"/>
                </a:lnTo>
                <a:lnTo>
                  <a:pt x="14737" y="171373"/>
                </a:lnTo>
                <a:lnTo>
                  <a:pt x="10976" y="174236"/>
                </a:lnTo>
                <a:lnTo>
                  <a:pt x="7515" y="178049"/>
                </a:lnTo>
                <a:lnTo>
                  <a:pt x="4256" y="182496"/>
                </a:lnTo>
                <a:lnTo>
                  <a:pt x="1131" y="187366"/>
                </a:lnTo>
                <a:lnTo>
                  <a:pt x="0" y="191565"/>
                </a:lnTo>
                <a:lnTo>
                  <a:pt x="198" y="195317"/>
                </a:lnTo>
                <a:lnTo>
                  <a:pt x="2810" y="203631"/>
                </a:lnTo>
                <a:lnTo>
                  <a:pt x="4929" y="204314"/>
                </a:lnTo>
                <a:lnTo>
                  <a:pt x="12364" y="205072"/>
                </a:lnTo>
                <a:lnTo>
                  <a:pt x="17966" y="206226"/>
                </a:lnTo>
                <a:lnTo>
                  <a:pt x="24558" y="207948"/>
                </a:lnTo>
                <a:lnTo>
                  <a:pt x="31811" y="210049"/>
                </a:lnTo>
                <a:lnTo>
                  <a:pt x="47488" y="214923"/>
                </a:lnTo>
                <a:lnTo>
                  <a:pt x="55670" y="217557"/>
                </a:lnTo>
                <a:lnTo>
                  <a:pt x="66839" y="219312"/>
                </a:lnTo>
                <a:lnTo>
                  <a:pt x="80000" y="220483"/>
                </a:lnTo>
                <a:lnTo>
                  <a:pt x="94489" y="221263"/>
                </a:lnTo>
                <a:lnTo>
                  <a:pt x="107959" y="222735"/>
                </a:lnTo>
                <a:lnTo>
                  <a:pt x="120748" y="224670"/>
                </a:lnTo>
                <a:lnTo>
                  <a:pt x="133085" y="226911"/>
                </a:lnTo>
                <a:lnTo>
                  <a:pt x="144167" y="228406"/>
                </a:lnTo>
                <a:lnTo>
                  <a:pt x="154412" y="229403"/>
                </a:lnTo>
                <a:lnTo>
                  <a:pt x="164100" y="230067"/>
                </a:lnTo>
                <a:lnTo>
                  <a:pt x="172463" y="231463"/>
                </a:lnTo>
                <a:lnTo>
                  <a:pt x="179944" y="233345"/>
                </a:lnTo>
                <a:lnTo>
                  <a:pt x="186836" y="235553"/>
                </a:lnTo>
                <a:lnTo>
                  <a:pt x="195241" y="237024"/>
                </a:lnTo>
                <a:lnTo>
                  <a:pt x="204654" y="238006"/>
                </a:lnTo>
                <a:lnTo>
                  <a:pt x="222415" y="239096"/>
                </a:lnTo>
                <a:lnTo>
                  <a:pt x="233484" y="239580"/>
                </a:lnTo>
                <a:lnTo>
                  <a:pt x="237769" y="238757"/>
                </a:lnTo>
                <a:lnTo>
                  <a:pt x="241579" y="237256"/>
                </a:lnTo>
                <a:lnTo>
                  <a:pt x="252055" y="2313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347"/>
          <p:cNvSpPr/>
          <p:nvPr/>
        </p:nvSpPr>
        <p:spPr>
          <a:xfrm>
            <a:off x="6406515" y="4603432"/>
            <a:ext cx="214153" cy="411481"/>
          </a:xfrm>
          <a:custGeom>
            <a:avLst/>
            <a:gdLst/>
            <a:ahLst/>
            <a:cxnLst/>
            <a:rect l="0" t="0" r="0" b="0"/>
            <a:pathLst>
              <a:path w="214153" h="411481">
                <a:moveTo>
                  <a:pt x="60007" y="0"/>
                </a:moveTo>
                <a:lnTo>
                  <a:pt x="69109" y="13653"/>
                </a:lnTo>
                <a:lnTo>
                  <a:pt x="73695" y="19579"/>
                </a:lnTo>
                <a:lnTo>
                  <a:pt x="78657" y="25436"/>
                </a:lnTo>
                <a:lnTo>
                  <a:pt x="83871" y="31244"/>
                </a:lnTo>
                <a:lnTo>
                  <a:pt x="94743" y="42779"/>
                </a:lnTo>
                <a:lnTo>
                  <a:pt x="100309" y="48522"/>
                </a:lnTo>
                <a:lnTo>
                  <a:pt x="106878" y="54255"/>
                </a:lnTo>
                <a:lnTo>
                  <a:pt x="114114" y="59983"/>
                </a:lnTo>
                <a:lnTo>
                  <a:pt x="121796" y="65706"/>
                </a:lnTo>
                <a:lnTo>
                  <a:pt x="127869" y="71426"/>
                </a:lnTo>
                <a:lnTo>
                  <a:pt x="132871" y="77145"/>
                </a:lnTo>
                <a:lnTo>
                  <a:pt x="137159" y="82862"/>
                </a:lnTo>
                <a:lnTo>
                  <a:pt x="142874" y="89532"/>
                </a:lnTo>
                <a:lnTo>
                  <a:pt x="149542" y="96835"/>
                </a:lnTo>
                <a:lnTo>
                  <a:pt x="156844" y="104562"/>
                </a:lnTo>
                <a:lnTo>
                  <a:pt x="162665" y="111618"/>
                </a:lnTo>
                <a:lnTo>
                  <a:pt x="167498" y="118227"/>
                </a:lnTo>
                <a:lnTo>
                  <a:pt x="186650" y="147072"/>
                </a:lnTo>
                <a:lnTo>
                  <a:pt x="191108" y="155199"/>
                </a:lnTo>
                <a:lnTo>
                  <a:pt x="195033" y="163473"/>
                </a:lnTo>
                <a:lnTo>
                  <a:pt x="198601" y="171847"/>
                </a:lnTo>
                <a:lnTo>
                  <a:pt x="201934" y="180288"/>
                </a:lnTo>
                <a:lnTo>
                  <a:pt x="208175" y="197285"/>
                </a:lnTo>
                <a:lnTo>
                  <a:pt x="210221" y="205819"/>
                </a:lnTo>
                <a:lnTo>
                  <a:pt x="211585" y="214365"/>
                </a:lnTo>
                <a:lnTo>
                  <a:pt x="212494" y="222920"/>
                </a:lnTo>
                <a:lnTo>
                  <a:pt x="213100" y="231481"/>
                </a:lnTo>
                <a:lnTo>
                  <a:pt x="213504" y="240046"/>
                </a:lnTo>
                <a:lnTo>
                  <a:pt x="213953" y="257182"/>
                </a:lnTo>
                <a:lnTo>
                  <a:pt x="214152" y="274323"/>
                </a:lnTo>
                <a:lnTo>
                  <a:pt x="213253" y="281943"/>
                </a:lnTo>
                <a:lnTo>
                  <a:pt x="211701" y="288926"/>
                </a:lnTo>
                <a:lnTo>
                  <a:pt x="209714" y="295487"/>
                </a:lnTo>
                <a:lnTo>
                  <a:pt x="206484" y="301767"/>
                </a:lnTo>
                <a:lnTo>
                  <a:pt x="202426" y="307858"/>
                </a:lnTo>
                <a:lnTo>
                  <a:pt x="177674" y="340423"/>
                </a:lnTo>
                <a:lnTo>
                  <a:pt x="169885" y="348869"/>
                </a:lnTo>
                <a:lnTo>
                  <a:pt x="161834" y="356405"/>
                </a:lnTo>
                <a:lnTo>
                  <a:pt x="153609" y="363333"/>
                </a:lnTo>
                <a:lnTo>
                  <a:pt x="146221" y="368904"/>
                </a:lnTo>
                <a:lnTo>
                  <a:pt x="139390" y="373571"/>
                </a:lnTo>
                <a:lnTo>
                  <a:pt x="132932" y="377635"/>
                </a:lnTo>
                <a:lnTo>
                  <a:pt x="125769" y="381297"/>
                </a:lnTo>
                <a:lnTo>
                  <a:pt x="118136" y="384691"/>
                </a:lnTo>
                <a:lnTo>
                  <a:pt x="110189" y="387905"/>
                </a:lnTo>
                <a:lnTo>
                  <a:pt x="93740" y="394018"/>
                </a:lnTo>
                <a:lnTo>
                  <a:pt x="85353" y="396981"/>
                </a:lnTo>
                <a:lnTo>
                  <a:pt x="77857" y="398956"/>
                </a:lnTo>
                <a:lnTo>
                  <a:pt x="70954" y="400274"/>
                </a:lnTo>
                <a:lnTo>
                  <a:pt x="64448" y="401152"/>
                </a:lnTo>
                <a:lnTo>
                  <a:pt x="58205" y="401737"/>
                </a:lnTo>
                <a:lnTo>
                  <a:pt x="52138" y="402127"/>
                </a:lnTo>
                <a:lnTo>
                  <a:pt x="46189" y="402388"/>
                </a:lnTo>
                <a:lnTo>
                  <a:pt x="40317" y="403513"/>
                </a:lnTo>
                <a:lnTo>
                  <a:pt x="34498" y="405216"/>
                </a:lnTo>
                <a:lnTo>
                  <a:pt x="28713" y="407304"/>
                </a:lnTo>
                <a:lnTo>
                  <a:pt x="23904" y="408696"/>
                </a:lnTo>
                <a:lnTo>
                  <a:pt x="19747" y="409624"/>
                </a:lnTo>
                <a:lnTo>
                  <a:pt x="16022" y="410243"/>
                </a:lnTo>
                <a:lnTo>
                  <a:pt x="9343" y="410930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48"/>
          <p:cNvSpPr/>
          <p:nvPr/>
        </p:nvSpPr>
        <p:spPr>
          <a:xfrm>
            <a:off x="6637972" y="4732020"/>
            <a:ext cx="214313" cy="60008"/>
          </a:xfrm>
          <a:custGeom>
            <a:avLst/>
            <a:gdLst/>
            <a:ahLst/>
            <a:cxnLst/>
            <a:rect l="0" t="0" r="0" b="0"/>
            <a:pathLst>
              <a:path w="214313" h="60008">
                <a:moveTo>
                  <a:pt x="0" y="60007"/>
                </a:moveTo>
                <a:lnTo>
                  <a:pt x="14762" y="45245"/>
                </a:lnTo>
                <a:lnTo>
                  <a:pt x="16509" y="44451"/>
                </a:lnTo>
                <a:lnTo>
                  <a:pt x="20990" y="43568"/>
                </a:lnTo>
                <a:lnTo>
                  <a:pt x="24470" y="42380"/>
                </a:lnTo>
                <a:lnTo>
                  <a:pt x="28697" y="40636"/>
                </a:lnTo>
                <a:lnTo>
                  <a:pt x="33418" y="38520"/>
                </a:lnTo>
                <a:lnTo>
                  <a:pt x="37518" y="37110"/>
                </a:lnTo>
                <a:lnTo>
                  <a:pt x="41205" y="36170"/>
                </a:lnTo>
                <a:lnTo>
                  <a:pt x="44615" y="35543"/>
                </a:lnTo>
                <a:lnTo>
                  <a:pt x="48794" y="34173"/>
                </a:lnTo>
                <a:lnTo>
                  <a:pt x="53484" y="32307"/>
                </a:lnTo>
                <a:lnTo>
                  <a:pt x="58516" y="30111"/>
                </a:lnTo>
                <a:lnTo>
                  <a:pt x="65681" y="27693"/>
                </a:lnTo>
                <a:lnTo>
                  <a:pt x="74267" y="25129"/>
                </a:lnTo>
                <a:lnTo>
                  <a:pt x="93968" y="19741"/>
                </a:lnTo>
                <a:lnTo>
                  <a:pt x="115423" y="14171"/>
                </a:lnTo>
                <a:lnTo>
                  <a:pt x="127432" y="12305"/>
                </a:lnTo>
                <a:lnTo>
                  <a:pt x="140199" y="11061"/>
                </a:lnTo>
                <a:lnTo>
                  <a:pt x="153473" y="10231"/>
                </a:lnTo>
                <a:lnTo>
                  <a:pt x="165180" y="8726"/>
                </a:lnTo>
                <a:lnTo>
                  <a:pt x="175843" y="6770"/>
                </a:lnTo>
                <a:lnTo>
                  <a:pt x="185809" y="4513"/>
                </a:lnTo>
                <a:lnTo>
                  <a:pt x="193405" y="3009"/>
                </a:lnTo>
                <a:lnTo>
                  <a:pt x="199422" y="200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49"/>
          <p:cNvSpPr/>
          <p:nvPr/>
        </p:nvSpPr>
        <p:spPr>
          <a:xfrm>
            <a:off x="6620827" y="4638075"/>
            <a:ext cx="188596" cy="16793"/>
          </a:xfrm>
          <a:custGeom>
            <a:avLst/>
            <a:gdLst/>
            <a:ahLst/>
            <a:cxnLst/>
            <a:rect l="0" t="0" r="0" b="0"/>
            <a:pathLst>
              <a:path w="188596" h="16793">
                <a:moveTo>
                  <a:pt x="0" y="8220"/>
                </a:moveTo>
                <a:lnTo>
                  <a:pt x="13653" y="3669"/>
                </a:lnTo>
                <a:lnTo>
                  <a:pt x="20531" y="2328"/>
                </a:lnTo>
                <a:lnTo>
                  <a:pt x="27975" y="1434"/>
                </a:lnTo>
                <a:lnTo>
                  <a:pt x="35796" y="839"/>
                </a:lnTo>
                <a:lnTo>
                  <a:pt x="42914" y="441"/>
                </a:lnTo>
                <a:lnTo>
                  <a:pt x="55903" y="0"/>
                </a:lnTo>
                <a:lnTo>
                  <a:pt x="66796" y="835"/>
                </a:lnTo>
                <a:lnTo>
                  <a:pt x="80725" y="2344"/>
                </a:lnTo>
                <a:lnTo>
                  <a:pt x="96680" y="4303"/>
                </a:lnTo>
                <a:lnTo>
                  <a:pt x="129647" y="9018"/>
                </a:lnTo>
                <a:lnTo>
                  <a:pt x="158586" y="13337"/>
                </a:lnTo>
                <a:lnTo>
                  <a:pt x="167636" y="14489"/>
                </a:lnTo>
                <a:lnTo>
                  <a:pt x="188595" y="16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50"/>
          <p:cNvSpPr/>
          <p:nvPr/>
        </p:nvSpPr>
        <p:spPr>
          <a:xfrm>
            <a:off x="7358057" y="4793002"/>
            <a:ext cx="16239" cy="62048"/>
          </a:xfrm>
          <a:custGeom>
            <a:avLst/>
            <a:gdLst/>
            <a:ahLst/>
            <a:cxnLst/>
            <a:rect l="0" t="0" r="0" b="0"/>
            <a:pathLst>
              <a:path w="16239" h="62048">
                <a:moveTo>
                  <a:pt x="0" y="62047"/>
                </a:moveTo>
                <a:lnTo>
                  <a:pt x="1565" y="60752"/>
                </a:lnTo>
                <a:lnTo>
                  <a:pt x="6760" y="57322"/>
                </a:lnTo>
                <a:lnTo>
                  <a:pt x="10223" y="53130"/>
                </a:lnTo>
                <a:lnTo>
                  <a:pt x="12532" y="48430"/>
                </a:lnTo>
                <a:lnTo>
                  <a:pt x="15097" y="38128"/>
                </a:lnTo>
                <a:lnTo>
                  <a:pt x="16238" y="27199"/>
                </a:lnTo>
                <a:lnTo>
                  <a:pt x="15589" y="22570"/>
                </a:lnTo>
                <a:lnTo>
                  <a:pt x="12329" y="14887"/>
                </a:lnTo>
                <a:lnTo>
                  <a:pt x="5138" y="656"/>
                </a:lnTo>
                <a:lnTo>
                  <a:pt x="465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351"/>
          <p:cNvSpPr/>
          <p:nvPr/>
        </p:nvSpPr>
        <p:spPr>
          <a:xfrm>
            <a:off x="7040880" y="488632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352"/>
          <p:cNvSpPr/>
          <p:nvPr/>
        </p:nvSpPr>
        <p:spPr>
          <a:xfrm>
            <a:off x="5566409" y="4792380"/>
            <a:ext cx="240032" cy="16338"/>
          </a:xfrm>
          <a:custGeom>
            <a:avLst/>
            <a:gdLst/>
            <a:ahLst/>
            <a:cxnLst/>
            <a:rect l="0" t="0" r="0" b="0"/>
            <a:pathLst>
              <a:path w="240032" h="16338">
                <a:moveTo>
                  <a:pt x="0" y="8220"/>
                </a:moveTo>
                <a:lnTo>
                  <a:pt x="9103" y="3669"/>
                </a:lnTo>
                <a:lnTo>
                  <a:pt x="12736" y="2328"/>
                </a:lnTo>
                <a:lnTo>
                  <a:pt x="16111" y="1434"/>
                </a:lnTo>
                <a:lnTo>
                  <a:pt x="19313" y="839"/>
                </a:lnTo>
                <a:lnTo>
                  <a:pt x="23353" y="441"/>
                </a:lnTo>
                <a:lnTo>
                  <a:pt x="27952" y="177"/>
                </a:lnTo>
                <a:lnTo>
                  <a:pt x="32922" y="0"/>
                </a:lnTo>
                <a:lnTo>
                  <a:pt x="38141" y="835"/>
                </a:lnTo>
                <a:lnTo>
                  <a:pt x="43525" y="2344"/>
                </a:lnTo>
                <a:lnTo>
                  <a:pt x="49019" y="4303"/>
                </a:lnTo>
                <a:lnTo>
                  <a:pt x="58397" y="6561"/>
                </a:lnTo>
                <a:lnTo>
                  <a:pt x="70364" y="9019"/>
                </a:lnTo>
                <a:lnTo>
                  <a:pt x="84057" y="11610"/>
                </a:lnTo>
                <a:lnTo>
                  <a:pt x="97948" y="13337"/>
                </a:lnTo>
                <a:lnTo>
                  <a:pt x="111971" y="14489"/>
                </a:lnTo>
                <a:lnTo>
                  <a:pt x="138348" y="15769"/>
                </a:lnTo>
                <a:lnTo>
                  <a:pt x="159596" y="16337"/>
                </a:lnTo>
                <a:lnTo>
                  <a:pt x="169262" y="15536"/>
                </a:lnTo>
                <a:lnTo>
                  <a:pt x="178564" y="14050"/>
                </a:lnTo>
                <a:lnTo>
                  <a:pt x="187623" y="12106"/>
                </a:lnTo>
                <a:lnTo>
                  <a:pt x="194615" y="10811"/>
                </a:lnTo>
                <a:lnTo>
                  <a:pt x="200228" y="9947"/>
                </a:lnTo>
                <a:lnTo>
                  <a:pt x="204923" y="9371"/>
                </a:lnTo>
                <a:lnTo>
                  <a:pt x="209005" y="8987"/>
                </a:lnTo>
                <a:lnTo>
                  <a:pt x="216081" y="8561"/>
                </a:lnTo>
                <a:lnTo>
                  <a:pt x="222401" y="8371"/>
                </a:lnTo>
                <a:lnTo>
                  <a:pt x="240031" y="8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353"/>
          <p:cNvSpPr/>
          <p:nvPr/>
        </p:nvSpPr>
        <p:spPr>
          <a:xfrm>
            <a:off x="5317966" y="5126354"/>
            <a:ext cx="411008" cy="291467"/>
          </a:xfrm>
          <a:custGeom>
            <a:avLst/>
            <a:gdLst/>
            <a:ahLst/>
            <a:cxnLst/>
            <a:rect l="0" t="0" r="0" b="0"/>
            <a:pathLst>
              <a:path w="411008" h="291467">
                <a:moveTo>
                  <a:pt x="119856" y="0"/>
                </a:moveTo>
                <a:lnTo>
                  <a:pt x="115305" y="0"/>
                </a:lnTo>
                <a:lnTo>
                  <a:pt x="113964" y="953"/>
                </a:lnTo>
                <a:lnTo>
                  <a:pt x="113071" y="2541"/>
                </a:lnTo>
                <a:lnTo>
                  <a:pt x="112475" y="4552"/>
                </a:lnTo>
                <a:lnTo>
                  <a:pt x="111125" y="5892"/>
                </a:lnTo>
                <a:lnTo>
                  <a:pt x="109273" y="6786"/>
                </a:lnTo>
                <a:lnTo>
                  <a:pt x="107086" y="7382"/>
                </a:lnTo>
                <a:lnTo>
                  <a:pt x="102115" y="10584"/>
                </a:lnTo>
                <a:lnTo>
                  <a:pt x="99457" y="12771"/>
                </a:lnTo>
                <a:lnTo>
                  <a:pt x="95779" y="14229"/>
                </a:lnTo>
                <a:lnTo>
                  <a:pt x="86613" y="15849"/>
                </a:lnTo>
                <a:lnTo>
                  <a:pt x="82454" y="18187"/>
                </a:lnTo>
                <a:lnTo>
                  <a:pt x="75293" y="25863"/>
                </a:lnTo>
                <a:lnTo>
                  <a:pt x="68935" y="33085"/>
                </a:lnTo>
                <a:lnTo>
                  <a:pt x="61982" y="40422"/>
                </a:lnTo>
                <a:lnTo>
                  <a:pt x="52542" y="50033"/>
                </a:lnTo>
                <a:lnTo>
                  <a:pt x="48310" y="55263"/>
                </a:lnTo>
                <a:lnTo>
                  <a:pt x="44536" y="60655"/>
                </a:lnTo>
                <a:lnTo>
                  <a:pt x="41068" y="66155"/>
                </a:lnTo>
                <a:lnTo>
                  <a:pt x="36851" y="73631"/>
                </a:lnTo>
                <a:lnTo>
                  <a:pt x="27085" y="92098"/>
                </a:lnTo>
                <a:lnTo>
                  <a:pt x="15427" y="114813"/>
                </a:lnTo>
                <a:lnTo>
                  <a:pt x="12137" y="122262"/>
                </a:lnTo>
                <a:lnTo>
                  <a:pt x="8991" y="130086"/>
                </a:lnTo>
                <a:lnTo>
                  <a:pt x="5941" y="138159"/>
                </a:lnTo>
                <a:lnTo>
                  <a:pt x="3907" y="145446"/>
                </a:lnTo>
                <a:lnTo>
                  <a:pt x="2552" y="152210"/>
                </a:lnTo>
                <a:lnTo>
                  <a:pt x="1648" y="158623"/>
                </a:lnTo>
                <a:lnTo>
                  <a:pt x="1046" y="164804"/>
                </a:lnTo>
                <a:lnTo>
                  <a:pt x="644" y="170830"/>
                </a:lnTo>
                <a:lnTo>
                  <a:pt x="376" y="176752"/>
                </a:lnTo>
                <a:lnTo>
                  <a:pt x="79" y="188412"/>
                </a:lnTo>
                <a:lnTo>
                  <a:pt x="0" y="194188"/>
                </a:lnTo>
                <a:lnTo>
                  <a:pt x="1852" y="199944"/>
                </a:lnTo>
                <a:lnTo>
                  <a:pt x="4992" y="205686"/>
                </a:lnTo>
                <a:lnTo>
                  <a:pt x="8990" y="211419"/>
                </a:lnTo>
                <a:lnTo>
                  <a:pt x="13560" y="217146"/>
                </a:lnTo>
                <a:lnTo>
                  <a:pt x="18512" y="222869"/>
                </a:lnTo>
                <a:lnTo>
                  <a:pt x="23718" y="228590"/>
                </a:lnTo>
                <a:lnTo>
                  <a:pt x="30047" y="234309"/>
                </a:lnTo>
                <a:lnTo>
                  <a:pt x="37123" y="240026"/>
                </a:lnTo>
                <a:lnTo>
                  <a:pt x="44698" y="245743"/>
                </a:lnTo>
                <a:lnTo>
                  <a:pt x="55463" y="252411"/>
                </a:lnTo>
                <a:lnTo>
                  <a:pt x="68355" y="259714"/>
                </a:lnTo>
                <a:lnTo>
                  <a:pt x="82665" y="267440"/>
                </a:lnTo>
                <a:lnTo>
                  <a:pt x="96967" y="273543"/>
                </a:lnTo>
                <a:lnTo>
                  <a:pt x="111264" y="278566"/>
                </a:lnTo>
                <a:lnTo>
                  <a:pt x="125558" y="282865"/>
                </a:lnTo>
                <a:lnTo>
                  <a:pt x="137945" y="285732"/>
                </a:lnTo>
                <a:lnTo>
                  <a:pt x="149060" y="287643"/>
                </a:lnTo>
                <a:lnTo>
                  <a:pt x="159328" y="288918"/>
                </a:lnTo>
                <a:lnTo>
                  <a:pt x="170936" y="289767"/>
                </a:lnTo>
                <a:lnTo>
                  <a:pt x="183436" y="290333"/>
                </a:lnTo>
                <a:lnTo>
                  <a:pt x="209074" y="290962"/>
                </a:lnTo>
                <a:lnTo>
                  <a:pt x="233168" y="291242"/>
                </a:lnTo>
                <a:lnTo>
                  <a:pt x="248738" y="289411"/>
                </a:lnTo>
                <a:lnTo>
                  <a:pt x="266737" y="286286"/>
                </a:lnTo>
                <a:lnTo>
                  <a:pt x="286357" y="282298"/>
                </a:lnTo>
                <a:lnTo>
                  <a:pt x="302294" y="277733"/>
                </a:lnTo>
                <a:lnTo>
                  <a:pt x="315777" y="272786"/>
                </a:lnTo>
                <a:lnTo>
                  <a:pt x="327623" y="267583"/>
                </a:lnTo>
                <a:lnTo>
                  <a:pt x="338377" y="263161"/>
                </a:lnTo>
                <a:lnTo>
                  <a:pt x="348404" y="259261"/>
                </a:lnTo>
                <a:lnTo>
                  <a:pt x="357946" y="255708"/>
                </a:lnTo>
                <a:lnTo>
                  <a:pt x="366213" y="251435"/>
                </a:lnTo>
                <a:lnTo>
                  <a:pt x="373629" y="246681"/>
                </a:lnTo>
                <a:lnTo>
                  <a:pt x="380478" y="241607"/>
                </a:lnTo>
                <a:lnTo>
                  <a:pt x="386949" y="236319"/>
                </a:lnTo>
                <a:lnTo>
                  <a:pt x="393168" y="230889"/>
                </a:lnTo>
                <a:lnTo>
                  <a:pt x="399219" y="225363"/>
                </a:lnTo>
                <a:lnTo>
                  <a:pt x="403253" y="219775"/>
                </a:lnTo>
                <a:lnTo>
                  <a:pt x="405942" y="214145"/>
                </a:lnTo>
                <a:lnTo>
                  <a:pt x="407735" y="208485"/>
                </a:lnTo>
                <a:lnTo>
                  <a:pt x="408930" y="202808"/>
                </a:lnTo>
                <a:lnTo>
                  <a:pt x="409727" y="197118"/>
                </a:lnTo>
                <a:lnTo>
                  <a:pt x="410258" y="191420"/>
                </a:lnTo>
                <a:lnTo>
                  <a:pt x="410613" y="185716"/>
                </a:lnTo>
                <a:lnTo>
                  <a:pt x="411007" y="174298"/>
                </a:lnTo>
                <a:lnTo>
                  <a:pt x="409206" y="169539"/>
                </a:lnTo>
                <a:lnTo>
                  <a:pt x="406101" y="165414"/>
                </a:lnTo>
                <a:lnTo>
                  <a:pt x="398523" y="157338"/>
                </a:lnTo>
                <a:lnTo>
                  <a:pt x="395170" y="152517"/>
                </a:lnTo>
                <a:lnTo>
                  <a:pt x="391981" y="147398"/>
                </a:lnTo>
                <a:lnTo>
                  <a:pt x="383358" y="139171"/>
                </a:lnTo>
                <a:lnTo>
                  <a:pt x="378391" y="135643"/>
                </a:lnTo>
                <a:lnTo>
                  <a:pt x="367793" y="131724"/>
                </a:lnTo>
                <a:lnTo>
                  <a:pt x="355780" y="129029"/>
                </a:lnTo>
                <a:lnTo>
                  <a:pt x="348576" y="126977"/>
                </a:lnTo>
                <a:lnTo>
                  <a:pt x="340916" y="124657"/>
                </a:lnTo>
                <a:lnTo>
                  <a:pt x="332952" y="124062"/>
                </a:lnTo>
                <a:lnTo>
                  <a:pt x="324785" y="124618"/>
                </a:lnTo>
                <a:lnTo>
                  <a:pt x="316483" y="125942"/>
                </a:lnTo>
                <a:lnTo>
                  <a:pt x="308090" y="127776"/>
                </a:lnTo>
                <a:lnTo>
                  <a:pt x="299638" y="129952"/>
                </a:lnTo>
                <a:lnTo>
                  <a:pt x="291146" y="132355"/>
                </a:lnTo>
                <a:lnTo>
                  <a:pt x="274090" y="137565"/>
                </a:lnTo>
                <a:lnTo>
                  <a:pt x="265541" y="140287"/>
                </a:lnTo>
                <a:lnTo>
                  <a:pt x="256985" y="144008"/>
                </a:lnTo>
                <a:lnTo>
                  <a:pt x="248422" y="148393"/>
                </a:lnTo>
                <a:lnTo>
                  <a:pt x="239857" y="153221"/>
                </a:lnTo>
                <a:lnTo>
                  <a:pt x="231289" y="158345"/>
                </a:lnTo>
                <a:lnTo>
                  <a:pt x="214149" y="169118"/>
                </a:lnTo>
                <a:lnTo>
                  <a:pt x="188435" y="185894"/>
                </a:lnTo>
                <a:lnTo>
                  <a:pt x="180815" y="192509"/>
                </a:lnTo>
                <a:lnTo>
                  <a:pt x="173831" y="199777"/>
                </a:lnTo>
                <a:lnTo>
                  <a:pt x="167269" y="207480"/>
                </a:lnTo>
                <a:lnTo>
                  <a:pt x="160990" y="214520"/>
                </a:lnTo>
                <a:lnTo>
                  <a:pt x="148933" y="227423"/>
                </a:lnTo>
                <a:lnTo>
                  <a:pt x="131435" y="245396"/>
                </a:lnTo>
                <a:lnTo>
                  <a:pt x="126623" y="253133"/>
                </a:lnTo>
                <a:lnTo>
                  <a:pt x="122462" y="262101"/>
                </a:lnTo>
                <a:lnTo>
                  <a:pt x="111284" y="2914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354"/>
          <p:cNvSpPr/>
          <p:nvPr/>
        </p:nvSpPr>
        <p:spPr>
          <a:xfrm>
            <a:off x="5789295" y="5100637"/>
            <a:ext cx="67271" cy="188596"/>
          </a:xfrm>
          <a:custGeom>
            <a:avLst/>
            <a:gdLst/>
            <a:ahLst/>
            <a:cxnLst/>
            <a:rect l="0" t="0" r="0" b="0"/>
            <a:pathLst>
              <a:path w="67271" h="188596">
                <a:moveTo>
                  <a:pt x="0" y="0"/>
                </a:moveTo>
                <a:lnTo>
                  <a:pt x="4550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8730" y="24305"/>
                </a:lnTo>
                <a:lnTo>
                  <a:pt x="12770" y="37473"/>
                </a:lnTo>
                <a:lnTo>
                  <a:pt x="15181" y="43079"/>
                </a:lnTo>
                <a:lnTo>
                  <a:pt x="17740" y="47770"/>
                </a:lnTo>
                <a:lnTo>
                  <a:pt x="20399" y="51849"/>
                </a:lnTo>
                <a:lnTo>
                  <a:pt x="23125" y="56473"/>
                </a:lnTo>
                <a:lnTo>
                  <a:pt x="25894" y="61462"/>
                </a:lnTo>
                <a:lnTo>
                  <a:pt x="31511" y="72084"/>
                </a:lnTo>
                <a:lnTo>
                  <a:pt x="37182" y="83155"/>
                </a:lnTo>
                <a:lnTo>
                  <a:pt x="40028" y="87822"/>
                </a:lnTo>
                <a:lnTo>
                  <a:pt x="42878" y="91885"/>
                </a:lnTo>
                <a:lnTo>
                  <a:pt x="45730" y="95547"/>
                </a:lnTo>
                <a:lnTo>
                  <a:pt x="47632" y="99893"/>
                </a:lnTo>
                <a:lnTo>
                  <a:pt x="48899" y="104696"/>
                </a:lnTo>
                <a:lnTo>
                  <a:pt x="49745" y="109802"/>
                </a:lnTo>
                <a:lnTo>
                  <a:pt x="51260" y="114159"/>
                </a:lnTo>
                <a:lnTo>
                  <a:pt x="53223" y="118016"/>
                </a:lnTo>
                <a:lnTo>
                  <a:pt x="55485" y="121540"/>
                </a:lnTo>
                <a:lnTo>
                  <a:pt x="56992" y="125794"/>
                </a:lnTo>
                <a:lnTo>
                  <a:pt x="57997" y="130535"/>
                </a:lnTo>
                <a:lnTo>
                  <a:pt x="58667" y="135601"/>
                </a:lnTo>
                <a:lnTo>
                  <a:pt x="60066" y="139931"/>
                </a:lnTo>
                <a:lnTo>
                  <a:pt x="61951" y="143770"/>
                </a:lnTo>
                <a:lnTo>
                  <a:pt x="64161" y="147282"/>
                </a:lnTo>
                <a:lnTo>
                  <a:pt x="65634" y="150576"/>
                </a:lnTo>
                <a:lnTo>
                  <a:pt x="66616" y="153724"/>
                </a:lnTo>
                <a:lnTo>
                  <a:pt x="67270" y="156775"/>
                </a:lnTo>
                <a:lnTo>
                  <a:pt x="66754" y="159762"/>
                </a:lnTo>
                <a:lnTo>
                  <a:pt x="65458" y="162706"/>
                </a:lnTo>
                <a:lnTo>
                  <a:pt x="63641" y="165621"/>
                </a:lnTo>
                <a:lnTo>
                  <a:pt x="61622" y="171399"/>
                </a:lnTo>
                <a:lnTo>
                  <a:pt x="61084" y="174273"/>
                </a:lnTo>
                <a:lnTo>
                  <a:pt x="59773" y="177142"/>
                </a:lnTo>
                <a:lnTo>
                  <a:pt x="57946" y="180007"/>
                </a:lnTo>
                <a:lnTo>
                  <a:pt x="51434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355"/>
          <p:cNvSpPr/>
          <p:nvPr/>
        </p:nvSpPr>
        <p:spPr>
          <a:xfrm>
            <a:off x="5643562" y="5169570"/>
            <a:ext cx="300039" cy="42510"/>
          </a:xfrm>
          <a:custGeom>
            <a:avLst/>
            <a:gdLst/>
            <a:ahLst/>
            <a:cxnLst/>
            <a:rect l="0" t="0" r="0" b="0"/>
            <a:pathLst>
              <a:path w="300039" h="42510">
                <a:moveTo>
                  <a:pt x="0" y="8220"/>
                </a:moveTo>
                <a:lnTo>
                  <a:pt x="13653" y="3669"/>
                </a:lnTo>
                <a:lnTo>
                  <a:pt x="19579" y="2328"/>
                </a:lnTo>
                <a:lnTo>
                  <a:pt x="25436" y="1434"/>
                </a:lnTo>
                <a:lnTo>
                  <a:pt x="31244" y="838"/>
                </a:lnTo>
                <a:lnTo>
                  <a:pt x="37022" y="441"/>
                </a:lnTo>
                <a:lnTo>
                  <a:pt x="42779" y="177"/>
                </a:lnTo>
                <a:lnTo>
                  <a:pt x="48522" y="0"/>
                </a:lnTo>
                <a:lnTo>
                  <a:pt x="54255" y="835"/>
                </a:lnTo>
                <a:lnTo>
                  <a:pt x="59983" y="2344"/>
                </a:lnTo>
                <a:lnTo>
                  <a:pt x="65706" y="4303"/>
                </a:lnTo>
                <a:lnTo>
                  <a:pt x="72379" y="5608"/>
                </a:lnTo>
                <a:lnTo>
                  <a:pt x="79685" y="6479"/>
                </a:lnTo>
                <a:lnTo>
                  <a:pt x="87413" y="7059"/>
                </a:lnTo>
                <a:lnTo>
                  <a:pt x="101138" y="9351"/>
                </a:lnTo>
                <a:lnTo>
                  <a:pt x="139248" y="16977"/>
                </a:lnTo>
                <a:lnTo>
                  <a:pt x="172060" y="24177"/>
                </a:lnTo>
                <a:lnTo>
                  <a:pt x="186145" y="27431"/>
                </a:lnTo>
                <a:lnTo>
                  <a:pt x="198391" y="29600"/>
                </a:lnTo>
                <a:lnTo>
                  <a:pt x="209414" y="31045"/>
                </a:lnTo>
                <a:lnTo>
                  <a:pt x="219619" y="32009"/>
                </a:lnTo>
                <a:lnTo>
                  <a:pt x="230232" y="33604"/>
                </a:lnTo>
                <a:lnTo>
                  <a:pt x="241118" y="35620"/>
                </a:lnTo>
                <a:lnTo>
                  <a:pt x="252185" y="37917"/>
                </a:lnTo>
                <a:lnTo>
                  <a:pt x="262421" y="39448"/>
                </a:lnTo>
                <a:lnTo>
                  <a:pt x="272102" y="40468"/>
                </a:lnTo>
                <a:lnTo>
                  <a:pt x="300038" y="425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356"/>
          <p:cNvSpPr/>
          <p:nvPr/>
        </p:nvSpPr>
        <p:spPr>
          <a:xfrm>
            <a:off x="6955155" y="4534852"/>
            <a:ext cx="17146" cy="445771"/>
          </a:xfrm>
          <a:custGeom>
            <a:avLst/>
            <a:gdLst/>
            <a:ahLst/>
            <a:cxnLst/>
            <a:rect l="0" t="0" r="0" b="0"/>
            <a:pathLst>
              <a:path w="17146" h="445771">
                <a:moveTo>
                  <a:pt x="0" y="0"/>
                </a:moveTo>
                <a:lnTo>
                  <a:pt x="0" y="13652"/>
                </a:lnTo>
                <a:lnTo>
                  <a:pt x="1904" y="25294"/>
                </a:lnTo>
                <a:lnTo>
                  <a:pt x="5079" y="40676"/>
                </a:lnTo>
                <a:lnTo>
                  <a:pt x="9101" y="58549"/>
                </a:lnTo>
                <a:lnTo>
                  <a:pt x="11782" y="73323"/>
                </a:lnTo>
                <a:lnTo>
                  <a:pt x="13570" y="86030"/>
                </a:lnTo>
                <a:lnTo>
                  <a:pt x="14761" y="97359"/>
                </a:lnTo>
                <a:lnTo>
                  <a:pt x="15556" y="111578"/>
                </a:lnTo>
                <a:lnTo>
                  <a:pt x="16438" y="145158"/>
                </a:lnTo>
                <a:lnTo>
                  <a:pt x="17145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357"/>
          <p:cNvSpPr/>
          <p:nvPr/>
        </p:nvSpPr>
        <p:spPr>
          <a:xfrm>
            <a:off x="7109459" y="4552138"/>
            <a:ext cx="582932" cy="377050"/>
          </a:xfrm>
          <a:custGeom>
            <a:avLst/>
            <a:gdLst/>
            <a:ahLst/>
            <a:cxnLst/>
            <a:rect l="0" t="0" r="0" b="0"/>
            <a:pathLst>
              <a:path w="582932" h="377050">
                <a:moveTo>
                  <a:pt x="0" y="34149"/>
                </a:moveTo>
                <a:lnTo>
                  <a:pt x="9102" y="25048"/>
                </a:lnTo>
                <a:lnTo>
                  <a:pt x="13688" y="22366"/>
                </a:lnTo>
                <a:lnTo>
                  <a:pt x="29244" y="17640"/>
                </a:lnTo>
                <a:lnTo>
                  <a:pt x="44966" y="10631"/>
                </a:lnTo>
                <a:lnTo>
                  <a:pt x="52688" y="5282"/>
                </a:lnTo>
                <a:lnTo>
                  <a:pt x="57033" y="3474"/>
                </a:lnTo>
                <a:lnTo>
                  <a:pt x="66940" y="1466"/>
                </a:lnTo>
                <a:lnTo>
                  <a:pt x="80234" y="573"/>
                </a:lnTo>
                <a:lnTo>
                  <a:pt x="94715" y="176"/>
                </a:lnTo>
                <a:lnTo>
                  <a:pt x="107501" y="0"/>
                </a:lnTo>
                <a:lnTo>
                  <a:pt x="122074" y="2462"/>
                </a:lnTo>
                <a:lnTo>
                  <a:pt x="137123" y="5778"/>
                </a:lnTo>
                <a:lnTo>
                  <a:pt x="150162" y="7252"/>
                </a:lnTo>
                <a:lnTo>
                  <a:pt x="164846" y="10448"/>
                </a:lnTo>
                <a:lnTo>
                  <a:pt x="180898" y="15995"/>
                </a:lnTo>
                <a:lnTo>
                  <a:pt x="197557" y="24810"/>
                </a:lnTo>
                <a:lnTo>
                  <a:pt x="209810" y="29828"/>
                </a:lnTo>
                <a:lnTo>
                  <a:pt x="224646" y="35079"/>
                </a:lnTo>
                <a:lnTo>
                  <a:pt x="241205" y="40484"/>
                </a:lnTo>
                <a:lnTo>
                  <a:pt x="254148" y="45992"/>
                </a:lnTo>
                <a:lnTo>
                  <a:pt x="264682" y="51570"/>
                </a:lnTo>
                <a:lnTo>
                  <a:pt x="281467" y="62846"/>
                </a:lnTo>
                <a:lnTo>
                  <a:pt x="295277" y="74208"/>
                </a:lnTo>
                <a:lnTo>
                  <a:pt x="305225" y="85608"/>
                </a:lnTo>
                <a:lnTo>
                  <a:pt x="309211" y="91316"/>
                </a:lnTo>
                <a:lnTo>
                  <a:pt x="312821" y="97977"/>
                </a:lnTo>
                <a:lnTo>
                  <a:pt x="316180" y="105276"/>
                </a:lnTo>
                <a:lnTo>
                  <a:pt x="319372" y="113000"/>
                </a:lnTo>
                <a:lnTo>
                  <a:pt x="321500" y="120053"/>
                </a:lnTo>
                <a:lnTo>
                  <a:pt x="322919" y="126661"/>
                </a:lnTo>
                <a:lnTo>
                  <a:pt x="323864" y="132971"/>
                </a:lnTo>
                <a:lnTo>
                  <a:pt x="324494" y="140036"/>
                </a:lnTo>
                <a:lnTo>
                  <a:pt x="324915" y="147603"/>
                </a:lnTo>
                <a:lnTo>
                  <a:pt x="325382" y="163630"/>
                </a:lnTo>
                <a:lnTo>
                  <a:pt x="325589" y="180279"/>
                </a:lnTo>
                <a:lnTo>
                  <a:pt x="324692" y="188719"/>
                </a:lnTo>
                <a:lnTo>
                  <a:pt x="323142" y="197203"/>
                </a:lnTo>
                <a:lnTo>
                  <a:pt x="321155" y="205717"/>
                </a:lnTo>
                <a:lnTo>
                  <a:pt x="318879" y="214250"/>
                </a:lnTo>
                <a:lnTo>
                  <a:pt x="313809" y="231352"/>
                </a:lnTo>
                <a:lnTo>
                  <a:pt x="310171" y="239913"/>
                </a:lnTo>
                <a:lnTo>
                  <a:pt x="305841" y="248477"/>
                </a:lnTo>
                <a:lnTo>
                  <a:pt x="301049" y="257045"/>
                </a:lnTo>
                <a:lnTo>
                  <a:pt x="295950" y="264661"/>
                </a:lnTo>
                <a:lnTo>
                  <a:pt x="290645" y="271644"/>
                </a:lnTo>
                <a:lnTo>
                  <a:pt x="285204" y="278204"/>
                </a:lnTo>
                <a:lnTo>
                  <a:pt x="277766" y="286387"/>
                </a:lnTo>
                <a:lnTo>
                  <a:pt x="259342" y="305640"/>
                </a:lnTo>
                <a:lnTo>
                  <a:pt x="250047" y="314203"/>
                </a:lnTo>
                <a:lnTo>
                  <a:pt x="240993" y="321817"/>
                </a:lnTo>
                <a:lnTo>
                  <a:pt x="232100" y="328797"/>
                </a:lnTo>
                <a:lnTo>
                  <a:pt x="221409" y="336309"/>
                </a:lnTo>
                <a:lnTo>
                  <a:pt x="209519" y="344174"/>
                </a:lnTo>
                <a:lnTo>
                  <a:pt x="196829" y="352275"/>
                </a:lnTo>
                <a:lnTo>
                  <a:pt x="180190" y="361276"/>
                </a:lnTo>
                <a:lnTo>
                  <a:pt x="167715" y="366229"/>
                </a:lnTo>
                <a:lnTo>
                  <a:pt x="152645" y="371605"/>
                </a:lnTo>
                <a:lnTo>
                  <a:pt x="148436" y="372467"/>
                </a:lnTo>
                <a:lnTo>
                  <a:pt x="146583" y="372090"/>
                </a:lnTo>
                <a:lnTo>
                  <a:pt x="145901" y="369190"/>
                </a:lnTo>
                <a:lnTo>
                  <a:pt x="154885" y="364137"/>
                </a:lnTo>
                <a:lnTo>
                  <a:pt x="161866" y="361786"/>
                </a:lnTo>
                <a:lnTo>
                  <a:pt x="176231" y="357921"/>
                </a:lnTo>
                <a:lnTo>
                  <a:pt x="189768" y="354260"/>
                </a:lnTo>
                <a:lnTo>
                  <a:pt x="202134" y="352633"/>
                </a:lnTo>
                <a:lnTo>
                  <a:pt x="216520" y="349370"/>
                </a:lnTo>
                <a:lnTo>
                  <a:pt x="233392" y="345697"/>
                </a:lnTo>
                <a:lnTo>
                  <a:pt x="243225" y="344718"/>
                </a:lnTo>
                <a:lnTo>
                  <a:pt x="253590" y="344065"/>
                </a:lnTo>
                <a:lnTo>
                  <a:pt x="272727" y="343339"/>
                </a:lnTo>
                <a:lnTo>
                  <a:pt x="296472" y="343017"/>
                </a:lnTo>
                <a:lnTo>
                  <a:pt x="445741" y="342770"/>
                </a:lnTo>
                <a:lnTo>
                  <a:pt x="467659" y="343719"/>
                </a:lnTo>
                <a:lnTo>
                  <a:pt x="487033" y="345304"/>
                </a:lnTo>
                <a:lnTo>
                  <a:pt x="504711" y="347313"/>
                </a:lnTo>
                <a:lnTo>
                  <a:pt x="519354" y="349605"/>
                </a:lnTo>
                <a:lnTo>
                  <a:pt x="531974" y="352085"/>
                </a:lnTo>
                <a:lnTo>
                  <a:pt x="543245" y="354692"/>
                </a:lnTo>
                <a:lnTo>
                  <a:pt x="558307" y="360128"/>
                </a:lnTo>
                <a:lnTo>
                  <a:pt x="568177" y="364766"/>
                </a:lnTo>
                <a:lnTo>
                  <a:pt x="572142" y="366003"/>
                </a:lnTo>
                <a:lnTo>
                  <a:pt x="582931" y="3770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358"/>
          <p:cNvSpPr/>
          <p:nvPr/>
        </p:nvSpPr>
        <p:spPr>
          <a:xfrm>
            <a:off x="6077214" y="5032057"/>
            <a:ext cx="329105" cy="478216"/>
          </a:xfrm>
          <a:custGeom>
            <a:avLst/>
            <a:gdLst/>
            <a:ahLst/>
            <a:cxnLst/>
            <a:rect l="0" t="0" r="0" b="0"/>
            <a:pathLst>
              <a:path w="329105" h="478216">
                <a:moveTo>
                  <a:pt x="149278" y="0"/>
                </a:moveTo>
                <a:lnTo>
                  <a:pt x="140177" y="4551"/>
                </a:lnTo>
                <a:lnTo>
                  <a:pt x="130628" y="14405"/>
                </a:lnTo>
                <a:lnTo>
                  <a:pt x="120987" y="27357"/>
                </a:lnTo>
                <a:lnTo>
                  <a:pt x="94132" y="69602"/>
                </a:lnTo>
                <a:lnTo>
                  <a:pt x="83177" y="86179"/>
                </a:lnTo>
                <a:lnTo>
                  <a:pt x="77588" y="93648"/>
                </a:lnTo>
                <a:lnTo>
                  <a:pt x="71957" y="100532"/>
                </a:lnTo>
                <a:lnTo>
                  <a:pt x="66298" y="107026"/>
                </a:lnTo>
                <a:lnTo>
                  <a:pt x="60621" y="115166"/>
                </a:lnTo>
                <a:lnTo>
                  <a:pt x="54931" y="124402"/>
                </a:lnTo>
                <a:lnTo>
                  <a:pt x="49232" y="134370"/>
                </a:lnTo>
                <a:lnTo>
                  <a:pt x="44481" y="144825"/>
                </a:lnTo>
                <a:lnTo>
                  <a:pt x="40361" y="155605"/>
                </a:lnTo>
                <a:lnTo>
                  <a:pt x="36662" y="166602"/>
                </a:lnTo>
                <a:lnTo>
                  <a:pt x="27471" y="191521"/>
                </a:lnTo>
                <a:lnTo>
                  <a:pt x="22354" y="204833"/>
                </a:lnTo>
                <a:lnTo>
                  <a:pt x="17989" y="221328"/>
                </a:lnTo>
                <a:lnTo>
                  <a:pt x="14127" y="239944"/>
                </a:lnTo>
                <a:lnTo>
                  <a:pt x="10600" y="259975"/>
                </a:lnTo>
                <a:lnTo>
                  <a:pt x="4141" y="302552"/>
                </a:lnTo>
                <a:lnTo>
                  <a:pt x="1085" y="324574"/>
                </a:lnTo>
                <a:lnTo>
                  <a:pt x="0" y="342113"/>
                </a:lnTo>
                <a:lnTo>
                  <a:pt x="229" y="356663"/>
                </a:lnTo>
                <a:lnTo>
                  <a:pt x="1335" y="369220"/>
                </a:lnTo>
                <a:lnTo>
                  <a:pt x="2071" y="379497"/>
                </a:lnTo>
                <a:lnTo>
                  <a:pt x="2891" y="395995"/>
                </a:lnTo>
                <a:lnTo>
                  <a:pt x="5014" y="403062"/>
                </a:lnTo>
                <a:lnTo>
                  <a:pt x="12453" y="415993"/>
                </a:lnTo>
                <a:lnTo>
                  <a:pt x="22109" y="428091"/>
                </a:lnTo>
                <a:lnTo>
                  <a:pt x="27352" y="433984"/>
                </a:lnTo>
                <a:lnTo>
                  <a:pt x="34656" y="439818"/>
                </a:lnTo>
                <a:lnTo>
                  <a:pt x="43336" y="445612"/>
                </a:lnTo>
                <a:lnTo>
                  <a:pt x="52933" y="451380"/>
                </a:lnTo>
                <a:lnTo>
                  <a:pt x="63140" y="456178"/>
                </a:lnTo>
                <a:lnTo>
                  <a:pt x="73755" y="460328"/>
                </a:lnTo>
                <a:lnTo>
                  <a:pt x="84642" y="464048"/>
                </a:lnTo>
                <a:lnTo>
                  <a:pt x="95710" y="467480"/>
                </a:lnTo>
                <a:lnTo>
                  <a:pt x="118168" y="473834"/>
                </a:lnTo>
                <a:lnTo>
                  <a:pt x="129490" y="475909"/>
                </a:lnTo>
                <a:lnTo>
                  <a:pt x="140849" y="477293"/>
                </a:lnTo>
                <a:lnTo>
                  <a:pt x="152231" y="478215"/>
                </a:lnTo>
                <a:lnTo>
                  <a:pt x="163629" y="477878"/>
                </a:lnTo>
                <a:lnTo>
                  <a:pt x="175038" y="476700"/>
                </a:lnTo>
                <a:lnTo>
                  <a:pt x="186454" y="474963"/>
                </a:lnTo>
                <a:lnTo>
                  <a:pt x="196922" y="472852"/>
                </a:lnTo>
                <a:lnTo>
                  <a:pt x="206759" y="470492"/>
                </a:lnTo>
                <a:lnTo>
                  <a:pt x="216173" y="467967"/>
                </a:lnTo>
                <a:lnTo>
                  <a:pt x="225307" y="464378"/>
                </a:lnTo>
                <a:lnTo>
                  <a:pt x="234254" y="460080"/>
                </a:lnTo>
                <a:lnTo>
                  <a:pt x="243076" y="455311"/>
                </a:lnTo>
                <a:lnTo>
                  <a:pt x="251815" y="450225"/>
                </a:lnTo>
                <a:lnTo>
                  <a:pt x="269145" y="439495"/>
                </a:lnTo>
                <a:lnTo>
                  <a:pt x="276814" y="433967"/>
                </a:lnTo>
                <a:lnTo>
                  <a:pt x="283833" y="428377"/>
                </a:lnTo>
                <a:lnTo>
                  <a:pt x="290415" y="422744"/>
                </a:lnTo>
                <a:lnTo>
                  <a:pt x="296710" y="417084"/>
                </a:lnTo>
                <a:lnTo>
                  <a:pt x="308783" y="405716"/>
                </a:lnTo>
                <a:lnTo>
                  <a:pt x="317959" y="394314"/>
                </a:lnTo>
                <a:lnTo>
                  <a:pt x="321740" y="388606"/>
                </a:lnTo>
                <a:lnTo>
                  <a:pt x="325940" y="377184"/>
                </a:lnTo>
                <a:lnTo>
                  <a:pt x="327807" y="365757"/>
                </a:lnTo>
                <a:lnTo>
                  <a:pt x="328636" y="354329"/>
                </a:lnTo>
                <a:lnTo>
                  <a:pt x="329104" y="341735"/>
                </a:lnTo>
                <a:lnTo>
                  <a:pt x="328217" y="338314"/>
                </a:lnTo>
                <a:lnTo>
                  <a:pt x="324691" y="331972"/>
                </a:lnTo>
                <a:lnTo>
                  <a:pt x="317410" y="325978"/>
                </a:lnTo>
                <a:lnTo>
                  <a:pt x="308776" y="321092"/>
                </a:lnTo>
                <a:lnTo>
                  <a:pt x="301763" y="318920"/>
                </a:lnTo>
                <a:lnTo>
                  <a:pt x="296655" y="318341"/>
                </a:lnTo>
                <a:lnTo>
                  <a:pt x="290392" y="317955"/>
                </a:lnTo>
                <a:lnTo>
                  <a:pt x="283359" y="317697"/>
                </a:lnTo>
                <a:lnTo>
                  <a:pt x="276765" y="318478"/>
                </a:lnTo>
                <a:lnTo>
                  <a:pt x="270464" y="319951"/>
                </a:lnTo>
                <a:lnTo>
                  <a:pt x="215402" y="337726"/>
                </a:lnTo>
                <a:lnTo>
                  <a:pt x="169607" y="351015"/>
                </a:lnTo>
                <a:lnTo>
                  <a:pt x="159973" y="354025"/>
                </a:lnTo>
                <a:lnTo>
                  <a:pt x="150693" y="357936"/>
                </a:lnTo>
                <a:lnTo>
                  <a:pt x="141649" y="362450"/>
                </a:lnTo>
                <a:lnTo>
                  <a:pt x="132762" y="367363"/>
                </a:lnTo>
                <a:lnTo>
                  <a:pt x="123979" y="372544"/>
                </a:lnTo>
                <a:lnTo>
                  <a:pt x="106602" y="383380"/>
                </a:lnTo>
                <a:lnTo>
                  <a:pt x="99872" y="387984"/>
                </a:lnTo>
                <a:lnTo>
                  <a:pt x="94434" y="392006"/>
                </a:lnTo>
                <a:lnTo>
                  <a:pt x="72126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359"/>
          <p:cNvSpPr/>
          <p:nvPr/>
        </p:nvSpPr>
        <p:spPr>
          <a:xfrm>
            <a:off x="6466522" y="5255295"/>
            <a:ext cx="351473" cy="25366"/>
          </a:xfrm>
          <a:custGeom>
            <a:avLst/>
            <a:gdLst/>
            <a:ahLst/>
            <a:cxnLst/>
            <a:rect l="0" t="0" r="0" b="0"/>
            <a:pathLst>
              <a:path w="351473" h="25366">
                <a:moveTo>
                  <a:pt x="0" y="8220"/>
                </a:moveTo>
                <a:lnTo>
                  <a:pt x="18203" y="3669"/>
                </a:lnTo>
                <a:lnTo>
                  <a:pt x="24518" y="2328"/>
                </a:lnTo>
                <a:lnTo>
                  <a:pt x="29681" y="1434"/>
                </a:lnTo>
                <a:lnTo>
                  <a:pt x="34075" y="838"/>
                </a:lnTo>
                <a:lnTo>
                  <a:pt x="41766" y="441"/>
                </a:lnTo>
                <a:lnTo>
                  <a:pt x="63013" y="0"/>
                </a:lnTo>
                <a:lnTo>
                  <a:pt x="85824" y="1787"/>
                </a:lnTo>
                <a:lnTo>
                  <a:pt x="151808" y="8853"/>
                </a:lnTo>
                <a:lnTo>
                  <a:pt x="178358" y="12452"/>
                </a:lnTo>
                <a:lnTo>
                  <a:pt x="198916" y="15804"/>
                </a:lnTo>
                <a:lnTo>
                  <a:pt x="215478" y="18991"/>
                </a:lnTo>
                <a:lnTo>
                  <a:pt x="230329" y="21115"/>
                </a:lnTo>
                <a:lnTo>
                  <a:pt x="244041" y="22532"/>
                </a:lnTo>
                <a:lnTo>
                  <a:pt x="256991" y="23476"/>
                </a:lnTo>
                <a:lnTo>
                  <a:pt x="271340" y="24106"/>
                </a:lnTo>
                <a:lnTo>
                  <a:pt x="322732" y="25116"/>
                </a:lnTo>
                <a:lnTo>
                  <a:pt x="351472" y="25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360"/>
          <p:cNvSpPr/>
          <p:nvPr/>
        </p:nvSpPr>
        <p:spPr>
          <a:xfrm>
            <a:off x="6526530" y="5100990"/>
            <a:ext cx="300038" cy="33938"/>
          </a:xfrm>
          <a:custGeom>
            <a:avLst/>
            <a:gdLst/>
            <a:ahLst/>
            <a:cxnLst/>
            <a:rect l="0" t="0" r="0" b="0"/>
            <a:pathLst>
              <a:path w="300038" h="33938">
                <a:moveTo>
                  <a:pt x="0" y="8220"/>
                </a:moveTo>
                <a:lnTo>
                  <a:pt x="9102" y="3669"/>
                </a:lnTo>
                <a:lnTo>
                  <a:pt x="13687" y="2328"/>
                </a:lnTo>
                <a:lnTo>
                  <a:pt x="18650" y="1434"/>
                </a:lnTo>
                <a:lnTo>
                  <a:pt x="23863" y="838"/>
                </a:lnTo>
                <a:lnTo>
                  <a:pt x="30196" y="442"/>
                </a:lnTo>
                <a:lnTo>
                  <a:pt x="44853" y="0"/>
                </a:lnTo>
                <a:lnTo>
                  <a:pt x="52762" y="835"/>
                </a:lnTo>
                <a:lnTo>
                  <a:pt x="60891" y="2344"/>
                </a:lnTo>
                <a:lnTo>
                  <a:pt x="69170" y="4303"/>
                </a:lnTo>
                <a:lnTo>
                  <a:pt x="77545" y="5608"/>
                </a:lnTo>
                <a:lnTo>
                  <a:pt x="85987" y="6479"/>
                </a:lnTo>
                <a:lnTo>
                  <a:pt x="94472" y="7059"/>
                </a:lnTo>
                <a:lnTo>
                  <a:pt x="103938" y="8398"/>
                </a:lnTo>
                <a:lnTo>
                  <a:pt x="114060" y="10244"/>
                </a:lnTo>
                <a:lnTo>
                  <a:pt x="124617" y="12426"/>
                </a:lnTo>
                <a:lnTo>
                  <a:pt x="135466" y="13882"/>
                </a:lnTo>
                <a:lnTo>
                  <a:pt x="146508" y="14852"/>
                </a:lnTo>
                <a:lnTo>
                  <a:pt x="157679" y="15499"/>
                </a:lnTo>
                <a:lnTo>
                  <a:pt x="167984" y="16882"/>
                </a:lnTo>
                <a:lnTo>
                  <a:pt x="177712" y="18757"/>
                </a:lnTo>
                <a:lnTo>
                  <a:pt x="187054" y="20960"/>
                </a:lnTo>
                <a:lnTo>
                  <a:pt x="197092" y="22428"/>
                </a:lnTo>
                <a:lnTo>
                  <a:pt x="207596" y="23407"/>
                </a:lnTo>
                <a:lnTo>
                  <a:pt x="218407" y="24060"/>
                </a:lnTo>
                <a:lnTo>
                  <a:pt x="228472" y="25447"/>
                </a:lnTo>
                <a:lnTo>
                  <a:pt x="238040" y="27325"/>
                </a:lnTo>
                <a:lnTo>
                  <a:pt x="247275" y="29529"/>
                </a:lnTo>
                <a:lnTo>
                  <a:pt x="255338" y="30998"/>
                </a:lnTo>
                <a:lnTo>
                  <a:pt x="262618" y="31978"/>
                </a:lnTo>
                <a:lnTo>
                  <a:pt x="269376" y="32631"/>
                </a:lnTo>
                <a:lnTo>
                  <a:pt x="275786" y="33066"/>
                </a:lnTo>
                <a:lnTo>
                  <a:pt x="281965" y="33357"/>
                </a:lnTo>
                <a:lnTo>
                  <a:pt x="300037" y="339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361"/>
          <p:cNvSpPr/>
          <p:nvPr/>
        </p:nvSpPr>
        <p:spPr>
          <a:xfrm>
            <a:off x="6895147" y="5032057"/>
            <a:ext cx="34186" cy="368619"/>
          </a:xfrm>
          <a:custGeom>
            <a:avLst/>
            <a:gdLst/>
            <a:ahLst/>
            <a:cxnLst/>
            <a:rect l="0" t="0" r="0" b="0"/>
            <a:pathLst>
              <a:path w="34186" h="368619">
                <a:moveTo>
                  <a:pt x="25718" y="0"/>
                </a:moveTo>
                <a:lnTo>
                  <a:pt x="30269" y="13653"/>
                </a:lnTo>
                <a:lnTo>
                  <a:pt x="31609" y="18627"/>
                </a:lnTo>
                <a:lnTo>
                  <a:pt x="32503" y="22895"/>
                </a:lnTo>
                <a:lnTo>
                  <a:pt x="33495" y="33036"/>
                </a:lnTo>
                <a:lnTo>
                  <a:pt x="33937" y="50243"/>
                </a:lnTo>
                <a:lnTo>
                  <a:pt x="34185" y="76799"/>
                </a:lnTo>
                <a:lnTo>
                  <a:pt x="33268" y="85490"/>
                </a:lnTo>
                <a:lnTo>
                  <a:pt x="31703" y="94140"/>
                </a:lnTo>
                <a:lnTo>
                  <a:pt x="29708" y="102766"/>
                </a:lnTo>
                <a:lnTo>
                  <a:pt x="26473" y="125661"/>
                </a:lnTo>
                <a:lnTo>
                  <a:pt x="6754" y="292314"/>
                </a:lnTo>
                <a:lnTo>
                  <a:pt x="3002" y="327720"/>
                </a:lnTo>
                <a:lnTo>
                  <a:pt x="1335" y="346631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362"/>
          <p:cNvSpPr/>
          <p:nvPr/>
        </p:nvSpPr>
        <p:spPr>
          <a:xfrm>
            <a:off x="6972300" y="5057831"/>
            <a:ext cx="462916" cy="317127"/>
          </a:xfrm>
          <a:custGeom>
            <a:avLst/>
            <a:gdLst/>
            <a:ahLst/>
            <a:cxnLst/>
            <a:rect l="0" t="0" r="0" b="0"/>
            <a:pathLst>
              <a:path w="462916" h="317127">
                <a:moveTo>
                  <a:pt x="0" y="77096"/>
                </a:moveTo>
                <a:lnTo>
                  <a:pt x="40302" y="36794"/>
                </a:lnTo>
                <a:lnTo>
                  <a:pt x="48775" y="31178"/>
                </a:lnTo>
                <a:lnTo>
                  <a:pt x="59187" y="25529"/>
                </a:lnTo>
                <a:lnTo>
                  <a:pt x="70890" y="19858"/>
                </a:lnTo>
                <a:lnTo>
                  <a:pt x="83455" y="15125"/>
                </a:lnTo>
                <a:lnTo>
                  <a:pt x="96594" y="11017"/>
                </a:lnTo>
                <a:lnTo>
                  <a:pt x="110115" y="7326"/>
                </a:lnTo>
                <a:lnTo>
                  <a:pt x="121987" y="4865"/>
                </a:lnTo>
                <a:lnTo>
                  <a:pt x="132760" y="3225"/>
                </a:lnTo>
                <a:lnTo>
                  <a:pt x="142799" y="2131"/>
                </a:lnTo>
                <a:lnTo>
                  <a:pt x="152349" y="1402"/>
                </a:lnTo>
                <a:lnTo>
                  <a:pt x="161573" y="916"/>
                </a:lnTo>
                <a:lnTo>
                  <a:pt x="180395" y="376"/>
                </a:lnTo>
                <a:lnTo>
                  <a:pt x="225638" y="0"/>
                </a:lnTo>
                <a:lnTo>
                  <a:pt x="233293" y="1886"/>
                </a:lnTo>
                <a:lnTo>
                  <a:pt x="241254" y="5049"/>
                </a:lnTo>
                <a:lnTo>
                  <a:pt x="249418" y="9062"/>
                </a:lnTo>
                <a:lnTo>
                  <a:pt x="256766" y="14595"/>
                </a:lnTo>
                <a:lnTo>
                  <a:pt x="263570" y="21141"/>
                </a:lnTo>
                <a:lnTo>
                  <a:pt x="270010" y="28363"/>
                </a:lnTo>
                <a:lnTo>
                  <a:pt x="274304" y="35082"/>
                </a:lnTo>
                <a:lnTo>
                  <a:pt x="277167" y="41467"/>
                </a:lnTo>
                <a:lnTo>
                  <a:pt x="279075" y="47629"/>
                </a:lnTo>
                <a:lnTo>
                  <a:pt x="280348" y="53641"/>
                </a:lnTo>
                <a:lnTo>
                  <a:pt x="281196" y="59555"/>
                </a:lnTo>
                <a:lnTo>
                  <a:pt x="281761" y="65402"/>
                </a:lnTo>
                <a:lnTo>
                  <a:pt x="281185" y="72157"/>
                </a:lnTo>
                <a:lnTo>
                  <a:pt x="279849" y="79518"/>
                </a:lnTo>
                <a:lnTo>
                  <a:pt x="278006" y="87284"/>
                </a:lnTo>
                <a:lnTo>
                  <a:pt x="275825" y="94366"/>
                </a:lnTo>
                <a:lnTo>
                  <a:pt x="273418" y="100992"/>
                </a:lnTo>
                <a:lnTo>
                  <a:pt x="270861" y="107314"/>
                </a:lnTo>
                <a:lnTo>
                  <a:pt x="265480" y="121959"/>
                </a:lnTo>
                <a:lnTo>
                  <a:pt x="262712" y="129865"/>
                </a:lnTo>
                <a:lnTo>
                  <a:pt x="256103" y="139898"/>
                </a:lnTo>
                <a:lnTo>
                  <a:pt x="246936" y="151349"/>
                </a:lnTo>
                <a:lnTo>
                  <a:pt x="226906" y="173915"/>
                </a:lnTo>
                <a:lnTo>
                  <a:pt x="211654" y="190294"/>
                </a:lnTo>
                <a:lnTo>
                  <a:pt x="203015" y="197329"/>
                </a:lnTo>
                <a:lnTo>
                  <a:pt x="193446" y="203924"/>
                </a:lnTo>
                <a:lnTo>
                  <a:pt x="183256" y="210225"/>
                </a:lnTo>
                <a:lnTo>
                  <a:pt x="170748" y="216331"/>
                </a:lnTo>
                <a:lnTo>
                  <a:pt x="156695" y="222307"/>
                </a:lnTo>
                <a:lnTo>
                  <a:pt x="141610" y="228196"/>
                </a:lnTo>
                <a:lnTo>
                  <a:pt x="127744" y="233074"/>
                </a:lnTo>
                <a:lnTo>
                  <a:pt x="114690" y="237279"/>
                </a:lnTo>
                <a:lnTo>
                  <a:pt x="102177" y="241035"/>
                </a:lnTo>
                <a:lnTo>
                  <a:pt x="91930" y="244491"/>
                </a:lnTo>
                <a:lnTo>
                  <a:pt x="83194" y="247748"/>
                </a:lnTo>
                <a:lnTo>
                  <a:pt x="75465" y="250872"/>
                </a:lnTo>
                <a:lnTo>
                  <a:pt x="61797" y="256882"/>
                </a:lnTo>
                <a:lnTo>
                  <a:pt x="50325" y="261776"/>
                </a:lnTo>
                <a:lnTo>
                  <a:pt x="40417" y="264531"/>
                </a:lnTo>
                <a:lnTo>
                  <a:pt x="40279" y="264918"/>
                </a:lnTo>
                <a:lnTo>
                  <a:pt x="41140" y="265176"/>
                </a:lnTo>
                <a:lnTo>
                  <a:pt x="49717" y="265462"/>
                </a:lnTo>
                <a:lnTo>
                  <a:pt x="115203" y="265678"/>
                </a:lnTo>
                <a:lnTo>
                  <a:pt x="126331" y="266635"/>
                </a:lnTo>
                <a:lnTo>
                  <a:pt x="137561" y="268225"/>
                </a:lnTo>
                <a:lnTo>
                  <a:pt x="148857" y="270238"/>
                </a:lnTo>
                <a:lnTo>
                  <a:pt x="165913" y="272532"/>
                </a:lnTo>
                <a:lnTo>
                  <a:pt x="210264" y="277622"/>
                </a:lnTo>
                <a:lnTo>
                  <a:pt x="229711" y="279360"/>
                </a:lnTo>
                <a:lnTo>
                  <a:pt x="246485" y="280519"/>
                </a:lnTo>
                <a:lnTo>
                  <a:pt x="261479" y="281291"/>
                </a:lnTo>
                <a:lnTo>
                  <a:pt x="279094" y="283711"/>
                </a:lnTo>
                <a:lnTo>
                  <a:pt x="298457" y="287229"/>
                </a:lnTo>
                <a:lnTo>
                  <a:pt x="318987" y="291480"/>
                </a:lnTo>
                <a:lnTo>
                  <a:pt x="336483" y="294314"/>
                </a:lnTo>
                <a:lnTo>
                  <a:pt x="351956" y="296203"/>
                </a:lnTo>
                <a:lnTo>
                  <a:pt x="366083" y="297462"/>
                </a:lnTo>
                <a:lnTo>
                  <a:pt x="378357" y="299254"/>
                </a:lnTo>
                <a:lnTo>
                  <a:pt x="389398" y="301401"/>
                </a:lnTo>
                <a:lnTo>
                  <a:pt x="399616" y="303785"/>
                </a:lnTo>
                <a:lnTo>
                  <a:pt x="408333" y="306327"/>
                </a:lnTo>
                <a:lnTo>
                  <a:pt x="416049" y="308974"/>
                </a:lnTo>
                <a:lnTo>
                  <a:pt x="429704" y="313503"/>
                </a:lnTo>
                <a:lnTo>
                  <a:pt x="436012" y="314711"/>
                </a:lnTo>
                <a:lnTo>
                  <a:pt x="462915" y="3171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363"/>
          <p:cNvSpPr/>
          <p:nvPr/>
        </p:nvSpPr>
        <p:spPr>
          <a:xfrm>
            <a:off x="5926855" y="5541913"/>
            <a:ext cx="341839" cy="415459"/>
          </a:xfrm>
          <a:custGeom>
            <a:avLst/>
            <a:gdLst/>
            <a:ahLst/>
            <a:cxnLst/>
            <a:rect l="0" t="0" r="0" b="0"/>
            <a:pathLst>
              <a:path w="341839" h="415459">
                <a:moveTo>
                  <a:pt x="136760" y="38784"/>
                </a:moveTo>
                <a:lnTo>
                  <a:pt x="136760" y="12091"/>
                </a:lnTo>
                <a:lnTo>
                  <a:pt x="137712" y="9558"/>
                </a:lnTo>
                <a:lnTo>
                  <a:pt x="139300" y="7871"/>
                </a:lnTo>
                <a:lnTo>
                  <a:pt x="141311" y="6745"/>
                </a:lnTo>
                <a:lnTo>
                  <a:pt x="142651" y="5042"/>
                </a:lnTo>
                <a:lnTo>
                  <a:pt x="143545" y="2954"/>
                </a:lnTo>
                <a:lnTo>
                  <a:pt x="144141" y="610"/>
                </a:lnTo>
                <a:lnTo>
                  <a:pt x="143585" y="0"/>
                </a:lnTo>
                <a:lnTo>
                  <a:pt x="142263" y="545"/>
                </a:lnTo>
                <a:lnTo>
                  <a:pt x="135395" y="4644"/>
                </a:lnTo>
                <a:lnTo>
                  <a:pt x="119643" y="12816"/>
                </a:lnTo>
                <a:lnTo>
                  <a:pt x="112013" y="18615"/>
                </a:lnTo>
                <a:lnTo>
                  <a:pt x="105022" y="25338"/>
                </a:lnTo>
                <a:lnTo>
                  <a:pt x="98456" y="32677"/>
                </a:lnTo>
                <a:lnTo>
                  <a:pt x="91222" y="41380"/>
                </a:lnTo>
                <a:lnTo>
                  <a:pt x="75563" y="61210"/>
                </a:lnTo>
                <a:lnTo>
                  <a:pt x="65482" y="77548"/>
                </a:lnTo>
                <a:lnTo>
                  <a:pt x="53998" y="97964"/>
                </a:lnTo>
                <a:lnTo>
                  <a:pt x="41580" y="121100"/>
                </a:lnTo>
                <a:lnTo>
                  <a:pt x="31397" y="143191"/>
                </a:lnTo>
                <a:lnTo>
                  <a:pt x="22703" y="164587"/>
                </a:lnTo>
                <a:lnTo>
                  <a:pt x="15002" y="185518"/>
                </a:lnTo>
                <a:lnTo>
                  <a:pt x="9868" y="202329"/>
                </a:lnTo>
                <a:lnTo>
                  <a:pt x="6445" y="216394"/>
                </a:lnTo>
                <a:lnTo>
                  <a:pt x="4163" y="228628"/>
                </a:lnTo>
                <a:lnTo>
                  <a:pt x="2642" y="239642"/>
                </a:lnTo>
                <a:lnTo>
                  <a:pt x="1628" y="249842"/>
                </a:lnTo>
                <a:lnTo>
                  <a:pt x="952" y="259499"/>
                </a:lnTo>
                <a:lnTo>
                  <a:pt x="501" y="268795"/>
                </a:lnTo>
                <a:lnTo>
                  <a:pt x="0" y="286744"/>
                </a:lnTo>
                <a:lnTo>
                  <a:pt x="819" y="295531"/>
                </a:lnTo>
                <a:lnTo>
                  <a:pt x="2317" y="304246"/>
                </a:lnTo>
                <a:lnTo>
                  <a:pt x="4269" y="312914"/>
                </a:lnTo>
                <a:lnTo>
                  <a:pt x="7475" y="321550"/>
                </a:lnTo>
                <a:lnTo>
                  <a:pt x="11517" y="330165"/>
                </a:lnTo>
                <a:lnTo>
                  <a:pt x="16117" y="338765"/>
                </a:lnTo>
                <a:lnTo>
                  <a:pt x="21089" y="346404"/>
                </a:lnTo>
                <a:lnTo>
                  <a:pt x="26309" y="353402"/>
                </a:lnTo>
                <a:lnTo>
                  <a:pt x="31693" y="359972"/>
                </a:lnTo>
                <a:lnTo>
                  <a:pt x="37187" y="366257"/>
                </a:lnTo>
                <a:lnTo>
                  <a:pt x="42756" y="372352"/>
                </a:lnTo>
                <a:lnTo>
                  <a:pt x="48373" y="378320"/>
                </a:lnTo>
                <a:lnTo>
                  <a:pt x="55928" y="383251"/>
                </a:lnTo>
                <a:lnTo>
                  <a:pt x="64775" y="387491"/>
                </a:lnTo>
                <a:lnTo>
                  <a:pt x="74482" y="391270"/>
                </a:lnTo>
                <a:lnTo>
                  <a:pt x="92888" y="398010"/>
                </a:lnTo>
                <a:lnTo>
                  <a:pt x="101797" y="401141"/>
                </a:lnTo>
                <a:lnTo>
                  <a:pt x="111546" y="404180"/>
                </a:lnTo>
                <a:lnTo>
                  <a:pt x="132539" y="410097"/>
                </a:lnTo>
                <a:lnTo>
                  <a:pt x="143471" y="412056"/>
                </a:lnTo>
                <a:lnTo>
                  <a:pt x="154569" y="413362"/>
                </a:lnTo>
                <a:lnTo>
                  <a:pt x="165778" y="414233"/>
                </a:lnTo>
                <a:lnTo>
                  <a:pt x="177060" y="414813"/>
                </a:lnTo>
                <a:lnTo>
                  <a:pt x="199756" y="415458"/>
                </a:lnTo>
                <a:lnTo>
                  <a:pt x="211142" y="414678"/>
                </a:lnTo>
                <a:lnTo>
                  <a:pt x="222543" y="413205"/>
                </a:lnTo>
                <a:lnTo>
                  <a:pt x="233954" y="411270"/>
                </a:lnTo>
                <a:lnTo>
                  <a:pt x="243465" y="408076"/>
                </a:lnTo>
                <a:lnTo>
                  <a:pt x="251712" y="404041"/>
                </a:lnTo>
                <a:lnTo>
                  <a:pt x="259114" y="399446"/>
                </a:lnTo>
                <a:lnTo>
                  <a:pt x="266907" y="395431"/>
                </a:lnTo>
                <a:lnTo>
                  <a:pt x="274960" y="391801"/>
                </a:lnTo>
                <a:lnTo>
                  <a:pt x="283185" y="388429"/>
                </a:lnTo>
                <a:lnTo>
                  <a:pt x="290574" y="384276"/>
                </a:lnTo>
                <a:lnTo>
                  <a:pt x="297405" y="379602"/>
                </a:lnTo>
                <a:lnTo>
                  <a:pt x="303864" y="374581"/>
                </a:lnTo>
                <a:lnTo>
                  <a:pt x="310075" y="368377"/>
                </a:lnTo>
                <a:lnTo>
                  <a:pt x="316121" y="361382"/>
                </a:lnTo>
                <a:lnTo>
                  <a:pt x="322056" y="353862"/>
                </a:lnTo>
                <a:lnTo>
                  <a:pt x="326965" y="345038"/>
                </a:lnTo>
                <a:lnTo>
                  <a:pt x="331191" y="335346"/>
                </a:lnTo>
                <a:lnTo>
                  <a:pt x="334960" y="325075"/>
                </a:lnTo>
                <a:lnTo>
                  <a:pt x="337473" y="316322"/>
                </a:lnTo>
                <a:lnTo>
                  <a:pt x="339149" y="308582"/>
                </a:lnTo>
                <a:lnTo>
                  <a:pt x="340266" y="301517"/>
                </a:lnTo>
                <a:lnTo>
                  <a:pt x="341507" y="288587"/>
                </a:lnTo>
                <a:lnTo>
                  <a:pt x="341838" y="282472"/>
                </a:lnTo>
                <a:lnTo>
                  <a:pt x="341106" y="277443"/>
                </a:lnTo>
                <a:lnTo>
                  <a:pt x="337753" y="269314"/>
                </a:lnTo>
                <a:lnTo>
                  <a:pt x="330510" y="259384"/>
                </a:lnTo>
                <a:lnTo>
                  <a:pt x="322566" y="253351"/>
                </a:lnTo>
                <a:lnTo>
                  <a:pt x="317780" y="250409"/>
                </a:lnTo>
                <a:lnTo>
                  <a:pt x="307383" y="247140"/>
                </a:lnTo>
                <a:lnTo>
                  <a:pt x="301944" y="246268"/>
                </a:lnTo>
                <a:lnTo>
                  <a:pt x="295460" y="245687"/>
                </a:lnTo>
                <a:lnTo>
                  <a:pt x="288280" y="245299"/>
                </a:lnTo>
                <a:lnTo>
                  <a:pt x="280636" y="245041"/>
                </a:lnTo>
                <a:lnTo>
                  <a:pt x="273634" y="245821"/>
                </a:lnTo>
                <a:lnTo>
                  <a:pt x="267062" y="247294"/>
                </a:lnTo>
                <a:lnTo>
                  <a:pt x="253727" y="251470"/>
                </a:lnTo>
                <a:lnTo>
                  <a:pt x="213511" y="264689"/>
                </a:lnTo>
                <a:lnTo>
                  <a:pt x="205072" y="268445"/>
                </a:lnTo>
                <a:lnTo>
                  <a:pt x="196589" y="272854"/>
                </a:lnTo>
                <a:lnTo>
                  <a:pt x="188076" y="277698"/>
                </a:lnTo>
                <a:lnTo>
                  <a:pt x="179543" y="282833"/>
                </a:lnTo>
                <a:lnTo>
                  <a:pt x="162442" y="293618"/>
                </a:lnTo>
                <a:lnTo>
                  <a:pt x="154834" y="299161"/>
                </a:lnTo>
                <a:lnTo>
                  <a:pt x="147857" y="304761"/>
                </a:lnTo>
                <a:lnTo>
                  <a:pt x="141300" y="310399"/>
                </a:lnTo>
                <a:lnTo>
                  <a:pt x="135024" y="316063"/>
                </a:lnTo>
                <a:lnTo>
                  <a:pt x="122971" y="327437"/>
                </a:lnTo>
                <a:lnTo>
                  <a:pt x="105475" y="344550"/>
                </a:lnTo>
                <a:lnTo>
                  <a:pt x="101616" y="350260"/>
                </a:lnTo>
                <a:lnTo>
                  <a:pt x="97328" y="361685"/>
                </a:lnTo>
                <a:lnTo>
                  <a:pt x="95421" y="373114"/>
                </a:lnTo>
                <a:lnTo>
                  <a:pt x="94914" y="378828"/>
                </a:lnTo>
                <a:lnTo>
                  <a:pt x="96889" y="390257"/>
                </a:lnTo>
                <a:lnTo>
                  <a:pt x="102470" y="4074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364"/>
          <p:cNvSpPr/>
          <p:nvPr/>
        </p:nvSpPr>
        <p:spPr>
          <a:xfrm>
            <a:off x="6415087" y="5760720"/>
            <a:ext cx="385764" cy="25718"/>
          </a:xfrm>
          <a:custGeom>
            <a:avLst/>
            <a:gdLst/>
            <a:ahLst/>
            <a:cxnLst/>
            <a:rect l="0" t="0" r="0" b="0"/>
            <a:pathLst>
              <a:path w="385764" h="25718">
                <a:moveTo>
                  <a:pt x="0" y="25717"/>
                </a:moveTo>
                <a:lnTo>
                  <a:pt x="13653" y="25717"/>
                </a:lnTo>
                <a:lnTo>
                  <a:pt x="23389" y="24765"/>
                </a:lnTo>
                <a:lnTo>
                  <a:pt x="35596" y="23177"/>
                </a:lnTo>
                <a:lnTo>
                  <a:pt x="49448" y="21167"/>
                </a:lnTo>
                <a:lnTo>
                  <a:pt x="62493" y="19825"/>
                </a:lnTo>
                <a:lnTo>
                  <a:pt x="74999" y="18932"/>
                </a:lnTo>
                <a:lnTo>
                  <a:pt x="109534" y="16987"/>
                </a:lnTo>
                <a:lnTo>
                  <a:pt x="172507" y="12947"/>
                </a:lnTo>
                <a:lnTo>
                  <a:pt x="205492" y="11488"/>
                </a:lnTo>
                <a:lnTo>
                  <a:pt x="310854" y="9148"/>
                </a:lnTo>
                <a:lnTo>
                  <a:pt x="324393" y="8956"/>
                </a:lnTo>
                <a:lnTo>
                  <a:pt x="335324" y="7876"/>
                </a:lnTo>
                <a:lnTo>
                  <a:pt x="344517" y="6203"/>
                </a:lnTo>
                <a:lnTo>
                  <a:pt x="352551" y="4135"/>
                </a:lnTo>
                <a:lnTo>
                  <a:pt x="359811" y="2756"/>
                </a:lnTo>
                <a:lnTo>
                  <a:pt x="366557" y="1838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365"/>
          <p:cNvSpPr/>
          <p:nvPr/>
        </p:nvSpPr>
        <p:spPr>
          <a:xfrm>
            <a:off x="6475095" y="5584331"/>
            <a:ext cx="248603" cy="47802"/>
          </a:xfrm>
          <a:custGeom>
            <a:avLst/>
            <a:gdLst/>
            <a:ahLst/>
            <a:cxnLst/>
            <a:rect l="0" t="0" r="0" b="0"/>
            <a:pathLst>
              <a:path w="248603" h="47802">
                <a:moveTo>
                  <a:pt x="0" y="4939"/>
                </a:moveTo>
                <a:lnTo>
                  <a:pt x="9101" y="388"/>
                </a:lnTo>
                <a:lnTo>
                  <a:pt x="13688" y="0"/>
                </a:lnTo>
                <a:lnTo>
                  <a:pt x="18650" y="694"/>
                </a:lnTo>
                <a:lnTo>
                  <a:pt x="23863" y="2109"/>
                </a:lnTo>
                <a:lnTo>
                  <a:pt x="34959" y="4005"/>
                </a:lnTo>
                <a:lnTo>
                  <a:pt x="67607" y="8651"/>
                </a:lnTo>
                <a:lnTo>
                  <a:pt x="82218" y="11223"/>
                </a:lnTo>
                <a:lnTo>
                  <a:pt x="94817" y="13891"/>
                </a:lnTo>
                <a:lnTo>
                  <a:pt x="140120" y="25016"/>
                </a:lnTo>
                <a:lnTo>
                  <a:pt x="151516" y="26896"/>
                </a:lnTo>
                <a:lnTo>
                  <a:pt x="162923" y="28149"/>
                </a:lnTo>
                <a:lnTo>
                  <a:pt x="174337" y="28985"/>
                </a:lnTo>
                <a:lnTo>
                  <a:pt x="183852" y="30494"/>
                </a:lnTo>
                <a:lnTo>
                  <a:pt x="192101" y="32454"/>
                </a:lnTo>
                <a:lnTo>
                  <a:pt x="199504" y="34712"/>
                </a:lnTo>
                <a:lnTo>
                  <a:pt x="207297" y="36217"/>
                </a:lnTo>
                <a:lnTo>
                  <a:pt x="215351" y="37221"/>
                </a:lnTo>
                <a:lnTo>
                  <a:pt x="223577" y="37890"/>
                </a:lnTo>
                <a:lnTo>
                  <a:pt x="230014" y="39289"/>
                </a:lnTo>
                <a:lnTo>
                  <a:pt x="235258" y="41174"/>
                </a:lnTo>
                <a:lnTo>
                  <a:pt x="248602" y="478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366"/>
          <p:cNvSpPr/>
          <p:nvPr/>
        </p:nvSpPr>
        <p:spPr>
          <a:xfrm>
            <a:off x="6870775" y="5452816"/>
            <a:ext cx="349189" cy="453475"/>
          </a:xfrm>
          <a:custGeom>
            <a:avLst/>
            <a:gdLst/>
            <a:ahLst/>
            <a:cxnLst/>
            <a:rect l="0" t="0" r="0" b="0"/>
            <a:pathLst>
              <a:path w="349189" h="453475">
                <a:moveTo>
                  <a:pt x="92952" y="16438"/>
                </a:moveTo>
                <a:lnTo>
                  <a:pt x="102053" y="7337"/>
                </a:lnTo>
                <a:lnTo>
                  <a:pt x="105687" y="4655"/>
                </a:lnTo>
                <a:lnTo>
                  <a:pt x="115823" y="353"/>
                </a:lnTo>
                <a:lnTo>
                  <a:pt x="116772" y="0"/>
                </a:lnTo>
                <a:lnTo>
                  <a:pt x="117404" y="717"/>
                </a:lnTo>
                <a:lnTo>
                  <a:pt x="118107" y="4054"/>
                </a:lnTo>
                <a:lnTo>
                  <a:pt x="118503" y="11288"/>
                </a:lnTo>
                <a:lnTo>
                  <a:pt x="117606" y="13957"/>
                </a:lnTo>
                <a:lnTo>
                  <a:pt x="109322" y="27626"/>
                </a:lnTo>
                <a:lnTo>
                  <a:pt x="104038" y="37603"/>
                </a:lnTo>
                <a:lnTo>
                  <a:pt x="98514" y="48388"/>
                </a:lnTo>
                <a:lnTo>
                  <a:pt x="71846" y="110678"/>
                </a:lnTo>
                <a:lnTo>
                  <a:pt x="62689" y="130700"/>
                </a:lnTo>
                <a:lnTo>
                  <a:pt x="54679" y="146905"/>
                </a:lnTo>
                <a:lnTo>
                  <a:pt x="47434" y="160566"/>
                </a:lnTo>
                <a:lnTo>
                  <a:pt x="41652" y="173484"/>
                </a:lnTo>
                <a:lnTo>
                  <a:pt x="36845" y="185906"/>
                </a:lnTo>
                <a:lnTo>
                  <a:pt x="32687" y="197997"/>
                </a:lnTo>
                <a:lnTo>
                  <a:pt x="28963" y="209867"/>
                </a:lnTo>
                <a:lnTo>
                  <a:pt x="16141" y="253755"/>
                </a:lnTo>
                <a:lnTo>
                  <a:pt x="13170" y="263232"/>
                </a:lnTo>
                <a:lnTo>
                  <a:pt x="11190" y="272408"/>
                </a:lnTo>
                <a:lnTo>
                  <a:pt x="9869" y="281382"/>
                </a:lnTo>
                <a:lnTo>
                  <a:pt x="8988" y="290222"/>
                </a:lnTo>
                <a:lnTo>
                  <a:pt x="7449" y="298974"/>
                </a:lnTo>
                <a:lnTo>
                  <a:pt x="5470" y="307666"/>
                </a:lnTo>
                <a:lnTo>
                  <a:pt x="3198" y="316317"/>
                </a:lnTo>
                <a:lnTo>
                  <a:pt x="1683" y="324943"/>
                </a:lnTo>
                <a:lnTo>
                  <a:pt x="674" y="333550"/>
                </a:lnTo>
                <a:lnTo>
                  <a:pt x="0" y="342146"/>
                </a:lnTo>
                <a:lnTo>
                  <a:pt x="504" y="350735"/>
                </a:lnTo>
                <a:lnTo>
                  <a:pt x="1793" y="359317"/>
                </a:lnTo>
                <a:lnTo>
                  <a:pt x="3604" y="367897"/>
                </a:lnTo>
                <a:lnTo>
                  <a:pt x="4812" y="375522"/>
                </a:lnTo>
                <a:lnTo>
                  <a:pt x="6154" y="389073"/>
                </a:lnTo>
                <a:lnTo>
                  <a:pt x="8416" y="395354"/>
                </a:lnTo>
                <a:lnTo>
                  <a:pt x="16011" y="407413"/>
                </a:lnTo>
                <a:lnTo>
                  <a:pt x="25736" y="419123"/>
                </a:lnTo>
                <a:lnTo>
                  <a:pt x="36408" y="429724"/>
                </a:lnTo>
                <a:lnTo>
                  <a:pt x="41921" y="433885"/>
                </a:lnTo>
                <a:lnTo>
                  <a:pt x="47501" y="437611"/>
                </a:lnTo>
                <a:lnTo>
                  <a:pt x="55031" y="441048"/>
                </a:lnTo>
                <a:lnTo>
                  <a:pt x="63862" y="444291"/>
                </a:lnTo>
                <a:lnTo>
                  <a:pt x="73559" y="447407"/>
                </a:lnTo>
                <a:lnTo>
                  <a:pt x="82881" y="449483"/>
                </a:lnTo>
                <a:lnTo>
                  <a:pt x="91953" y="450867"/>
                </a:lnTo>
                <a:lnTo>
                  <a:pt x="100859" y="451790"/>
                </a:lnTo>
                <a:lnTo>
                  <a:pt x="110605" y="452406"/>
                </a:lnTo>
                <a:lnTo>
                  <a:pt x="120913" y="452816"/>
                </a:lnTo>
                <a:lnTo>
                  <a:pt x="142527" y="453271"/>
                </a:lnTo>
                <a:lnTo>
                  <a:pt x="164833" y="453474"/>
                </a:lnTo>
                <a:lnTo>
                  <a:pt x="175163" y="451623"/>
                </a:lnTo>
                <a:lnTo>
                  <a:pt x="184906" y="448484"/>
                </a:lnTo>
                <a:lnTo>
                  <a:pt x="194260" y="444486"/>
                </a:lnTo>
                <a:lnTo>
                  <a:pt x="219893" y="432425"/>
                </a:lnTo>
                <a:lnTo>
                  <a:pt x="234730" y="425207"/>
                </a:lnTo>
                <a:lnTo>
                  <a:pt x="249383" y="417539"/>
                </a:lnTo>
                <a:lnTo>
                  <a:pt x="278365" y="401398"/>
                </a:lnTo>
                <a:lnTo>
                  <a:pt x="289903" y="393093"/>
                </a:lnTo>
                <a:lnTo>
                  <a:pt x="299500" y="384699"/>
                </a:lnTo>
                <a:lnTo>
                  <a:pt x="307803" y="376246"/>
                </a:lnTo>
                <a:lnTo>
                  <a:pt x="314291" y="368705"/>
                </a:lnTo>
                <a:lnTo>
                  <a:pt x="324040" y="355246"/>
                </a:lnTo>
                <a:lnTo>
                  <a:pt x="328925" y="347086"/>
                </a:lnTo>
                <a:lnTo>
                  <a:pt x="334088" y="337835"/>
                </a:lnTo>
                <a:lnTo>
                  <a:pt x="339435" y="327858"/>
                </a:lnTo>
                <a:lnTo>
                  <a:pt x="342999" y="319301"/>
                </a:lnTo>
                <a:lnTo>
                  <a:pt x="345375" y="311692"/>
                </a:lnTo>
                <a:lnTo>
                  <a:pt x="348015" y="298158"/>
                </a:lnTo>
                <a:lnTo>
                  <a:pt x="349188" y="285792"/>
                </a:lnTo>
                <a:lnTo>
                  <a:pt x="347596" y="280780"/>
                </a:lnTo>
                <a:lnTo>
                  <a:pt x="344630" y="276486"/>
                </a:lnTo>
                <a:lnTo>
                  <a:pt x="330732" y="262751"/>
                </a:lnTo>
                <a:lnTo>
                  <a:pt x="326719" y="260657"/>
                </a:lnTo>
                <a:lnTo>
                  <a:pt x="317182" y="258330"/>
                </a:lnTo>
                <a:lnTo>
                  <a:pt x="311018" y="257710"/>
                </a:lnTo>
                <a:lnTo>
                  <a:pt x="304052" y="257296"/>
                </a:lnTo>
                <a:lnTo>
                  <a:pt x="289644" y="256837"/>
                </a:lnTo>
                <a:lnTo>
                  <a:pt x="276891" y="256632"/>
                </a:lnTo>
                <a:lnTo>
                  <a:pt x="269870" y="257530"/>
                </a:lnTo>
                <a:lnTo>
                  <a:pt x="262333" y="259081"/>
                </a:lnTo>
                <a:lnTo>
                  <a:pt x="254450" y="261068"/>
                </a:lnTo>
                <a:lnTo>
                  <a:pt x="246337" y="263345"/>
                </a:lnTo>
                <a:lnTo>
                  <a:pt x="229703" y="268415"/>
                </a:lnTo>
                <a:lnTo>
                  <a:pt x="204273" y="276624"/>
                </a:lnTo>
                <a:lnTo>
                  <a:pt x="195741" y="280383"/>
                </a:lnTo>
                <a:lnTo>
                  <a:pt x="187196" y="284795"/>
                </a:lnTo>
                <a:lnTo>
                  <a:pt x="178641" y="289640"/>
                </a:lnTo>
                <a:lnTo>
                  <a:pt x="170081" y="294775"/>
                </a:lnTo>
                <a:lnTo>
                  <a:pt x="152949" y="305561"/>
                </a:lnTo>
                <a:lnTo>
                  <a:pt x="144380" y="310152"/>
                </a:lnTo>
                <a:lnTo>
                  <a:pt x="135810" y="314165"/>
                </a:lnTo>
                <a:lnTo>
                  <a:pt x="127239" y="317793"/>
                </a:lnTo>
                <a:lnTo>
                  <a:pt x="120572" y="322116"/>
                </a:lnTo>
                <a:lnTo>
                  <a:pt x="110625" y="332001"/>
                </a:lnTo>
                <a:lnTo>
                  <a:pt x="100490" y="342744"/>
                </a:lnTo>
                <a:lnTo>
                  <a:pt x="95119" y="348275"/>
                </a:lnTo>
                <a:lnTo>
                  <a:pt x="91539" y="353868"/>
                </a:lnTo>
                <a:lnTo>
                  <a:pt x="87562" y="365162"/>
                </a:lnTo>
                <a:lnTo>
                  <a:pt x="83254" y="376532"/>
                </a:lnTo>
                <a:lnTo>
                  <a:pt x="80772" y="382231"/>
                </a:lnTo>
                <a:lnTo>
                  <a:pt x="80069" y="387936"/>
                </a:lnTo>
                <a:lnTo>
                  <a:pt x="80554" y="393643"/>
                </a:lnTo>
                <a:lnTo>
                  <a:pt x="84380" y="4107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367"/>
          <p:cNvSpPr/>
          <p:nvPr/>
        </p:nvSpPr>
        <p:spPr>
          <a:xfrm>
            <a:off x="7383780" y="5238188"/>
            <a:ext cx="859852" cy="689701"/>
          </a:xfrm>
          <a:custGeom>
            <a:avLst/>
            <a:gdLst/>
            <a:ahLst/>
            <a:cxnLst/>
            <a:rect l="0" t="0" r="0" b="0"/>
            <a:pathLst>
              <a:path w="859852" h="689701">
                <a:moveTo>
                  <a:pt x="0" y="453952"/>
                </a:moveTo>
                <a:lnTo>
                  <a:pt x="22895" y="447166"/>
                </a:lnTo>
                <a:lnTo>
                  <a:pt x="26694" y="446570"/>
                </a:lnTo>
                <a:lnTo>
                  <a:pt x="29225" y="447126"/>
                </a:lnTo>
                <a:lnTo>
                  <a:pt x="30913" y="448449"/>
                </a:lnTo>
                <a:lnTo>
                  <a:pt x="32039" y="450283"/>
                </a:lnTo>
                <a:lnTo>
                  <a:pt x="38173" y="466517"/>
                </a:lnTo>
                <a:lnTo>
                  <a:pt x="41473" y="484874"/>
                </a:lnTo>
                <a:lnTo>
                  <a:pt x="42450" y="502378"/>
                </a:lnTo>
                <a:lnTo>
                  <a:pt x="42740" y="519629"/>
                </a:lnTo>
                <a:lnTo>
                  <a:pt x="40268" y="533624"/>
                </a:lnTo>
                <a:lnTo>
                  <a:pt x="35995" y="551274"/>
                </a:lnTo>
                <a:lnTo>
                  <a:pt x="30920" y="574994"/>
                </a:lnTo>
                <a:lnTo>
                  <a:pt x="25490" y="593790"/>
                </a:lnTo>
                <a:lnTo>
                  <a:pt x="20853" y="608495"/>
                </a:lnTo>
                <a:lnTo>
                  <a:pt x="18792" y="621380"/>
                </a:lnTo>
                <a:lnTo>
                  <a:pt x="15338" y="641077"/>
                </a:lnTo>
                <a:lnTo>
                  <a:pt x="11579" y="661896"/>
                </a:lnTo>
                <a:lnTo>
                  <a:pt x="9909" y="674324"/>
                </a:lnTo>
                <a:lnTo>
                  <a:pt x="8510" y="678019"/>
                </a:lnTo>
                <a:lnTo>
                  <a:pt x="6627" y="680482"/>
                </a:lnTo>
                <a:lnTo>
                  <a:pt x="4417" y="682125"/>
                </a:lnTo>
                <a:lnTo>
                  <a:pt x="2945" y="684172"/>
                </a:lnTo>
                <a:lnTo>
                  <a:pt x="1308" y="688987"/>
                </a:lnTo>
                <a:lnTo>
                  <a:pt x="1825" y="689700"/>
                </a:lnTo>
                <a:lnTo>
                  <a:pt x="3121" y="689222"/>
                </a:lnTo>
                <a:lnTo>
                  <a:pt x="12037" y="681459"/>
                </a:lnTo>
                <a:lnTo>
                  <a:pt x="21542" y="673176"/>
                </a:lnTo>
                <a:lnTo>
                  <a:pt x="45706" y="657557"/>
                </a:lnTo>
                <a:lnTo>
                  <a:pt x="60319" y="646360"/>
                </a:lnTo>
                <a:lnTo>
                  <a:pt x="73163" y="631859"/>
                </a:lnTo>
                <a:lnTo>
                  <a:pt x="87761" y="615889"/>
                </a:lnTo>
                <a:lnTo>
                  <a:pt x="104728" y="599266"/>
                </a:lnTo>
                <a:lnTo>
                  <a:pt x="124968" y="582354"/>
                </a:lnTo>
                <a:lnTo>
                  <a:pt x="138557" y="569080"/>
                </a:lnTo>
                <a:lnTo>
                  <a:pt x="154283" y="552612"/>
                </a:lnTo>
                <a:lnTo>
                  <a:pt x="171436" y="534013"/>
                </a:lnTo>
                <a:lnTo>
                  <a:pt x="192396" y="513040"/>
                </a:lnTo>
                <a:lnTo>
                  <a:pt x="299291" y="410898"/>
                </a:lnTo>
                <a:lnTo>
                  <a:pt x="314780" y="394769"/>
                </a:lnTo>
                <a:lnTo>
                  <a:pt x="328916" y="379254"/>
                </a:lnTo>
                <a:lnTo>
                  <a:pt x="342149" y="364148"/>
                </a:lnTo>
                <a:lnTo>
                  <a:pt x="356687" y="349315"/>
                </a:lnTo>
                <a:lnTo>
                  <a:pt x="372094" y="334664"/>
                </a:lnTo>
                <a:lnTo>
                  <a:pt x="456087" y="258727"/>
                </a:lnTo>
                <a:lnTo>
                  <a:pt x="496393" y="223675"/>
                </a:lnTo>
                <a:lnTo>
                  <a:pt x="513809" y="208994"/>
                </a:lnTo>
                <a:lnTo>
                  <a:pt x="530181" y="196349"/>
                </a:lnTo>
                <a:lnTo>
                  <a:pt x="545859" y="185061"/>
                </a:lnTo>
                <a:lnTo>
                  <a:pt x="609790" y="141863"/>
                </a:lnTo>
                <a:lnTo>
                  <a:pt x="625603" y="132545"/>
                </a:lnTo>
                <a:lnTo>
                  <a:pt x="640906" y="124428"/>
                </a:lnTo>
                <a:lnTo>
                  <a:pt x="655870" y="117112"/>
                </a:lnTo>
                <a:lnTo>
                  <a:pt x="682658" y="101363"/>
                </a:lnTo>
                <a:lnTo>
                  <a:pt x="767306" y="45214"/>
                </a:lnTo>
                <a:lnTo>
                  <a:pt x="788714" y="31918"/>
                </a:lnTo>
                <a:lnTo>
                  <a:pt x="805845" y="22101"/>
                </a:lnTo>
                <a:lnTo>
                  <a:pt x="830593" y="9605"/>
                </a:lnTo>
                <a:lnTo>
                  <a:pt x="849880" y="2571"/>
                </a:lnTo>
                <a:lnTo>
                  <a:pt x="859723" y="487"/>
                </a:lnTo>
                <a:lnTo>
                  <a:pt x="859851" y="194"/>
                </a:lnTo>
                <a:lnTo>
                  <a:pt x="858985" y="0"/>
                </a:lnTo>
                <a:lnTo>
                  <a:pt x="858406" y="822"/>
                </a:lnTo>
                <a:lnTo>
                  <a:pt x="857250" y="8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4x +3y= -5</a:t>
            </a:r>
          </a:p>
          <a:p>
            <a:pPr>
              <a:buNone/>
            </a:pPr>
            <a:r>
              <a:rPr lang="en-US" dirty="0" smtClean="0"/>
              <a:t>5x +3y= -8</a:t>
            </a:r>
            <a:endParaRPr lang="en-US" dirty="0"/>
          </a:p>
        </p:txBody>
      </p:sp>
      <p:sp>
        <p:nvSpPr>
          <p:cNvPr id="4" name="SMARTPenAnnotation1151"/>
          <p:cNvSpPr/>
          <p:nvPr/>
        </p:nvSpPr>
        <p:spPr>
          <a:xfrm>
            <a:off x="263835" y="1705927"/>
            <a:ext cx="124785" cy="342901"/>
          </a:xfrm>
          <a:custGeom>
            <a:avLst/>
            <a:gdLst/>
            <a:ahLst/>
            <a:cxnLst/>
            <a:rect l="0" t="0" r="0" b="0"/>
            <a:pathLst>
              <a:path w="124785" h="342901">
                <a:moveTo>
                  <a:pt x="124784" y="0"/>
                </a:moveTo>
                <a:lnTo>
                  <a:pt x="120234" y="4551"/>
                </a:lnTo>
                <a:lnTo>
                  <a:pt x="117940" y="5891"/>
                </a:lnTo>
                <a:lnTo>
                  <a:pt x="115459" y="6785"/>
                </a:lnTo>
                <a:lnTo>
                  <a:pt x="112853" y="7381"/>
                </a:lnTo>
                <a:lnTo>
                  <a:pt x="110162" y="8731"/>
                </a:lnTo>
                <a:lnTo>
                  <a:pt x="107416" y="10583"/>
                </a:lnTo>
                <a:lnTo>
                  <a:pt x="104633" y="12770"/>
                </a:lnTo>
                <a:lnTo>
                  <a:pt x="100873" y="16133"/>
                </a:lnTo>
                <a:lnTo>
                  <a:pt x="91614" y="24951"/>
                </a:lnTo>
                <a:lnTo>
                  <a:pt x="80243" y="36074"/>
                </a:lnTo>
                <a:lnTo>
                  <a:pt x="76040" y="42147"/>
                </a:lnTo>
                <a:lnTo>
                  <a:pt x="71333" y="50005"/>
                </a:lnTo>
                <a:lnTo>
                  <a:pt x="66290" y="59054"/>
                </a:lnTo>
                <a:lnTo>
                  <a:pt x="61976" y="66040"/>
                </a:lnTo>
                <a:lnTo>
                  <a:pt x="58147" y="71649"/>
                </a:lnTo>
                <a:lnTo>
                  <a:pt x="54642" y="76341"/>
                </a:lnTo>
                <a:lnTo>
                  <a:pt x="51353" y="81374"/>
                </a:lnTo>
                <a:lnTo>
                  <a:pt x="48208" y="86634"/>
                </a:lnTo>
                <a:lnTo>
                  <a:pt x="45158" y="92046"/>
                </a:lnTo>
                <a:lnTo>
                  <a:pt x="39230" y="103139"/>
                </a:lnTo>
                <a:lnTo>
                  <a:pt x="36316" y="108765"/>
                </a:lnTo>
                <a:lnTo>
                  <a:pt x="33420" y="117277"/>
                </a:lnTo>
                <a:lnTo>
                  <a:pt x="30538" y="127715"/>
                </a:lnTo>
                <a:lnTo>
                  <a:pt x="27663" y="139436"/>
                </a:lnTo>
                <a:lnTo>
                  <a:pt x="23842" y="151060"/>
                </a:lnTo>
                <a:lnTo>
                  <a:pt x="19389" y="162619"/>
                </a:lnTo>
                <a:lnTo>
                  <a:pt x="14516" y="174135"/>
                </a:lnTo>
                <a:lnTo>
                  <a:pt x="11267" y="184670"/>
                </a:lnTo>
                <a:lnTo>
                  <a:pt x="9101" y="194551"/>
                </a:lnTo>
                <a:lnTo>
                  <a:pt x="7657" y="203996"/>
                </a:lnTo>
                <a:lnTo>
                  <a:pt x="6695" y="214102"/>
                </a:lnTo>
                <a:lnTo>
                  <a:pt x="6053" y="224650"/>
                </a:lnTo>
                <a:lnTo>
                  <a:pt x="5625" y="235492"/>
                </a:lnTo>
                <a:lnTo>
                  <a:pt x="4387" y="244624"/>
                </a:lnTo>
                <a:lnTo>
                  <a:pt x="2610" y="252618"/>
                </a:lnTo>
                <a:lnTo>
                  <a:pt x="472" y="259852"/>
                </a:lnTo>
                <a:lnTo>
                  <a:pt x="0" y="266580"/>
                </a:lnTo>
                <a:lnTo>
                  <a:pt x="637" y="272970"/>
                </a:lnTo>
                <a:lnTo>
                  <a:pt x="2014" y="279135"/>
                </a:lnTo>
                <a:lnTo>
                  <a:pt x="2933" y="285150"/>
                </a:lnTo>
                <a:lnTo>
                  <a:pt x="3545" y="291065"/>
                </a:lnTo>
                <a:lnTo>
                  <a:pt x="3953" y="296913"/>
                </a:lnTo>
                <a:lnTo>
                  <a:pt x="5178" y="302717"/>
                </a:lnTo>
                <a:lnTo>
                  <a:pt x="6947" y="308492"/>
                </a:lnTo>
                <a:lnTo>
                  <a:pt x="9078" y="314246"/>
                </a:lnTo>
                <a:lnTo>
                  <a:pt x="11452" y="319987"/>
                </a:lnTo>
                <a:lnTo>
                  <a:pt x="13987" y="325720"/>
                </a:lnTo>
                <a:lnTo>
                  <a:pt x="21914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52"/>
          <p:cNvSpPr/>
          <p:nvPr/>
        </p:nvSpPr>
        <p:spPr>
          <a:xfrm>
            <a:off x="2043112" y="1663064"/>
            <a:ext cx="226791" cy="437199"/>
          </a:xfrm>
          <a:custGeom>
            <a:avLst/>
            <a:gdLst/>
            <a:ahLst/>
            <a:cxnLst/>
            <a:rect l="0" t="0" r="0" b="0"/>
            <a:pathLst>
              <a:path w="226791" h="437199">
                <a:moveTo>
                  <a:pt x="0" y="0"/>
                </a:moveTo>
                <a:lnTo>
                  <a:pt x="9102" y="9102"/>
                </a:lnTo>
                <a:lnTo>
                  <a:pt x="14640" y="13688"/>
                </a:lnTo>
                <a:lnTo>
                  <a:pt x="21190" y="18651"/>
                </a:lnTo>
                <a:lnTo>
                  <a:pt x="28414" y="23864"/>
                </a:lnTo>
                <a:lnTo>
                  <a:pt x="36088" y="31150"/>
                </a:lnTo>
                <a:lnTo>
                  <a:pt x="44061" y="39817"/>
                </a:lnTo>
                <a:lnTo>
                  <a:pt x="52234" y="49405"/>
                </a:lnTo>
                <a:lnTo>
                  <a:pt x="59587" y="57702"/>
                </a:lnTo>
                <a:lnTo>
                  <a:pt x="72838" y="72001"/>
                </a:lnTo>
                <a:lnTo>
                  <a:pt x="91008" y="90760"/>
                </a:lnTo>
                <a:lnTo>
                  <a:pt x="95915" y="96702"/>
                </a:lnTo>
                <a:lnTo>
                  <a:pt x="100138" y="102568"/>
                </a:lnTo>
                <a:lnTo>
                  <a:pt x="103906" y="108384"/>
                </a:lnTo>
                <a:lnTo>
                  <a:pt x="108323" y="114166"/>
                </a:lnTo>
                <a:lnTo>
                  <a:pt x="113173" y="119926"/>
                </a:lnTo>
                <a:lnTo>
                  <a:pt x="118311" y="125671"/>
                </a:lnTo>
                <a:lnTo>
                  <a:pt x="123642" y="132358"/>
                </a:lnTo>
                <a:lnTo>
                  <a:pt x="129100" y="139674"/>
                </a:lnTo>
                <a:lnTo>
                  <a:pt x="140245" y="155423"/>
                </a:lnTo>
                <a:lnTo>
                  <a:pt x="200508" y="245072"/>
                </a:lnTo>
                <a:lnTo>
                  <a:pt x="205110" y="255774"/>
                </a:lnTo>
                <a:lnTo>
                  <a:pt x="208177" y="266719"/>
                </a:lnTo>
                <a:lnTo>
                  <a:pt x="210222" y="277825"/>
                </a:lnTo>
                <a:lnTo>
                  <a:pt x="212538" y="288087"/>
                </a:lnTo>
                <a:lnTo>
                  <a:pt x="215035" y="297786"/>
                </a:lnTo>
                <a:lnTo>
                  <a:pt x="217651" y="307109"/>
                </a:lnTo>
                <a:lnTo>
                  <a:pt x="220348" y="319992"/>
                </a:lnTo>
                <a:lnTo>
                  <a:pt x="223099" y="335248"/>
                </a:lnTo>
                <a:lnTo>
                  <a:pt x="225885" y="352087"/>
                </a:lnTo>
                <a:lnTo>
                  <a:pt x="226790" y="368075"/>
                </a:lnTo>
                <a:lnTo>
                  <a:pt x="226441" y="383496"/>
                </a:lnTo>
                <a:lnTo>
                  <a:pt x="222885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53"/>
          <p:cNvSpPr/>
          <p:nvPr/>
        </p:nvSpPr>
        <p:spPr>
          <a:xfrm>
            <a:off x="2334577" y="187737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32921" y="25718"/>
                </a:lnTo>
                <a:lnTo>
                  <a:pt x="39093" y="24765"/>
                </a:lnTo>
                <a:lnTo>
                  <a:pt x="46064" y="23178"/>
                </a:lnTo>
                <a:lnTo>
                  <a:pt x="53569" y="21167"/>
                </a:lnTo>
                <a:lnTo>
                  <a:pt x="60478" y="19826"/>
                </a:lnTo>
                <a:lnTo>
                  <a:pt x="66989" y="18933"/>
                </a:lnTo>
                <a:lnTo>
                  <a:pt x="73234" y="18337"/>
                </a:lnTo>
                <a:lnTo>
                  <a:pt x="80255" y="16987"/>
                </a:lnTo>
                <a:lnTo>
                  <a:pt x="87793" y="15135"/>
                </a:lnTo>
                <a:lnTo>
                  <a:pt x="95676" y="12947"/>
                </a:lnTo>
                <a:lnTo>
                  <a:pt x="102837" y="11489"/>
                </a:lnTo>
                <a:lnTo>
                  <a:pt x="109515" y="10517"/>
                </a:lnTo>
                <a:lnTo>
                  <a:pt x="115873" y="9869"/>
                </a:lnTo>
                <a:lnTo>
                  <a:pt x="124874" y="8484"/>
                </a:lnTo>
                <a:lnTo>
                  <a:pt x="147574" y="4406"/>
                </a:lnTo>
                <a:lnTo>
                  <a:pt x="160295" y="2937"/>
                </a:lnTo>
                <a:lnTo>
                  <a:pt x="173539" y="1958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54"/>
          <p:cNvSpPr/>
          <p:nvPr/>
        </p:nvSpPr>
        <p:spPr>
          <a:xfrm>
            <a:off x="2643187" y="1748789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0" y="22896"/>
                </a:lnTo>
                <a:lnTo>
                  <a:pt x="19313" y="26694"/>
                </a:lnTo>
                <a:lnTo>
                  <a:pt x="21448" y="31131"/>
                </a:lnTo>
                <a:lnTo>
                  <a:pt x="22871" y="35994"/>
                </a:lnTo>
                <a:lnTo>
                  <a:pt x="29706" y="71140"/>
                </a:lnTo>
                <a:lnTo>
                  <a:pt x="32187" y="80764"/>
                </a:lnTo>
                <a:lnTo>
                  <a:pt x="34793" y="89085"/>
                </a:lnTo>
                <a:lnTo>
                  <a:pt x="37483" y="96538"/>
                </a:lnTo>
                <a:lnTo>
                  <a:pt x="39276" y="103411"/>
                </a:lnTo>
                <a:lnTo>
                  <a:pt x="40472" y="109899"/>
                </a:lnTo>
                <a:lnTo>
                  <a:pt x="41268" y="116128"/>
                </a:lnTo>
                <a:lnTo>
                  <a:pt x="41800" y="125997"/>
                </a:lnTo>
                <a:lnTo>
                  <a:pt x="42390" y="152201"/>
                </a:lnTo>
                <a:lnTo>
                  <a:pt x="42850" y="237194"/>
                </a:lnTo>
                <a:lnTo>
                  <a:pt x="43807" y="243854"/>
                </a:lnTo>
                <a:lnTo>
                  <a:pt x="45397" y="251152"/>
                </a:lnTo>
                <a:lnTo>
                  <a:pt x="47410" y="258875"/>
                </a:lnTo>
                <a:lnTo>
                  <a:pt x="48751" y="264976"/>
                </a:lnTo>
                <a:lnTo>
                  <a:pt x="50242" y="274295"/>
                </a:lnTo>
                <a:lnTo>
                  <a:pt x="50905" y="281612"/>
                </a:lnTo>
                <a:lnTo>
                  <a:pt x="51199" y="288038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55"/>
          <p:cNvSpPr/>
          <p:nvPr/>
        </p:nvSpPr>
        <p:spPr>
          <a:xfrm>
            <a:off x="1048702" y="1585912"/>
            <a:ext cx="342901" cy="1054419"/>
          </a:xfrm>
          <a:custGeom>
            <a:avLst/>
            <a:gdLst/>
            <a:ahLst/>
            <a:cxnLst/>
            <a:rect l="0" t="0" r="0" b="0"/>
            <a:pathLst>
              <a:path w="342901" h="1054419">
                <a:moveTo>
                  <a:pt x="342900" y="0"/>
                </a:moveTo>
                <a:lnTo>
                  <a:pt x="333798" y="9102"/>
                </a:lnTo>
                <a:lnTo>
                  <a:pt x="332070" y="12735"/>
                </a:lnTo>
                <a:lnTo>
                  <a:pt x="331870" y="16110"/>
                </a:lnTo>
                <a:lnTo>
                  <a:pt x="332689" y="19313"/>
                </a:lnTo>
                <a:lnTo>
                  <a:pt x="332283" y="22400"/>
                </a:lnTo>
                <a:lnTo>
                  <a:pt x="331059" y="25411"/>
                </a:lnTo>
                <a:lnTo>
                  <a:pt x="329291" y="28371"/>
                </a:lnTo>
                <a:lnTo>
                  <a:pt x="327327" y="34199"/>
                </a:lnTo>
                <a:lnTo>
                  <a:pt x="326803" y="37087"/>
                </a:lnTo>
                <a:lnTo>
                  <a:pt x="323681" y="42836"/>
                </a:lnTo>
                <a:lnTo>
                  <a:pt x="313915" y="54287"/>
                </a:lnTo>
                <a:lnTo>
                  <a:pt x="312147" y="57147"/>
                </a:lnTo>
                <a:lnTo>
                  <a:pt x="302077" y="80186"/>
                </a:lnTo>
                <a:lnTo>
                  <a:pt x="294080" y="90646"/>
                </a:lnTo>
                <a:lnTo>
                  <a:pt x="288500" y="96802"/>
                </a:lnTo>
                <a:lnTo>
                  <a:pt x="286631" y="100730"/>
                </a:lnTo>
                <a:lnTo>
                  <a:pt x="281091" y="125801"/>
                </a:lnTo>
                <a:lnTo>
                  <a:pt x="271107" y="157776"/>
                </a:lnTo>
                <a:lnTo>
                  <a:pt x="263949" y="187199"/>
                </a:lnTo>
                <a:lnTo>
                  <a:pt x="258833" y="201000"/>
                </a:lnTo>
                <a:lnTo>
                  <a:pt x="252566" y="216867"/>
                </a:lnTo>
                <a:lnTo>
                  <a:pt x="246482" y="231256"/>
                </a:lnTo>
                <a:lnTo>
                  <a:pt x="229771" y="268757"/>
                </a:lnTo>
                <a:lnTo>
                  <a:pt x="221818" y="288993"/>
                </a:lnTo>
                <a:lnTo>
                  <a:pt x="189231" y="380162"/>
                </a:lnTo>
                <a:lnTo>
                  <a:pt x="180447" y="407746"/>
                </a:lnTo>
                <a:lnTo>
                  <a:pt x="174590" y="428993"/>
                </a:lnTo>
                <a:lnTo>
                  <a:pt x="167131" y="459269"/>
                </a:lnTo>
                <a:lnTo>
                  <a:pt x="157576" y="487975"/>
                </a:lnTo>
                <a:lnTo>
                  <a:pt x="134319" y="557187"/>
                </a:lnTo>
                <a:lnTo>
                  <a:pt x="128595" y="581966"/>
                </a:lnTo>
                <a:lnTo>
                  <a:pt x="122876" y="609172"/>
                </a:lnTo>
                <a:lnTo>
                  <a:pt x="117159" y="630788"/>
                </a:lnTo>
                <a:lnTo>
                  <a:pt x="108903" y="655000"/>
                </a:lnTo>
                <a:lnTo>
                  <a:pt x="100789" y="679731"/>
                </a:lnTo>
                <a:lnTo>
                  <a:pt x="95268" y="709719"/>
                </a:lnTo>
                <a:lnTo>
                  <a:pt x="88023" y="735750"/>
                </a:lnTo>
                <a:lnTo>
                  <a:pt x="78892" y="758808"/>
                </a:lnTo>
                <a:lnTo>
                  <a:pt x="69670" y="781748"/>
                </a:lnTo>
                <a:lnTo>
                  <a:pt x="62870" y="812337"/>
                </a:lnTo>
                <a:lnTo>
                  <a:pt x="59620" y="841428"/>
                </a:lnTo>
                <a:lnTo>
                  <a:pt x="50794" y="865520"/>
                </a:lnTo>
                <a:lnTo>
                  <a:pt x="48150" y="871336"/>
                </a:lnTo>
                <a:lnTo>
                  <a:pt x="45213" y="885418"/>
                </a:lnTo>
                <a:lnTo>
                  <a:pt x="42954" y="899297"/>
                </a:lnTo>
                <a:lnTo>
                  <a:pt x="37281" y="913418"/>
                </a:lnTo>
                <a:lnTo>
                  <a:pt x="32341" y="934773"/>
                </a:lnTo>
                <a:lnTo>
                  <a:pt x="28661" y="945997"/>
                </a:lnTo>
                <a:lnTo>
                  <a:pt x="23759" y="968725"/>
                </a:lnTo>
                <a:lnTo>
                  <a:pt x="19105" y="983307"/>
                </a:lnTo>
                <a:lnTo>
                  <a:pt x="11512" y="1011575"/>
                </a:lnTo>
                <a:lnTo>
                  <a:pt x="7878" y="1033915"/>
                </a:lnTo>
                <a:lnTo>
                  <a:pt x="2757" y="1042839"/>
                </a:lnTo>
                <a:lnTo>
                  <a:pt x="0" y="1054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56"/>
          <p:cNvSpPr/>
          <p:nvPr/>
        </p:nvSpPr>
        <p:spPr>
          <a:xfrm>
            <a:off x="414337" y="2940367"/>
            <a:ext cx="351473" cy="171451"/>
          </a:xfrm>
          <a:custGeom>
            <a:avLst/>
            <a:gdLst/>
            <a:ahLst/>
            <a:cxnLst/>
            <a:rect l="0" t="0" r="0" b="0"/>
            <a:pathLst>
              <a:path w="351473" h="171451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30509" y="5892"/>
                </a:lnTo>
                <a:lnTo>
                  <a:pt x="36083" y="10583"/>
                </a:lnTo>
                <a:lnTo>
                  <a:pt x="38343" y="12770"/>
                </a:lnTo>
                <a:lnTo>
                  <a:pt x="45934" y="17741"/>
                </a:lnTo>
                <a:lnTo>
                  <a:pt x="50625" y="20400"/>
                </a:lnTo>
                <a:lnTo>
                  <a:pt x="54705" y="23125"/>
                </a:lnTo>
                <a:lnTo>
                  <a:pt x="58377" y="25894"/>
                </a:lnTo>
                <a:lnTo>
                  <a:pt x="61778" y="28693"/>
                </a:lnTo>
                <a:lnTo>
                  <a:pt x="68097" y="31802"/>
                </a:lnTo>
                <a:lnTo>
                  <a:pt x="75033" y="34137"/>
                </a:lnTo>
                <a:lnTo>
                  <a:pt x="84465" y="38350"/>
                </a:lnTo>
                <a:lnTo>
                  <a:pt x="92468" y="40857"/>
                </a:lnTo>
                <a:lnTo>
                  <a:pt x="95935" y="41525"/>
                </a:lnTo>
                <a:lnTo>
                  <a:pt x="102328" y="44808"/>
                </a:lnTo>
                <a:lnTo>
                  <a:pt x="108344" y="49442"/>
                </a:lnTo>
                <a:lnTo>
                  <a:pt x="114193" y="54677"/>
                </a:lnTo>
                <a:lnTo>
                  <a:pt x="118039" y="56454"/>
                </a:lnTo>
                <a:lnTo>
                  <a:pt x="127392" y="58428"/>
                </a:lnTo>
                <a:lnTo>
                  <a:pt x="134458" y="60860"/>
                </a:lnTo>
                <a:lnTo>
                  <a:pt x="142978" y="64386"/>
                </a:lnTo>
                <a:lnTo>
                  <a:pt x="152469" y="68641"/>
                </a:lnTo>
                <a:lnTo>
                  <a:pt x="159748" y="72431"/>
                </a:lnTo>
                <a:lnTo>
                  <a:pt x="165554" y="75910"/>
                </a:lnTo>
                <a:lnTo>
                  <a:pt x="170377" y="79182"/>
                </a:lnTo>
                <a:lnTo>
                  <a:pt x="180815" y="82817"/>
                </a:lnTo>
                <a:lnTo>
                  <a:pt x="186266" y="83786"/>
                </a:lnTo>
                <a:lnTo>
                  <a:pt x="194862" y="87403"/>
                </a:lnTo>
                <a:lnTo>
                  <a:pt x="198488" y="89701"/>
                </a:lnTo>
                <a:lnTo>
                  <a:pt x="226345" y="106588"/>
                </a:lnTo>
                <a:lnTo>
                  <a:pt x="234717" y="111064"/>
                </a:lnTo>
                <a:lnTo>
                  <a:pt x="241250" y="114048"/>
                </a:lnTo>
                <a:lnTo>
                  <a:pt x="246559" y="116037"/>
                </a:lnTo>
                <a:lnTo>
                  <a:pt x="250097" y="118315"/>
                </a:lnTo>
                <a:lnTo>
                  <a:pt x="252457" y="120787"/>
                </a:lnTo>
                <a:lnTo>
                  <a:pt x="254029" y="123387"/>
                </a:lnTo>
                <a:lnTo>
                  <a:pt x="257935" y="126073"/>
                </a:lnTo>
                <a:lnTo>
                  <a:pt x="263397" y="128816"/>
                </a:lnTo>
                <a:lnTo>
                  <a:pt x="269895" y="131598"/>
                </a:lnTo>
                <a:lnTo>
                  <a:pt x="275180" y="134404"/>
                </a:lnTo>
                <a:lnTo>
                  <a:pt x="279656" y="137228"/>
                </a:lnTo>
                <a:lnTo>
                  <a:pt x="287169" y="141953"/>
                </a:lnTo>
                <a:lnTo>
                  <a:pt x="296754" y="145565"/>
                </a:lnTo>
                <a:lnTo>
                  <a:pt x="302706" y="149786"/>
                </a:lnTo>
                <a:lnTo>
                  <a:pt x="308526" y="154836"/>
                </a:lnTo>
                <a:lnTo>
                  <a:pt x="311411" y="157517"/>
                </a:lnTo>
                <a:lnTo>
                  <a:pt x="314288" y="159304"/>
                </a:lnTo>
                <a:lnTo>
                  <a:pt x="320023" y="161289"/>
                </a:lnTo>
                <a:lnTo>
                  <a:pt x="328288" y="162172"/>
                </a:lnTo>
                <a:lnTo>
                  <a:pt x="333158" y="162407"/>
                </a:lnTo>
                <a:lnTo>
                  <a:pt x="336406" y="163516"/>
                </a:lnTo>
                <a:lnTo>
                  <a:pt x="338570" y="165208"/>
                </a:lnTo>
                <a:lnTo>
                  <a:pt x="351472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57"/>
          <p:cNvSpPr/>
          <p:nvPr/>
        </p:nvSpPr>
        <p:spPr>
          <a:xfrm>
            <a:off x="465772" y="2931795"/>
            <a:ext cx="188596" cy="240031"/>
          </a:xfrm>
          <a:custGeom>
            <a:avLst/>
            <a:gdLst/>
            <a:ahLst/>
            <a:cxnLst/>
            <a:rect l="0" t="0" r="0" b="0"/>
            <a:pathLst>
              <a:path w="188596" h="240031">
                <a:moveTo>
                  <a:pt x="188595" y="0"/>
                </a:moveTo>
                <a:lnTo>
                  <a:pt x="179493" y="4550"/>
                </a:lnTo>
                <a:lnTo>
                  <a:pt x="175860" y="6844"/>
                </a:lnTo>
                <a:lnTo>
                  <a:pt x="172485" y="9325"/>
                </a:lnTo>
                <a:lnTo>
                  <a:pt x="169282" y="11931"/>
                </a:lnTo>
                <a:lnTo>
                  <a:pt x="165242" y="15574"/>
                </a:lnTo>
                <a:lnTo>
                  <a:pt x="155674" y="24702"/>
                </a:lnTo>
                <a:lnTo>
                  <a:pt x="152360" y="28850"/>
                </a:lnTo>
                <a:lnTo>
                  <a:pt x="148678" y="36000"/>
                </a:lnTo>
                <a:lnTo>
                  <a:pt x="144502" y="44892"/>
                </a:lnTo>
                <a:lnTo>
                  <a:pt x="142054" y="49931"/>
                </a:lnTo>
                <a:lnTo>
                  <a:pt x="139470" y="54242"/>
                </a:lnTo>
                <a:lnTo>
                  <a:pt x="121107" y="80156"/>
                </a:lnTo>
                <a:lnTo>
                  <a:pt x="116933" y="85822"/>
                </a:lnTo>
                <a:lnTo>
                  <a:pt x="113198" y="90552"/>
                </a:lnTo>
                <a:lnTo>
                  <a:pt x="109755" y="94658"/>
                </a:lnTo>
                <a:lnTo>
                  <a:pt x="105555" y="101205"/>
                </a:lnTo>
                <a:lnTo>
                  <a:pt x="100850" y="109380"/>
                </a:lnTo>
                <a:lnTo>
                  <a:pt x="95808" y="118640"/>
                </a:lnTo>
                <a:lnTo>
                  <a:pt x="91495" y="125766"/>
                </a:lnTo>
                <a:lnTo>
                  <a:pt x="87666" y="131469"/>
                </a:lnTo>
                <a:lnTo>
                  <a:pt x="84162" y="136223"/>
                </a:lnTo>
                <a:lnTo>
                  <a:pt x="80873" y="141298"/>
                </a:lnTo>
                <a:lnTo>
                  <a:pt x="77728" y="146586"/>
                </a:lnTo>
                <a:lnTo>
                  <a:pt x="74678" y="152016"/>
                </a:lnTo>
                <a:lnTo>
                  <a:pt x="68750" y="163130"/>
                </a:lnTo>
                <a:lnTo>
                  <a:pt x="65836" y="168761"/>
                </a:lnTo>
                <a:lnTo>
                  <a:pt x="61036" y="176324"/>
                </a:lnTo>
                <a:lnTo>
                  <a:pt x="54978" y="185177"/>
                </a:lnTo>
                <a:lnTo>
                  <a:pt x="48082" y="194889"/>
                </a:lnTo>
                <a:lnTo>
                  <a:pt x="43485" y="202316"/>
                </a:lnTo>
                <a:lnTo>
                  <a:pt x="40420" y="208220"/>
                </a:lnTo>
                <a:lnTo>
                  <a:pt x="38376" y="213108"/>
                </a:lnTo>
                <a:lnTo>
                  <a:pt x="35109" y="218272"/>
                </a:lnTo>
                <a:lnTo>
                  <a:pt x="31026" y="223619"/>
                </a:lnTo>
                <a:lnTo>
                  <a:pt x="26399" y="229089"/>
                </a:lnTo>
                <a:lnTo>
                  <a:pt x="21409" y="232736"/>
                </a:lnTo>
                <a:lnTo>
                  <a:pt x="16178" y="23516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58"/>
          <p:cNvSpPr/>
          <p:nvPr/>
        </p:nvSpPr>
        <p:spPr>
          <a:xfrm>
            <a:off x="988694" y="2940367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13653" y="29739"/>
                </a:lnTo>
                <a:lnTo>
                  <a:pt x="19580" y="28399"/>
                </a:lnTo>
                <a:lnTo>
                  <a:pt x="25436" y="27505"/>
                </a:lnTo>
                <a:lnTo>
                  <a:pt x="31245" y="26909"/>
                </a:lnTo>
                <a:lnTo>
                  <a:pt x="38927" y="26512"/>
                </a:lnTo>
                <a:lnTo>
                  <a:pt x="57624" y="26070"/>
                </a:lnTo>
                <a:lnTo>
                  <a:pt x="67944" y="25001"/>
                </a:lnTo>
                <a:lnTo>
                  <a:pt x="78633" y="23335"/>
                </a:lnTo>
                <a:lnTo>
                  <a:pt x="89570" y="21271"/>
                </a:lnTo>
                <a:lnTo>
                  <a:pt x="102576" y="19896"/>
                </a:lnTo>
                <a:lnTo>
                  <a:pt x="116962" y="18979"/>
                </a:lnTo>
                <a:lnTo>
                  <a:pt x="132267" y="18368"/>
                </a:lnTo>
                <a:lnTo>
                  <a:pt x="147233" y="17008"/>
                </a:lnTo>
                <a:lnTo>
                  <a:pt x="161973" y="15148"/>
                </a:lnTo>
                <a:lnTo>
                  <a:pt x="176562" y="12956"/>
                </a:lnTo>
                <a:lnTo>
                  <a:pt x="189146" y="11495"/>
                </a:lnTo>
                <a:lnTo>
                  <a:pt x="200392" y="10521"/>
                </a:lnTo>
                <a:lnTo>
                  <a:pt x="210748" y="9871"/>
                </a:lnTo>
                <a:lnTo>
                  <a:pt x="219556" y="8486"/>
                </a:lnTo>
                <a:lnTo>
                  <a:pt x="227333" y="661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59"/>
          <p:cNvSpPr/>
          <p:nvPr/>
        </p:nvSpPr>
        <p:spPr>
          <a:xfrm>
            <a:off x="1185862" y="3034664"/>
            <a:ext cx="222886" cy="34292"/>
          </a:xfrm>
          <a:custGeom>
            <a:avLst/>
            <a:gdLst/>
            <a:ahLst/>
            <a:cxnLst/>
            <a:rect l="0" t="0" r="0" b="0"/>
            <a:pathLst>
              <a:path w="222886" h="34292">
                <a:moveTo>
                  <a:pt x="0" y="34291"/>
                </a:moveTo>
                <a:lnTo>
                  <a:pt x="26694" y="34291"/>
                </a:lnTo>
                <a:lnTo>
                  <a:pt x="33036" y="33338"/>
                </a:lnTo>
                <a:lnTo>
                  <a:pt x="41074" y="31751"/>
                </a:lnTo>
                <a:lnTo>
                  <a:pt x="50242" y="29740"/>
                </a:lnTo>
                <a:lnTo>
                  <a:pt x="75670" y="24965"/>
                </a:lnTo>
                <a:lnTo>
                  <a:pt x="90452" y="22359"/>
                </a:lnTo>
                <a:lnTo>
                  <a:pt x="102211" y="20621"/>
                </a:lnTo>
                <a:lnTo>
                  <a:pt x="111956" y="19463"/>
                </a:lnTo>
                <a:lnTo>
                  <a:pt x="120357" y="18690"/>
                </a:lnTo>
                <a:lnTo>
                  <a:pt x="127863" y="18175"/>
                </a:lnTo>
                <a:lnTo>
                  <a:pt x="134772" y="1783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60"/>
          <p:cNvSpPr/>
          <p:nvPr/>
        </p:nvSpPr>
        <p:spPr>
          <a:xfrm>
            <a:off x="1571624" y="2718788"/>
            <a:ext cx="409292" cy="358740"/>
          </a:xfrm>
          <a:custGeom>
            <a:avLst/>
            <a:gdLst/>
            <a:ahLst/>
            <a:cxnLst/>
            <a:rect l="0" t="0" r="0" b="0"/>
            <a:pathLst>
              <a:path w="409292" h="358740">
                <a:moveTo>
                  <a:pt x="0" y="50129"/>
                </a:moveTo>
                <a:lnTo>
                  <a:pt x="13653" y="45578"/>
                </a:lnTo>
                <a:lnTo>
                  <a:pt x="25436" y="40804"/>
                </a:lnTo>
                <a:lnTo>
                  <a:pt x="36070" y="36460"/>
                </a:lnTo>
                <a:lnTo>
                  <a:pt x="49317" y="33062"/>
                </a:lnTo>
                <a:lnTo>
                  <a:pt x="62877" y="28891"/>
                </a:lnTo>
                <a:lnTo>
                  <a:pt x="69540" y="27398"/>
                </a:lnTo>
                <a:lnTo>
                  <a:pt x="82025" y="25739"/>
                </a:lnTo>
                <a:lnTo>
                  <a:pt x="88973" y="24344"/>
                </a:lnTo>
                <a:lnTo>
                  <a:pt x="96463" y="22461"/>
                </a:lnTo>
                <a:lnTo>
                  <a:pt x="104314" y="20254"/>
                </a:lnTo>
                <a:lnTo>
                  <a:pt x="111453" y="18782"/>
                </a:lnTo>
                <a:lnTo>
                  <a:pt x="118117" y="17801"/>
                </a:lnTo>
                <a:lnTo>
                  <a:pt x="130602" y="15759"/>
                </a:lnTo>
                <a:lnTo>
                  <a:pt x="142501" y="11676"/>
                </a:lnTo>
                <a:lnTo>
                  <a:pt x="149293" y="10206"/>
                </a:lnTo>
                <a:lnTo>
                  <a:pt x="156679" y="9226"/>
                </a:lnTo>
                <a:lnTo>
                  <a:pt x="164460" y="8573"/>
                </a:lnTo>
                <a:lnTo>
                  <a:pt x="190886" y="5307"/>
                </a:lnTo>
                <a:lnTo>
                  <a:pt x="207268" y="3103"/>
                </a:lnTo>
                <a:lnTo>
                  <a:pt x="221046" y="1633"/>
                </a:lnTo>
                <a:lnTo>
                  <a:pt x="233089" y="653"/>
                </a:lnTo>
                <a:lnTo>
                  <a:pt x="243976" y="0"/>
                </a:lnTo>
                <a:lnTo>
                  <a:pt x="252185" y="517"/>
                </a:lnTo>
                <a:lnTo>
                  <a:pt x="263848" y="3632"/>
                </a:lnTo>
                <a:lnTo>
                  <a:pt x="275768" y="6190"/>
                </a:lnTo>
                <a:lnTo>
                  <a:pt x="278143" y="7501"/>
                </a:lnTo>
                <a:lnTo>
                  <a:pt x="279726" y="9328"/>
                </a:lnTo>
                <a:lnTo>
                  <a:pt x="280782" y="11498"/>
                </a:lnTo>
                <a:lnTo>
                  <a:pt x="281955" y="18990"/>
                </a:lnTo>
                <a:lnTo>
                  <a:pt x="282267" y="23654"/>
                </a:lnTo>
                <a:lnTo>
                  <a:pt x="281523" y="27717"/>
                </a:lnTo>
                <a:lnTo>
                  <a:pt x="278157" y="34771"/>
                </a:lnTo>
                <a:lnTo>
                  <a:pt x="273486" y="43621"/>
                </a:lnTo>
                <a:lnTo>
                  <a:pt x="270906" y="48648"/>
                </a:lnTo>
                <a:lnTo>
                  <a:pt x="266329" y="54856"/>
                </a:lnTo>
                <a:lnTo>
                  <a:pt x="260421" y="61853"/>
                </a:lnTo>
                <a:lnTo>
                  <a:pt x="253624" y="69375"/>
                </a:lnTo>
                <a:lnTo>
                  <a:pt x="240992" y="82813"/>
                </a:lnTo>
                <a:lnTo>
                  <a:pt x="234957" y="89063"/>
                </a:lnTo>
                <a:lnTo>
                  <a:pt x="223170" y="98548"/>
                </a:lnTo>
                <a:lnTo>
                  <a:pt x="195531" y="116949"/>
                </a:lnTo>
                <a:lnTo>
                  <a:pt x="188456" y="122298"/>
                </a:lnTo>
                <a:lnTo>
                  <a:pt x="181835" y="127770"/>
                </a:lnTo>
                <a:lnTo>
                  <a:pt x="169399" y="138929"/>
                </a:lnTo>
                <a:lnTo>
                  <a:pt x="157521" y="150238"/>
                </a:lnTo>
                <a:lnTo>
                  <a:pt x="140124" y="167315"/>
                </a:lnTo>
                <a:lnTo>
                  <a:pt x="133421" y="173020"/>
                </a:lnTo>
                <a:lnTo>
                  <a:pt x="126095" y="178729"/>
                </a:lnTo>
                <a:lnTo>
                  <a:pt x="118353" y="184440"/>
                </a:lnTo>
                <a:lnTo>
                  <a:pt x="107212" y="193325"/>
                </a:lnTo>
                <a:lnTo>
                  <a:pt x="96849" y="202240"/>
                </a:lnTo>
                <a:lnTo>
                  <a:pt x="96951" y="202971"/>
                </a:lnTo>
                <a:lnTo>
                  <a:pt x="97972" y="203459"/>
                </a:lnTo>
                <a:lnTo>
                  <a:pt x="102598" y="204001"/>
                </a:lnTo>
                <a:lnTo>
                  <a:pt x="111004" y="204241"/>
                </a:lnTo>
                <a:lnTo>
                  <a:pt x="117818" y="202401"/>
                </a:lnTo>
                <a:lnTo>
                  <a:pt x="126171" y="199268"/>
                </a:lnTo>
                <a:lnTo>
                  <a:pt x="135549" y="195275"/>
                </a:lnTo>
                <a:lnTo>
                  <a:pt x="146563" y="191661"/>
                </a:lnTo>
                <a:lnTo>
                  <a:pt x="158669" y="188299"/>
                </a:lnTo>
                <a:lnTo>
                  <a:pt x="171502" y="185105"/>
                </a:lnTo>
                <a:lnTo>
                  <a:pt x="182915" y="182975"/>
                </a:lnTo>
                <a:lnTo>
                  <a:pt x="193381" y="181556"/>
                </a:lnTo>
                <a:lnTo>
                  <a:pt x="203216" y="180609"/>
                </a:lnTo>
                <a:lnTo>
                  <a:pt x="212630" y="179978"/>
                </a:lnTo>
                <a:lnTo>
                  <a:pt x="221763" y="179558"/>
                </a:lnTo>
                <a:lnTo>
                  <a:pt x="230710" y="179277"/>
                </a:lnTo>
                <a:lnTo>
                  <a:pt x="242389" y="180043"/>
                </a:lnTo>
                <a:lnTo>
                  <a:pt x="255890" y="181506"/>
                </a:lnTo>
                <a:lnTo>
                  <a:pt x="270606" y="183434"/>
                </a:lnTo>
                <a:lnTo>
                  <a:pt x="282322" y="184719"/>
                </a:lnTo>
                <a:lnTo>
                  <a:pt x="292037" y="185575"/>
                </a:lnTo>
                <a:lnTo>
                  <a:pt x="300419" y="186147"/>
                </a:lnTo>
                <a:lnTo>
                  <a:pt x="308865" y="187480"/>
                </a:lnTo>
                <a:lnTo>
                  <a:pt x="317352" y="189322"/>
                </a:lnTo>
                <a:lnTo>
                  <a:pt x="325868" y="191501"/>
                </a:lnTo>
                <a:lnTo>
                  <a:pt x="337871" y="193924"/>
                </a:lnTo>
                <a:lnTo>
                  <a:pt x="347333" y="195953"/>
                </a:lnTo>
                <a:lnTo>
                  <a:pt x="357888" y="200030"/>
                </a:lnTo>
                <a:lnTo>
                  <a:pt x="368929" y="202477"/>
                </a:lnTo>
                <a:lnTo>
                  <a:pt x="380186" y="204516"/>
                </a:lnTo>
                <a:lnTo>
                  <a:pt x="391540" y="208598"/>
                </a:lnTo>
                <a:lnTo>
                  <a:pt x="400395" y="213587"/>
                </a:lnTo>
                <a:lnTo>
                  <a:pt x="409291" y="220001"/>
                </a:lnTo>
                <a:lnTo>
                  <a:pt x="409068" y="222432"/>
                </a:lnTo>
                <a:lnTo>
                  <a:pt x="406281" y="230213"/>
                </a:lnTo>
                <a:lnTo>
                  <a:pt x="401867" y="237481"/>
                </a:lnTo>
                <a:lnTo>
                  <a:pt x="394027" y="246929"/>
                </a:lnTo>
                <a:lnTo>
                  <a:pt x="385672" y="255760"/>
                </a:lnTo>
                <a:lnTo>
                  <a:pt x="379055" y="261536"/>
                </a:lnTo>
                <a:lnTo>
                  <a:pt x="369764" y="267277"/>
                </a:lnTo>
                <a:lnTo>
                  <a:pt x="354169" y="278725"/>
                </a:lnTo>
                <a:lnTo>
                  <a:pt x="344416" y="284442"/>
                </a:lnTo>
                <a:lnTo>
                  <a:pt x="328652" y="292698"/>
                </a:lnTo>
                <a:lnTo>
                  <a:pt x="319114" y="297567"/>
                </a:lnTo>
                <a:lnTo>
                  <a:pt x="310850" y="300813"/>
                </a:lnTo>
                <a:lnTo>
                  <a:pt x="303436" y="302976"/>
                </a:lnTo>
                <a:lnTo>
                  <a:pt x="296588" y="304419"/>
                </a:lnTo>
                <a:lnTo>
                  <a:pt x="288213" y="307286"/>
                </a:lnTo>
                <a:lnTo>
                  <a:pt x="278820" y="311102"/>
                </a:lnTo>
                <a:lnTo>
                  <a:pt x="268748" y="315551"/>
                </a:lnTo>
                <a:lnTo>
                  <a:pt x="258223" y="319469"/>
                </a:lnTo>
                <a:lnTo>
                  <a:pt x="247396" y="323034"/>
                </a:lnTo>
                <a:lnTo>
                  <a:pt x="236368" y="326363"/>
                </a:lnTo>
                <a:lnTo>
                  <a:pt x="227111" y="328583"/>
                </a:lnTo>
                <a:lnTo>
                  <a:pt x="219035" y="330062"/>
                </a:lnTo>
                <a:lnTo>
                  <a:pt x="211746" y="331049"/>
                </a:lnTo>
                <a:lnTo>
                  <a:pt x="204029" y="332659"/>
                </a:lnTo>
                <a:lnTo>
                  <a:pt x="196027" y="334685"/>
                </a:lnTo>
                <a:lnTo>
                  <a:pt x="187835" y="336988"/>
                </a:lnTo>
                <a:lnTo>
                  <a:pt x="180468" y="339476"/>
                </a:lnTo>
                <a:lnTo>
                  <a:pt x="173652" y="342087"/>
                </a:lnTo>
                <a:lnTo>
                  <a:pt x="160999" y="346576"/>
                </a:lnTo>
                <a:lnTo>
                  <a:pt x="149026" y="348570"/>
                </a:lnTo>
                <a:lnTo>
                  <a:pt x="129734" y="351997"/>
                </a:lnTo>
                <a:lnTo>
                  <a:pt x="117922" y="354244"/>
                </a:lnTo>
                <a:lnTo>
                  <a:pt x="109095" y="355743"/>
                </a:lnTo>
                <a:lnTo>
                  <a:pt x="102257" y="356741"/>
                </a:lnTo>
                <a:lnTo>
                  <a:pt x="85726" y="358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61"/>
          <p:cNvSpPr/>
          <p:nvPr/>
        </p:nvSpPr>
        <p:spPr>
          <a:xfrm>
            <a:off x="1400174" y="2940367"/>
            <a:ext cx="257177" cy="25719"/>
          </a:xfrm>
          <a:custGeom>
            <a:avLst/>
            <a:gdLst/>
            <a:ahLst/>
            <a:cxnLst/>
            <a:rect l="0" t="0" r="0" b="0"/>
            <a:pathLst>
              <a:path w="257177" h="25719">
                <a:moveTo>
                  <a:pt x="0" y="25718"/>
                </a:moveTo>
                <a:lnTo>
                  <a:pt x="13653" y="21167"/>
                </a:lnTo>
                <a:lnTo>
                  <a:pt x="18627" y="19826"/>
                </a:lnTo>
                <a:lnTo>
                  <a:pt x="22896" y="18932"/>
                </a:lnTo>
                <a:lnTo>
                  <a:pt x="26694" y="18337"/>
                </a:lnTo>
                <a:lnTo>
                  <a:pt x="33454" y="17675"/>
                </a:lnTo>
                <a:lnTo>
                  <a:pt x="40586" y="17380"/>
                </a:lnTo>
                <a:lnTo>
                  <a:pt x="57217" y="17215"/>
                </a:lnTo>
                <a:lnTo>
                  <a:pt x="75277" y="17176"/>
                </a:lnTo>
                <a:lnTo>
                  <a:pt x="86380" y="16213"/>
                </a:lnTo>
                <a:lnTo>
                  <a:pt x="98544" y="14619"/>
                </a:lnTo>
                <a:lnTo>
                  <a:pt x="111416" y="12603"/>
                </a:lnTo>
                <a:lnTo>
                  <a:pt x="121903" y="11260"/>
                </a:lnTo>
                <a:lnTo>
                  <a:pt x="130799" y="10364"/>
                </a:lnTo>
                <a:lnTo>
                  <a:pt x="138634" y="9767"/>
                </a:lnTo>
                <a:lnTo>
                  <a:pt x="150525" y="9369"/>
                </a:lnTo>
                <a:lnTo>
                  <a:pt x="181518" y="8927"/>
                </a:lnTo>
                <a:lnTo>
                  <a:pt x="195307" y="7856"/>
                </a:lnTo>
                <a:lnTo>
                  <a:pt x="207357" y="6190"/>
                </a:lnTo>
                <a:lnTo>
                  <a:pt x="218249" y="4127"/>
                </a:lnTo>
                <a:lnTo>
                  <a:pt x="226462" y="2751"/>
                </a:lnTo>
                <a:lnTo>
                  <a:pt x="232890" y="1834"/>
                </a:lnTo>
                <a:lnTo>
                  <a:pt x="238127" y="1223"/>
                </a:lnTo>
                <a:lnTo>
                  <a:pt x="242572" y="815"/>
                </a:lnTo>
                <a:lnTo>
                  <a:pt x="246487" y="543"/>
                </a:lnTo>
                <a:lnTo>
                  <a:pt x="2571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2"/>
          <p:cNvSpPr/>
          <p:nvPr/>
        </p:nvSpPr>
        <p:spPr>
          <a:xfrm>
            <a:off x="620077" y="3420427"/>
            <a:ext cx="291453" cy="411481"/>
          </a:xfrm>
          <a:custGeom>
            <a:avLst/>
            <a:gdLst/>
            <a:ahLst/>
            <a:cxnLst/>
            <a:rect l="0" t="0" r="0" b="0"/>
            <a:pathLst>
              <a:path w="291453" h="411481">
                <a:moveTo>
                  <a:pt x="51435" y="0"/>
                </a:moveTo>
                <a:lnTo>
                  <a:pt x="40405" y="0"/>
                </a:lnTo>
                <a:lnTo>
                  <a:pt x="41224" y="0"/>
                </a:lnTo>
                <a:lnTo>
                  <a:pt x="42134" y="10160"/>
                </a:lnTo>
                <a:lnTo>
                  <a:pt x="42377" y="18204"/>
                </a:lnTo>
                <a:lnTo>
                  <a:pt x="42857" y="104506"/>
                </a:lnTo>
                <a:lnTo>
                  <a:pt x="42862" y="160049"/>
                </a:lnTo>
                <a:lnTo>
                  <a:pt x="41910" y="164801"/>
                </a:lnTo>
                <a:lnTo>
                  <a:pt x="36971" y="176042"/>
                </a:lnTo>
                <a:lnTo>
                  <a:pt x="35482" y="182381"/>
                </a:lnTo>
                <a:lnTo>
                  <a:pt x="34820" y="193453"/>
                </a:lnTo>
                <a:lnTo>
                  <a:pt x="34395" y="214743"/>
                </a:lnTo>
                <a:lnTo>
                  <a:pt x="34304" y="239628"/>
                </a:lnTo>
                <a:lnTo>
                  <a:pt x="34293" y="239951"/>
                </a:lnTo>
                <a:lnTo>
                  <a:pt x="43392" y="230905"/>
                </a:lnTo>
                <a:lnTo>
                  <a:pt x="46073" y="227279"/>
                </a:lnTo>
                <a:lnTo>
                  <a:pt x="52916" y="214616"/>
                </a:lnTo>
                <a:lnTo>
                  <a:pt x="60446" y="205830"/>
                </a:lnTo>
                <a:lnTo>
                  <a:pt x="63157" y="202943"/>
                </a:lnTo>
                <a:lnTo>
                  <a:pt x="71250" y="197194"/>
                </a:lnTo>
                <a:lnTo>
                  <a:pt x="80244" y="191464"/>
                </a:lnTo>
                <a:lnTo>
                  <a:pt x="87416" y="185743"/>
                </a:lnTo>
                <a:lnTo>
                  <a:pt x="93779" y="180025"/>
                </a:lnTo>
                <a:lnTo>
                  <a:pt x="96810" y="177166"/>
                </a:lnTo>
                <a:lnTo>
                  <a:pt x="100735" y="175261"/>
                </a:lnTo>
                <a:lnTo>
                  <a:pt x="105256" y="173991"/>
                </a:lnTo>
                <a:lnTo>
                  <a:pt x="110176" y="173144"/>
                </a:lnTo>
                <a:lnTo>
                  <a:pt x="116313" y="171627"/>
                </a:lnTo>
                <a:lnTo>
                  <a:pt x="123262" y="169663"/>
                </a:lnTo>
                <a:lnTo>
                  <a:pt x="138603" y="164941"/>
                </a:lnTo>
                <a:lnTo>
                  <a:pt x="154946" y="159667"/>
                </a:lnTo>
                <a:lnTo>
                  <a:pt x="161400" y="157880"/>
                </a:lnTo>
                <a:lnTo>
                  <a:pt x="166655" y="156688"/>
                </a:lnTo>
                <a:lnTo>
                  <a:pt x="178844" y="154412"/>
                </a:lnTo>
                <a:lnTo>
                  <a:pt x="200136" y="150225"/>
                </a:lnTo>
                <a:lnTo>
                  <a:pt x="209624" y="148728"/>
                </a:lnTo>
                <a:lnTo>
                  <a:pt x="217854" y="147729"/>
                </a:lnTo>
                <a:lnTo>
                  <a:pt x="225246" y="147064"/>
                </a:lnTo>
                <a:lnTo>
                  <a:pt x="232079" y="147573"/>
                </a:lnTo>
                <a:lnTo>
                  <a:pt x="238539" y="148864"/>
                </a:lnTo>
                <a:lnTo>
                  <a:pt x="244751" y="150678"/>
                </a:lnTo>
                <a:lnTo>
                  <a:pt x="249845" y="151887"/>
                </a:lnTo>
                <a:lnTo>
                  <a:pt x="258045" y="153230"/>
                </a:lnTo>
                <a:lnTo>
                  <a:pt x="261565" y="154541"/>
                </a:lnTo>
                <a:lnTo>
                  <a:pt x="268016" y="158537"/>
                </a:lnTo>
                <a:lnTo>
                  <a:pt x="277003" y="166142"/>
                </a:lnTo>
                <a:lnTo>
                  <a:pt x="285698" y="174428"/>
                </a:lnTo>
                <a:lnTo>
                  <a:pt x="287620" y="177246"/>
                </a:lnTo>
                <a:lnTo>
                  <a:pt x="289756" y="182916"/>
                </a:lnTo>
                <a:lnTo>
                  <a:pt x="291127" y="194317"/>
                </a:lnTo>
                <a:lnTo>
                  <a:pt x="291365" y="203837"/>
                </a:lnTo>
                <a:lnTo>
                  <a:pt x="291452" y="224551"/>
                </a:lnTo>
                <a:lnTo>
                  <a:pt x="288919" y="233468"/>
                </a:lnTo>
                <a:lnTo>
                  <a:pt x="285571" y="242829"/>
                </a:lnTo>
                <a:lnTo>
                  <a:pt x="284083" y="250164"/>
                </a:lnTo>
                <a:lnTo>
                  <a:pt x="278341" y="259139"/>
                </a:lnTo>
                <a:lnTo>
                  <a:pt x="274143" y="264200"/>
                </a:lnTo>
                <a:lnTo>
                  <a:pt x="271345" y="269478"/>
                </a:lnTo>
                <a:lnTo>
                  <a:pt x="268235" y="280423"/>
                </a:lnTo>
                <a:lnTo>
                  <a:pt x="264313" y="289098"/>
                </a:lnTo>
                <a:lnTo>
                  <a:pt x="256750" y="301876"/>
                </a:lnTo>
                <a:lnTo>
                  <a:pt x="251271" y="311332"/>
                </a:lnTo>
                <a:lnTo>
                  <a:pt x="242832" y="322011"/>
                </a:lnTo>
                <a:lnTo>
                  <a:pt x="234298" y="332160"/>
                </a:lnTo>
                <a:lnTo>
                  <a:pt x="228593" y="341619"/>
                </a:lnTo>
                <a:lnTo>
                  <a:pt x="220342" y="349633"/>
                </a:lnTo>
                <a:lnTo>
                  <a:pt x="208420" y="358275"/>
                </a:lnTo>
                <a:lnTo>
                  <a:pt x="190421" y="371641"/>
                </a:lnTo>
                <a:lnTo>
                  <a:pt x="181240" y="376348"/>
                </a:lnTo>
                <a:lnTo>
                  <a:pt x="172262" y="379486"/>
                </a:lnTo>
                <a:lnTo>
                  <a:pt x="163418" y="381578"/>
                </a:lnTo>
                <a:lnTo>
                  <a:pt x="156571" y="383926"/>
                </a:lnTo>
                <a:lnTo>
                  <a:pt x="151053" y="386443"/>
                </a:lnTo>
                <a:lnTo>
                  <a:pt x="146422" y="389074"/>
                </a:lnTo>
                <a:lnTo>
                  <a:pt x="136196" y="394537"/>
                </a:lnTo>
                <a:lnTo>
                  <a:pt x="130803" y="397327"/>
                </a:lnTo>
                <a:lnTo>
                  <a:pt x="124349" y="399187"/>
                </a:lnTo>
                <a:lnTo>
                  <a:pt x="117190" y="400428"/>
                </a:lnTo>
                <a:lnTo>
                  <a:pt x="109559" y="401254"/>
                </a:lnTo>
                <a:lnTo>
                  <a:pt x="83300" y="40471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3"/>
          <p:cNvSpPr/>
          <p:nvPr/>
        </p:nvSpPr>
        <p:spPr>
          <a:xfrm>
            <a:off x="671512" y="3386137"/>
            <a:ext cx="274321" cy="60009"/>
          </a:xfrm>
          <a:custGeom>
            <a:avLst/>
            <a:gdLst/>
            <a:ahLst/>
            <a:cxnLst/>
            <a:rect l="0" t="0" r="0" b="0"/>
            <a:pathLst>
              <a:path w="274321" h="60009">
                <a:moveTo>
                  <a:pt x="0" y="60008"/>
                </a:moveTo>
                <a:lnTo>
                  <a:pt x="9102" y="50906"/>
                </a:lnTo>
                <a:lnTo>
                  <a:pt x="13688" y="48225"/>
                </a:lnTo>
                <a:lnTo>
                  <a:pt x="18650" y="46437"/>
                </a:lnTo>
                <a:lnTo>
                  <a:pt x="23863" y="45246"/>
                </a:lnTo>
                <a:lnTo>
                  <a:pt x="29244" y="44451"/>
                </a:lnTo>
                <a:lnTo>
                  <a:pt x="34736" y="43922"/>
                </a:lnTo>
                <a:lnTo>
                  <a:pt x="40302" y="43569"/>
                </a:lnTo>
                <a:lnTo>
                  <a:pt x="45918" y="42381"/>
                </a:lnTo>
                <a:lnTo>
                  <a:pt x="51567" y="40637"/>
                </a:lnTo>
                <a:lnTo>
                  <a:pt x="57238" y="38521"/>
                </a:lnTo>
                <a:lnTo>
                  <a:pt x="62924" y="37111"/>
                </a:lnTo>
                <a:lnTo>
                  <a:pt x="68619" y="36171"/>
                </a:lnTo>
                <a:lnTo>
                  <a:pt x="74321" y="35544"/>
                </a:lnTo>
                <a:lnTo>
                  <a:pt x="82885" y="34173"/>
                </a:lnTo>
                <a:lnTo>
                  <a:pt x="105100" y="30111"/>
                </a:lnTo>
                <a:lnTo>
                  <a:pt x="115787" y="28646"/>
                </a:lnTo>
                <a:lnTo>
                  <a:pt x="125769" y="27670"/>
                </a:lnTo>
                <a:lnTo>
                  <a:pt x="135281" y="27019"/>
                </a:lnTo>
                <a:lnTo>
                  <a:pt x="144480" y="25633"/>
                </a:lnTo>
                <a:lnTo>
                  <a:pt x="153470" y="23756"/>
                </a:lnTo>
                <a:lnTo>
                  <a:pt x="162321" y="21553"/>
                </a:lnTo>
                <a:lnTo>
                  <a:pt x="200095" y="1402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64"/>
          <p:cNvSpPr/>
          <p:nvPr/>
        </p:nvSpPr>
        <p:spPr>
          <a:xfrm>
            <a:off x="1032867" y="3300412"/>
            <a:ext cx="178713" cy="557214"/>
          </a:xfrm>
          <a:custGeom>
            <a:avLst/>
            <a:gdLst/>
            <a:ahLst/>
            <a:cxnLst/>
            <a:rect l="0" t="0" r="0" b="0"/>
            <a:pathLst>
              <a:path w="178713" h="557214">
                <a:moveTo>
                  <a:pt x="178712" y="0"/>
                </a:moveTo>
                <a:lnTo>
                  <a:pt x="169611" y="13653"/>
                </a:lnTo>
                <a:lnTo>
                  <a:pt x="165977" y="18627"/>
                </a:lnTo>
                <a:lnTo>
                  <a:pt x="162602" y="22895"/>
                </a:lnTo>
                <a:lnTo>
                  <a:pt x="159400" y="26694"/>
                </a:lnTo>
                <a:lnTo>
                  <a:pt x="156312" y="30178"/>
                </a:lnTo>
                <a:lnTo>
                  <a:pt x="150342" y="36590"/>
                </a:lnTo>
                <a:lnTo>
                  <a:pt x="141626" y="45555"/>
                </a:lnTo>
                <a:lnTo>
                  <a:pt x="91427" y="95858"/>
                </a:lnTo>
                <a:lnTo>
                  <a:pt x="84327" y="103910"/>
                </a:lnTo>
                <a:lnTo>
                  <a:pt x="63738" y="128097"/>
                </a:lnTo>
                <a:lnTo>
                  <a:pt x="55390" y="138738"/>
                </a:lnTo>
                <a:lnTo>
                  <a:pt x="48873" y="147737"/>
                </a:lnTo>
                <a:lnTo>
                  <a:pt x="43575" y="155642"/>
                </a:lnTo>
                <a:lnTo>
                  <a:pt x="39091" y="163769"/>
                </a:lnTo>
                <a:lnTo>
                  <a:pt x="35149" y="172044"/>
                </a:lnTo>
                <a:lnTo>
                  <a:pt x="31568" y="180419"/>
                </a:lnTo>
                <a:lnTo>
                  <a:pt x="25050" y="194804"/>
                </a:lnTo>
                <a:lnTo>
                  <a:pt x="21978" y="201307"/>
                </a:lnTo>
                <a:lnTo>
                  <a:pt x="18565" y="216152"/>
                </a:lnTo>
                <a:lnTo>
                  <a:pt x="16096" y="232275"/>
                </a:lnTo>
                <a:lnTo>
                  <a:pt x="11823" y="248966"/>
                </a:lnTo>
                <a:lnTo>
                  <a:pt x="9290" y="263369"/>
                </a:lnTo>
                <a:lnTo>
                  <a:pt x="7211" y="277073"/>
                </a:lnTo>
                <a:lnTo>
                  <a:pt x="3112" y="292689"/>
                </a:lnTo>
                <a:lnTo>
                  <a:pt x="655" y="306614"/>
                </a:lnTo>
                <a:lnTo>
                  <a:pt x="0" y="312994"/>
                </a:lnTo>
                <a:lnTo>
                  <a:pt x="1812" y="327704"/>
                </a:lnTo>
                <a:lnTo>
                  <a:pt x="3629" y="335626"/>
                </a:lnTo>
                <a:lnTo>
                  <a:pt x="5793" y="349481"/>
                </a:lnTo>
                <a:lnTo>
                  <a:pt x="10737" y="387735"/>
                </a:lnTo>
                <a:lnTo>
                  <a:pt x="13389" y="403270"/>
                </a:lnTo>
                <a:lnTo>
                  <a:pt x="16109" y="415532"/>
                </a:lnTo>
                <a:lnTo>
                  <a:pt x="18875" y="425611"/>
                </a:lnTo>
                <a:lnTo>
                  <a:pt x="23577" y="436141"/>
                </a:lnTo>
                <a:lnTo>
                  <a:pt x="29569" y="446971"/>
                </a:lnTo>
                <a:lnTo>
                  <a:pt x="36421" y="458000"/>
                </a:lnTo>
                <a:lnTo>
                  <a:pt x="41941" y="466306"/>
                </a:lnTo>
                <a:lnTo>
                  <a:pt x="46574" y="472796"/>
                </a:lnTo>
                <a:lnTo>
                  <a:pt x="50615" y="478075"/>
                </a:lnTo>
                <a:lnTo>
                  <a:pt x="55214" y="483499"/>
                </a:lnTo>
                <a:lnTo>
                  <a:pt x="60185" y="489020"/>
                </a:lnTo>
                <a:lnTo>
                  <a:pt x="73743" y="503353"/>
                </a:lnTo>
                <a:lnTo>
                  <a:pt x="102128" y="532035"/>
                </a:lnTo>
                <a:lnTo>
                  <a:pt x="127277" y="557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65"/>
          <p:cNvSpPr/>
          <p:nvPr/>
        </p:nvSpPr>
        <p:spPr>
          <a:xfrm>
            <a:off x="1134427" y="3557587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27305" y="2116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66"/>
          <p:cNvSpPr/>
          <p:nvPr/>
        </p:nvSpPr>
        <p:spPr>
          <a:xfrm>
            <a:off x="1340167" y="3429107"/>
            <a:ext cx="350570" cy="342794"/>
          </a:xfrm>
          <a:custGeom>
            <a:avLst/>
            <a:gdLst/>
            <a:ahLst/>
            <a:cxnLst/>
            <a:rect l="0" t="0" r="0" b="0"/>
            <a:pathLst>
              <a:path w="350570" h="342794">
                <a:moveTo>
                  <a:pt x="51435" y="17038"/>
                </a:moveTo>
                <a:lnTo>
                  <a:pt x="55986" y="12487"/>
                </a:lnTo>
                <a:lnTo>
                  <a:pt x="59231" y="11146"/>
                </a:lnTo>
                <a:lnTo>
                  <a:pt x="67917" y="9657"/>
                </a:lnTo>
                <a:lnTo>
                  <a:pt x="78128" y="8995"/>
                </a:lnTo>
                <a:lnTo>
                  <a:pt x="83518" y="8818"/>
                </a:lnTo>
                <a:lnTo>
                  <a:pt x="89969" y="7748"/>
                </a:lnTo>
                <a:lnTo>
                  <a:pt x="97126" y="6082"/>
                </a:lnTo>
                <a:lnTo>
                  <a:pt x="104756" y="4019"/>
                </a:lnTo>
                <a:lnTo>
                  <a:pt x="111747" y="2643"/>
                </a:lnTo>
                <a:lnTo>
                  <a:pt x="118313" y="1726"/>
                </a:lnTo>
                <a:lnTo>
                  <a:pt x="124596" y="1115"/>
                </a:lnTo>
                <a:lnTo>
                  <a:pt x="130689" y="708"/>
                </a:lnTo>
                <a:lnTo>
                  <a:pt x="136656" y="436"/>
                </a:lnTo>
                <a:lnTo>
                  <a:pt x="142539" y="255"/>
                </a:lnTo>
                <a:lnTo>
                  <a:pt x="200878" y="0"/>
                </a:lnTo>
                <a:lnTo>
                  <a:pt x="220596" y="917"/>
                </a:lnTo>
                <a:lnTo>
                  <a:pt x="237552" y="2480"/>
                </a:lnTo>
                <a:lnTo>
                  <a:pt x="252665" y="4475"/>
                </a:lnTo>
                <a:lnTo>
                  <a:pt x="263694" y="6758"/>
                </a:lnTo>
                <a:lnTo>
                  <a:pt x="271998" y="9232"/>
                </a:lnTo>
                <a:lnTo>
                  <a:pt x="278487" y="11834"/>
                </a:lnTo>
                <a:lnTo>
                  <a:pt x="288237" y="14725"/>
                </a:lnTo>
                <a:lnTo>
                  <a:pt x="292170" y="15496"/>
                </a:lnTo>
                <a:lnTo>
                  <a:pt x="294793" y="16962"/>
                </a:lnTo>
                <a:lnTo>
                  <a:pt x="296541" y="18893"/>
                </a:lnTo>
                <a:lnTo>
                  <a:pt x="299347" y="24283"/>
                </a:lnTo>
                <a:lnTo>
                  <a:pt x="298625" y="25678"/>
                </a:lnTo>
                <a:lnTo>
                  <a:pt x="290622" y="34761"/>
                </a:lnTo>
                <a:lnTo>
                  <a:pt x="288045" y="37425"/>
                </a:lnTo>
                <a:lnTo>
                  <a:pt x="280103" y="42926"/>
                </a:lnTo>
                <a:lnTo>
                  <a:pt x="269270" y="48546"/>
                </a:lnTo>
                <a:lnTo>
                  <a:pt x="262381" y="51379"/>
                </a:lnTo>
                <a:lnTo>
                  <a:pt x="254931" y="54219"/>
                </a:lnTo>
                <a:lnTo>
                  <a:pt x="217140" y="67318"/>
                </a:lnTo>
                <a:lnTo>
                  <a:pt x="183400" y="78714"/>
                </a:lnTo>
                <a:lnTo>
                  <a:pt x="174654" y="81968"/>
                </a:lnTo>
                <a:lnTo>
                  <a:pt x="166919" y="85089"/>
                </a:lnTo>
                <a:lnTo>
                  <a:pt x="159857" y="88123"/>
                </a:lnTo>
                <a:lnTo>
                  <a:pt x="146930" y="94034"/>
                </a:lnTo>
                <a:lnTo>
                  <a:pt x="140816" y="96943"/>
                </a:lnTo>
                <a:lnTo>
                  <a:pt x="131482" y="102716"/>
                </a:lnTo>
                <a:lnTo>
                  <a:pt x="124159" y="107505"/>
                </a:lnTo>
                <a:lnTo>
                  <a:pt x="117729" y="109632"/>
                </a:lnTo>
                <a:lnTo>
                  <a:pt x="115634" y="111152"/>
                </a:lnTo>
                <a:lnTo>
                  <a:pt x="114236" y="113119"/>
                </a:lnTo>
                <a:lnTo>
                  <a:pt x="113305" y="115382"/>
                </a:lnTo>
                <a:lnTo>
                  <a:pt x="113637" y="117843"/>
                </a:lnTo>
                <a:lnTo>
                  <a:pt x="114810" y="120436"/>
                </a:lnTo>
                <a:lnTo>
                  <a:pt x="116545" y="123117"/>
                </a:lnTo>
                <a:lnTo>
                  <a:pt x="118654" y="124905"/>
                </a:lnTo>
                <a:lnTo>
                  <a:pt x="121013" y="126097"/>
                </a:lnTo>
                <a:lnTo>
                  <a:pt x="131423" y="130314"/>
                </a:lnTo>
                <a:lnTo>
                  <a:pt x="136193" y="132560"/>
                </a:lnTo>
                <a:lnTo>
                  <a:pt x="142230" y="134058"/>
                </a:lnTo>
                <a:lnTo>
                  <a:pt x="149113" y="135056"/>
                </a:lnTo>
                <a:lnTo>
                  <a:pt x="156558" y="135721"/>
                </a:lnTo>
                <a:lnTo>
                  <a:pt x="170095" y="138070"/>
                </a:lnTo>
                <a:lnTo>
                  <a:pt x="207995" y="145760"/>
                </a:lnTo>
                <a:lnTo>
                  <a:pt x="224388" y="148573"/>
                </a:lnTo>
                <a:lnTo>
                  <a:pt x="238175" y="150448"/>
                </a:lnTo>
                <a:lnTo>
                  <a:pt x="250223" y="151698"/>
                </a:lnTo>
                <a:lnTo>
                  <a:pt x="263018" y="153484"/>
                </a:lnTo>
                <a:lnTo>
                  <a:pt x="289934" y="158008"/>
                </a:lnTo>
                <a:lnTo>
                  <a:pt x="299970" y="160548"/>
                </a:lnTo>
                <a:lnTo>
                  <a:pt x="307612" y="163194"/>
                </a:lnTo>
                <a:lnTo>
                  <a:pt x="313660" y="165910"/>
                </a:lnTo>
                <a:lnTo>
                  <a:pt x="322919" y="171468"/>
                </a:lnTo>
                <a:lnTo>
                  <a:pt x="326722" y="174284"/>
                </a:lnTo>
                <a:lnTo>
                  <a:pt x="331162" y="176161"/>
                </a:lnTo>
                <a:lnTo>
                  <a:pt x="341176" y="178246"/>
                </a:lnTo>
                <a:lnTo>
                  <a:pt x="344608" y="179755"/>
                </a:lnTo>
                <a:lnTo>
                  <a:pt x="346896" y="181714"/>
                </a:lnTo>
                <a:lnTo>
                  <a:pt x="348421" y="183972"/>
                </a:lnTo>
                <a:lnTo>
                  <a:pt x="350117" y="189020"/>
                </a:lnTo>
                <a:lnTo>
                  <a:pt x="350569" y="191701"/>
                </a:lnTo>
                <a:lnTo>
                  <a:pt x="349917" y="194440"/>
                </a:lnTo>
                <a:lnTo>
                  <a:pt x="346654" y="200023"/>
                </a:lnTo>
                <a:lnTo>
                  <a:pt x="339461" y="208521"/>
                </a:lnTo>
                <a:lnTo>
                  <a:pt x="331298" y="217072"/>
                </a:lnTo>
                <a:lnTo>
                  <a:pt x="323139" y="222782"/>
                </a:lnTo>
                <a:lnTo>
                  <a:pt x="318296" y="225638"/>
                </a:lnTo>
                <a:lnTo>
                  <a:pt x="307835" y="228811"/>
                </a:lnTo>
                <a:lnTo>
                  <a:pt x="302378" y="229658"/>
                </a:lnTo>
                <a:lnTo>
                  <a:pt x="296835" y="231174"/>
                </a:lnTo>
                <a:lnTo>
                  <a:pt x="291235" y="233138"/>
                </a:lnTo>
                <a:lnTo>
                  <a:pt x="285597" y="235399"/>
                </a:lnTo>
                <a:lnTo>
                  <a:pt x="271712" y="240452"/>
                </a:lnTo>
                <a:lnTo>
                  <a:pt x="264009" y="243133"/>
                </a:lnTo>
                <a:lnTo>
                  <a:pt x="256968" y="245873"/>
                </a:lnTo>
                <a:lnTo>
                  <a:pt x="250370" y="248652"/>
                </a:lnTo>
                <a:lnTo>
                  <a:pt x="244066" y="251457"/>
                </a:lnTo>
                <a:lnTo>
                  <a:pt x="231981" y="257114"/>
                </a:lnTo>
                <a:lnTo>
                  <a:pt x="226091" y="259956"/>
                </a:lnTo>
                <a:lnTo>
                  <a:pt x="219308" y="263756"/>
                </a:lnTo>
                <a:lnTo>
                  <a:pt x="211928" y="268194"/>
                </a:lnTo>
                <a:lnTo>
                  <a:pt x="204150" y="273058"/>
                </a:lnTo>
                <a:lnTo>
                  <a:pt x="197060" y="276300"/>
                </a:lnTo>
                <a:lnTo>
                  <a:pt x="190428" y="278462"/>
                </a:lnTo>
                <a:lnTo>
                  <a:pt x="184102" y="279903"/>
                </a:lnTo>
                <a:lnTo>
                  <a:pt x="177980" y="281816"/>
                </a:lnTo>
                <a:lnTo>
                  <a:pt x="171993" y="284044"/>
                </a:lnTo>
                <a:lnTo>
                  <a:pt x="166097" y="286482"/>
                </a:lnTo>
                <a:lnTo>
                  <a:pt x="160261" y="289060"/>
                </a:lnTo>
                <a:lnTo>
                  <a:pt x="148697" y="294464"/>
                </a:lnTo>
                <a:lnTo>
                  <a:pt x="142947" y="296286"/>
                </a:lnTo>
                <a:lnTo>
                  <a:pt x="137208" y="297501"/>
                </a:lnTo>
                <a:lnTo>
                  <a:pt x="131477" y="298310"/>
                </a:lnTo>
                <a:lnTo>
                  <a:pt x="123846" y="300756"/>
                </a:lnTo>
                <a:lnTo>
                  <a:pt x="114949" y="304290"/>
                </a:lnTo>
                <a:lnTo>
                  <a:pt x="105208" y="308552"/>
                </a:lnTo>
                <a:lnTo>
                  <a:pt x="96808" y="311393"/>
                </a:lnTo>
                <a:lnTo>
                  <a:pt x="89304" y="313287"/>
                </a:lnTo>
                <a:lnTo>
                  <a:pt x="82396" y="314550"/>
                </a:lnTo>
                <a:lnTo>
                  <a:pt x="73981" y="316344"/>
                </a:lnTo>
                <a:lnTo>
                  <a:pt x="54470" y="320878"/>
                </a:lnTo>
                <a:lnTo>
                  <a:pt x="45839" y="323420"/>
                </a:lnTo>
                <a:lnTo>
                  <a:pt x="38179" y="326068"/>
                </a:lnTo>
                <a:lnTo>
                  <a:pt x="31168" y="328785"/>
                </a:lnTo>
                <a:lnTo>
                  <a:pt x="20837" y="334345"/>
                </a:lnTo>
                <a:lnTo>
                  <a:pt x="0" y="3427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7"/>
          <p:cNvSpPr/>
          <p:nvPr/>
        </p:nvSpPr>
        <p:spPr>
          <a:xfrm>
            <a:off x="1177289" y="3574733"/>
            <a:ext cx="239978" cy="17145"/>
          </a:xfrm>
          <a:custGeom>
            <a:avLst/>
            <a:gdLst/>
            <a:ahLst/>
            <a:cxnLst/>
            <a:rect l="0" t="0" r="0" b="0"/>
            <a:pathLst>
              <a:path w="239978" h="17145">
                <a:moveTo>
                  <a:pt x="0" y="17144"/>
                </a:moveTo>
                <a:lnTo>
                  <a:pt x="23864" y="17144"/>
                </a:lnTo>
                <a:lnTo>
                  <a:pt x="30197" y="16192"/>
                </a:lnTo>
                <a:lnTo>
                  <a:pt x="37276" y="14604"/>
                </a:lnTo>
                <a:lnTo>
                  <a:pt x="44854" y="12593"/>
                </a:lnTo>
                <a:lnTo>
                  <a:pt x="51810" y="11253"/>
                </a:lnTo>
                <a:lnTo>
                  <a:pt x="58353" y="10359"/>
                </a:lnTo>
                <a:lnTo>
                  <a:pt x="64619" y="9763"/>
                </a:lnTo>
                <a:lnTo>
                  <a:pt x="70702" y="9366"/>
                </a:lnTo>
                <a:lnTo>
                  <a:pt x="76663" y="9101"/>
                </a:lnTo>
                <a:lnTo>
                  <a:pt x="82541" y="8925"/>
                </a:lnTo>
                <a:lnTo>
                  <a:pt x="88365" y="7854"/>
                </a:lnTo>
                <a:lnTo>
                  <a:pt x="94153" y="6189"/>
                </a:lnTo>
                <a:lnTo>
                  <a:pt x="99916" y="4126"/>
                </a:lnTo>
                <a:lnTo>
                  <a:pt x="105663" y="2750"/>
                </a:lnTo>
                <a:lnTo>
                  <a:pt x="111400" y="1833"/>
                </a:lnTo>
                <a:lnTo>
                  <a:pt x="117129" y="1221"/>
                </a:lnTo>
                <a:lnTo>
                  <a:pt x="125711" y="814"/>
                </a:lnTo>
                <a:lnTo>
                  <a:pt x="147947" y="361"/>
                </a:lnTo>
                <a:lnTo>
                  <a:pt x="239977" y="0"/>
                </a:lnTo>
                <a:lnTo>
                  <a:pt x="230913" y="4550"/>
                </a:lnTo>
                <a:lnTo>
                  <a:pt x="222522" y="5891"/>
                </a:lnTo>
                <a:lnTo>
                  <a:pt x="211213" y="6784"/>
                </a:lnTo>
                <a:lnTo>
                  <a:pt x="197959" y="7380"/>
                </a:lnTo>
                <a:lnTo>
                  <a:pt x="182455" y="8730"/>
                </a:lnTo>
                <a:lnTo>
                  <a:pt x="147449" y="12769"/>
                </a:lnTo>
                <a:lnTo>
                  <a:pt x="130684" y="14228"/>
                </a:lnTo>
                <a:lnTo>
                  <a:pt x="114745" y="15200"/>
                </a:lnTo>
                <a:lnTo>
                  <a:pt x="77179" y="16568"/>
                </a:lnTo>
                <a:lnTo>
                  <a:pt x="51435" y="17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68"/>
          <p:cNvSpPr/>
          <p:nvPr/>
        </p:nvSpPr>
        <p:spPr>
          <a:xfrm>
            <a:off x="1751647" y="3300412"/>
            <a:ext cx="221576" cy="522924"/>
          </a:xfrm>
          <a:custGeom>
            <a:avLst/>
            <a:gdLst/>
            <a:ahLst/>
            <a:cxnLst/>
            <a:rect l="0" t="0" r="0" b="0"/>
            <a:pathLst>
              <a:path w="221576" h="52292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5574" y="8731"/>
                </a:lnTo>
                <a:lnTo>
                  <a:pt x="19908" y="10583"/>
                </a:lnTo>
                <a:lnTo>
                  <a:pt x="24702" y="12771"/>
                </a:lnTo>
                <a:lnTo>
                  <a:pt x="28850" y="15181"/>
                </a:lnTo>
                <a:lnTo>
                  <a:pt x="32569" y="17741"/>
                </a:lnTo>
                <a:lnTo>
                  <a:pt x="39240" y="23125"/>
                </a:lnTo>
                <a:lnTo>
                  <a:pt x="45380" y="28693"/>
                </a:lnTo>
                <a:lnTo>
                  <a:pt x="49303" y="31511"/>
                </a:lnTo>
                <a:lnTo>
                  <a:pt x="53824" y="34342"/>
                </a:lnTo>
                <a:lnTo>
                  <a:pt x="58743" y="37183"/>
                </a:lnTo>
                <a:lnTo>
                  <a:pt x="62974" y="40028"/>
                </a:lnTo>
                <a:lnTo>
                  <a:pt x="66748" y="42878"/>
                </a:lnTo>
                <a:lnTo>
                  <a:pt x="70216" y="45731"/>
                </a:lnTo>
                <a:lnTo>
                  <a:pt x="77290" y="50490"/>
                </a:lnTo>
                <a:lnTo>
                  <a:pt x="97851" y="63397"/>
                </a:lnTo>
                <a:lnTo>
                  <a:pt x="106192" y="69887"/>
                </a:lnTo>
                <a:lnTo>
                  <a:pt x="112704" y="76119"/>
                </a:lnTo>
                <a:lnTo>
                  <a:pt x="117999" y="82179"/>
                </a:lnTo>
                <a:lnTo>
                  <a:pt x="123433" y="88123"/>
                </a:lnTo>
                <a:lnTo>
                  <a:pt x="134552" y="99808"/>
                </a:lnTo>
                <a:lnTo>
                  <a:pt x="140184" y="104639"/>
                </a:lnTo>
                <a:lnTo>
                  <a:pt x="145843" y="108812"/>
                </a:lnTo>
                <a:lnTo>
                  <a:pt x="151521" y="112546"/>
                </a:lnTo>
                <a:lnTo>
                  <a:pt x="157212" y="118846"/>
                </a:lnTo>
                <a:lnTo>
                  <a:pt x="162910" y="126856"/>
                </a:lnTo>
                <a:lnTo>
                  <a:pt x="168614" y="136005"/>
                </a:lnTo>
                <a:lnTo>
                  <a:pt x="173370" y="143058"/>
                </a:lnTo>
                <a:lnTo>
                  <a:pt x="177492" y="148712"/>
                </a:lnTo>
                <a:lnTo>
                  <a:pt x="181193" y="153434"/>
                </a:lnTo>
                <a:lnTo>
                  <a:pt x="187845" y="163761"/>
                </a:lnTo>
                <a:lnTo>
                  <a:pt x="193977" y="174700"/>
                </a:lnTo>
                <a:lnTo>
                  <a:pt x="199877" y="185912"/>
                </a:lnTo>
                <a:lnTo>
                  <a:pt x="203134" y="197245"/>
                </a:lnTo>
                <a:lnTo>
                  <a:pt x="205534" y="208632"/>
                </a:lnTo>
                <a:lnTo>
                  <a:pt x="209776" y="220043"/>
                </a:lnTo>
                <a:lnTo>
                  <a:pt x="212296" y="231465"/>
                </a:lnTo>
                <a:lnTo>
                  <a:pt x="214369" y="247653"/>
                </a:lnTo>
                <a:lnTo>
                  <a:pt x="218465" y="277073"/>
                </a:lnTo>
                <a:lnTo>
                  <a:pt x="219938" y="289490"/>
                </a:lnTo>
                <a:lnTo>
                  <a:pt x="220920" y="299674"/>
                </a:lnTo>
                <a:lnTo>
                  <a:pt x="221575" y="308368"/>
                </a:lnTo>
                <a:lnTo>
                  <a:pt x="221059" y="317021"/>
                </a:lnTo>
                <a:lnTo>
                  <a:pt x="219763" y="325647"/>
                </a:lnTo>
                <a:lnTo>
                  <a:pt x="215782" y="340947"/>
                </a:lnTo>
                <a:lnTo>
                  <a:pt x="209139" y="355868"/>
                </a:lnTo>
                <a:lnTo>
                  <a:pt x="206747" y="370979"/>
                </a:lnTo>
                <a:lnTo>
                  <a:pt x="206187" y="378557"/>
                </a:lnTo>
                <a:lnTo>
                  <a:pt x="203181" y="383816"/>
                </a:lnTo>
                <a:lnTo>
                  <a:pt x="198319" y="390180"/>
                </a:lnTo>
                <a:lnTo>
                  <a:pt x="187202" y="402966"/>
                </a:lnTo>
                <a:lnTo>
                  <a:pt x="179086" y="411824"/>
                </a:lnTo>
                <a:lnTo>
                  <a:pt x="169162" y="422165"/>
                </a:lnTo>
                <a:lnTo>
                  <a:pt x="165162" y="427176"/>
                </a:lnTo>
                <a:lnTo>
                  <a:pt x="160590" y="433374"/>
                </a:lnTo>
                <a:lnTo>
                  <a:pt x="155638" y="440363"/>
                </a:lnTo>
                <a:lnTo>
                  <a:pt x="150431" y="446928"/>
                </a:lnTo>
                <a:lnTo>
                  <a:pt x="145055" y="453210"/>
                </a:lnTo>
                <a:lnTo>
                  <a:pt x="134954" y="464317"/>
                </a:lnTo>
                <a:lnTo>
                  <a:pt x="127289" y="472428"/>
                </a:lnTo>
                <a:lnTo>
                  <a:pt x="111710" y="488344"/>
                </a:lnTo>
                <a:lnTo>
                  <a:pt x="77153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9"/>
          <p:cNvSpPr/>
          <p:nvPr/>
        </p:nvSpPr>
        <p:spPr>
          <a:xfrm>
            <a:off x="2205992" y="3446145"/>
            <a:ext cx="34288" cy="325756"/>
          </a:xfrm>
          <a:custGeom>
            <a:avLst/>
            <a:gdLst/>
            <a:ahLst/>
            <a:cxnLst/>
            <a:rect l="0" t="0" r="0" b="0"/>
            <a:pathLst>
              <a:path w="34288" h="325756">
                <a:moveTo>
                  <a:pt x="8570" y="0"/>
                </a:moveTo>
                <a:lnTo>
                  <a:pt x="8570" y="9101"/>
                </a:lnTo>
                <a:lnTo>
                  <a:pt x="7617" y="13688"/>
                </a:lnTo>
                <a:lnTo>
                  <a:pt x="6030" y="18650"/>
                </a:lnTo>
                <a:lnTo>
                  <a:pt x="4019" y="23863"/>
                </a:lnTo>
                <a:lnTo>
                  <a:pt x="2678" y="28291"/>
                </a:lnTo>
                <a:lnTo>
                  <a:pt x="1785" y="32196"/>
                </a:lnTo>
                <a:lnTo>
                  <a:pt x="792" y="39074"/>
                </a:lnTo>
                <a:lnTo>
                  <a:pt x="233" y="48301"/>
                </a:lnTo>
                <a:lnTo>
                  <a:pt x="102" y="54170"/>
                </a:lnTo>
                <a:lnTo>
                  <a:pt x="0" y="100996"/>
                </a:lnTo>
                <a:lnTo>
                  <a:pt x="952" y="107336"/>
                </a:lnTo>
                <a:lnTo>
                  <a:pt x="2539" y="114419"/>
                </a:lnTo>
                <a:lnTo>
                  <a:pt x="4549" y="121999"/>
                </a:lnTo>
                <a:lnTo>
                  <a:pt x="5890" y="129910"/>
                </a:lnTo>
                <a:lnTo>
                  <a:pt x="6783" y="138042"/>
                </a:lnTo>
                <a:lnTo>
                  <a:pt x="7379" y="146320"/>
                </a:lnTo>
                <a:lnTo>
                  <a:pt x="7776" y="153744"/>
                </a:lnTo>
                <a:lnTo>
                  <a:pt x="8217" y="167073"/>
                </a:lnTo>
                <a:lnTo>
                  <a:pt x="8465" y="185287"/>
                </a:lnTo>
                <a:lnTo>
                  <a:pt x="9453" y="193057"/>
                </a:lnTo>
                <a:lnTo>
                  <a:pt x="11063" y="202047"/>
                </a:lnTo>
                <a:lnTo>
                  <a:pt x="13090" y="211850"/>
                </a:lnTo>
                <a:lnTo>
                  <a:pt x="14441" y="220291"/>
                </a:lnTo>
                <a:lnTo>
                  <a:pt x="15341" y="227823"/>
                </a:lnTo>
                <a:lnTo>
                  <a:pt x="15942" y="234750"/>
                </a:lnTo>
                <a:lnTo>
                  <a:pt x="16342" y="241272"/>
                </a:lnTo>
                <a:lnTo>
                  <a:pt x="16787" y="253599"/>
                </a:lnTo>
                <a:lnTo>
                  <a:pt x="17858" y="259554"/>
                </a:lnTo>
                <a:lnTo>
                  <a:pt x="19524" y="265428"/>
                </a:lnTo>
                <a:lnTo>
                  <a:pt x="21588" y="271249"/>
                </a:lnTo>
                <a:lnTo>
                  <a:pt x="22964" y="276083"/>
                </a:lnTo>
                <a:lnTo>
                  <a:pt x="34287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0"/>
          <p:cNvSpPr/>
          <p:nvPr/>
        </p:nvSpPr>
        <p:spPr>
          <a:xfrm>
            <a:off x="2085975" y="3643312"/>
            <a:ext cx="291465" cy="8574"/>
          </a:xfrm>
          <a:custGeom>
            <a:avLst/>
            <a:gdLst/>
            <a:ahLst/>
            <a:cxnLst/>
            <a:rect l="0" t="0" r="0" b="0"/>
            <a:pathLst>
              <a:path w="291465" h="8574">
                <a:moveTo>
                  <a:pt x="0" y="0"/>
                </a:moveTo>
                <a:lnTo>
                  <a:pt x="9101" y="4551"/>
                </a:lnTo>
                <a:lnTo>
                  <a:pt x="13687" y="5892"/>
                </a:lnTo>
                <a:lnTo>
                  <a:pt x="18650" y="6785"/>
                </a:lnTo>
                <a:lnTo>
                  <a:pt x="23863" y="7381"/>
                </a:lnTo>
                <a:lnTo>
                  <a:pt x="65215" y="8043"/>
                </a:lnTo>
                <a:lnTo>
                  <a:pt x="291464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71"/>
          <p:cNvSpPr/>
          <p:nvPr/>
        </p:nvSpPr>
        <p:spPr>
          <a:xfrm>
            <a:off x="2377439" y="3399208"/>
            <a:ext cx="366627" cy="389838"/>
          </a:xfrm>
          <a:custGeom>
            <a:avLst/>
            <a:gdLst/>
            <a:ahLst/>
            <a:cxnLst/>
            <a:rect l="0" t="0" r="0" b="0"/>
            <a:pathLst>
              <a:path w="366627" h="389838">
                <a:moveTo>
                  <a:pt x="0" y="21219"/>
                </a:moveTo>
                <a:lnTo>
                  <a:pt x="13653" y="16668"/>
                </a:lnTo>
                <a:lnTo>
                  <a:pt x="20532" y="15328"/>
                </a:lnTo>
                <a:lnTo>
                  <a:pt x="27976" y="14434"/>
                </a:lnTo>
                <a:lnTo>
                  <a:pt x="146418" y="6038"/>
                </a:lnTo>
                <a:lnTo>
                  <a:pt x="168097" y="3478"/>
                </a:lnTo>
                <a:lnTo>
                  <a:pt x="186360" y="820"/>
                </a:lnTo>
                <a:lnTo>
                  <a:pt x="202345" y="0"/>
                </a:lnTo>
                <a:lnTo>
                  <a:pt x="216812" y="405"/>
                </a:lnTo>
                <a:lnTo>
                  <a:pt x="230266" y="1628"/>
                </a:lnTo>
                <a:lnTo>
                  <a:pt x="262996" y="5527"/>
                </a:lnTo>
                <a:lnTo>
                  <a:pt x="294052" y="9482"/>
                </a:lnTo>
                <a:lnTo>
                  <a:pt x="311030" y="11240"/>
                </a:lnTo>
                <a:lnTo>
                  <a:pt x="314986" y="12662"/>
                </a:lnTo>
                <a:lnTo>
                  <a:pt x="316671" y="14561"/>
                </a:lnTo>
                <a:lnTo>
                  <a:pt x="316842" y="16781"/>
                </a:lnTo>
                <a:lnTo>
                  <a:pt x="316003" y="18260"/>
                </a:lnTo>
                <a:lnTo>
                  <a:pt x="314491" y="19246"/>
                </a:lnTo>
                <a:lnTo>
                  <a:pt x="305273" y="23174"/>
                </a:lnTo>
                <a:lnTo>
                  <a:pt x="294745" y="27803"/>
                </a:lnTo>
                <a:lnTo>
                  <a:pt x="287937" y="30371"/>
                </a:lnTo>
                <a:lnTo>
                  <a:pt x="280541" y="33035"/>
                </a:lnTo>
                <a:lnTo>
                  <a:pt x="254542" y="41076"/>
                </a:lnTo>
                <a:lnTo>
                  <a:pt x="212580" y="53773"/>
                </a:lnTo>
                <a:lnTo>
                  <a:pt x="201728" y="57209"/>
                </a:lnTo>
                <a:lnTo>
                  <a:pt x="179510" y="63567"/>
                </a:lnTo>
                <a:lnTo>
                  <a:pt x="168251" y="66596"/>
                </a:lnTo>
                <a:lnTo>
                  <a:pt x="158840" y="68615"/>
                </a:lnTo>
                <a:lnTo>
                  <a:pt x="150661" y="69962"/>
                </a:lnTo>
                <a:lnTo>
                  <a:pt x="143303" y="70859"/>
                </a:lnTo>
                <a:lnTo>
                  <a:pt x="135540" y="73362"/>
                </a:lnTo>
                <a:lnTo>
                  <a:pt x="127508" y="76936"/>
                </a:lnTo>
                <a:lnTo>
                  <a:pt x="119296" y="81224"/>
                </a:lnTo>
                <a:lnTo>
                  <a:pt x="112868" y="84082"/>
                </a:lnTo>
                <a:lnTo>
                  <a:pt x="103186" y="87258"/>
                </a:lnTo>
                <a:lnTo>
                  <a:pt x="101176" y="89058"/>
                </a:lnTo>
                <a:lnTo>
                  <a:pt x="100788" y="91210"/>
                </a:lnTo>
                <a:lnTo>
                  <a:pt x="101482" y="93597"/>
                </a:lnTo>
                <a:lnTo>
                  <a:pt x="104793" y="98790"/>
                </a:lnTo>
                <a:lnTo>
                  <a:pt x="107010" y="101508"/>
                </a:lnTo>
                <a:lnTo>
                  <a:pt x="117093" y="107068"/>
                </a:lnTo>
                <a:lnTo>
                  <a:pt x="123782" y="109884"/>
                </a:lnTo>
                <a:lnTo>
                  <a:pt x="133956" y="112714"/>
                </a:lnTo>
                <a:lnTo>
                  <a:pt x="146455" y="115553"/>
                </a:lnTo>
                <a:lnTo>
                  <a:pt x="160502" y="118398"/>
                </a:lnTo>
                <a:lnTo>
                  <a:pt x="172724" y="121248"/>
                </a:lnTo>
                <a:lnTo>
                  <a:pt x="183729" y="124100"/>
                </a:lnTo>
                <a:lnTo>
                  <a:pt x="204530" y="129809"/>
                </a:lnTo>
                <a:lnTo>
                  <a:pt x="226475" y="135521"/>
                </a:lnTo>
                <a:lnTo>
                  <a:pt x="236708" y="138378"/>
                </a:lnTo>
                <a:lnTo>
                  <a:pt x="255699" y="144092"/>
                </a:lnTo>
                <a:lnTo>
                  <a:pt x="299844" y="158379"/>
                </a:lnTo>
                <a:lnTo>
                  <a:pt x="308481" y="161237"/>
                </a:lnTo>
                <a:lnTo>
                  <a:pt x="317097" y="165046"/>
                </a:lnTo>
                <a:lnTo>
                  <a:pt x="325698" y="169492"/>
                </a:lnTo>
                <a:lnTo>
                  <a:pt x="334290" y="174360"/>
                </a:lnTo>
                <a:lnTo>
                  <a:pt x="340970" y="178558"/>
                </a:lnTo>
                <a:lnTo>
                  <a:pt x="350933" y="185763"/>
                </a:lnTo>
                <a:lnTo>
                  <a:pt x="361896" y="195174"/>
                </a:lnTo>
                <a:lnTo>
                  <a:pt x="364137" y="198149"/>
                </a:lnTo>
                <a:lnTo>
                  <a:pt x="366626" y="203994"/>
                </a:lnTo>
                <a:lnTo>
                  <a:pt x="366338" y="206887"/>
                </a:lnTo>
                <a:lnTo>
                  <a:pt x="365193" y="209767"/>
                </a:lnTo>
                <a:lnTo>
                  <a:pt x="363477" y="212640"/>
                </a:lnTo>
                <a:lnTo>
                  <a:pt x="353951" y="223453"/>
                </a:lnTo>
                <a:lnTo>
                  <a:pt x="347410" y="230337"/>
                </a:lnTo>
                <a:lnTo>
                  <a:pt x="341144" y="235878"/>
                </a:lnTo>
                <a:lnTo>
                  <a:pt x="335062" y="240525"/>
                </a:lnTo>
                <a:lnTo>
                  <a:pt x="329102" y="244576"/>
                </a:lnTo>
                <a:lnTo>
                  <a:pt x="319941" y="254156"/>
                </a:lnTo>
                <a:lnTo>
                  <a:pt x="316164" y="259378"/>
                </a:lnTo>
                <a:lnTo>
                  <a:pt x="310789" y="263812"/>
                </a:lnTo>
                <a:lnTo>
                  <a:pt x="304347" y="267720"/>
                </a:lnTo>
                <a:lnTo>
                  <a:pt x="297196" y="271278"/>
                </a:lnTo>
                <a:lnTo>
                  <a:pt x="290523" y="275555"/>
                </a:lnTo>
                <a:lnTo>
                  <a:pt x="284170" y="280311"/>
                </a:lnTo>
                <a:lnTo>
                  <a:pt x="278029" y="285387"/>
                </a:lnTo>
                <a:lnTo>
                  <a:pt x="270125" y="290676"/>
                </a:lnTo>
                <a:lnTo>
                  <a:pt x="261046" y="296107"/>
                </a:lnTo>
                <a:lnTo>
                  <a:pt x="242703" y="306269"/>
                </a:lnTo>
                <a:lnTo>
                  <a:pt x="228201" y="313961"/>
                </a:lnTo>
                <a:lnTo>
                  <a:pt x="221667" y="318298"/>
                </a:lnTo>
                <a:lnTo>
                  <a:pt x="215405" y="323094"/>
                </a:lnTo>
                <a:lnTo>
                  <a:pt x="209326" y="328197"/>
                </a:lnTo>
                <a:lnTo>
                  <a:pt x="202416" y="332551"/>
                </a:lnTo>
                <a:lnTo>
                  <a:pt x="194952" y="336406"/>
                </a:lnTo>
                <a:lnTo>
                  <a:pt x="179990" y="343230"/>
                </a:lnTo>
                <a:lnTo>
                  <a:pt x="160858" y="352426"/>
                </a:lnTo>
                <a:lnTo>
                  <a:pt x="148962" y="358287"/>
                </a:lnTo>
                <a:lnTo>
                  <a:pt x="142171" y="361184"/>
                </a:lnTo>
                <a:lnTo>
                  <a:pt x="134786" y="364067"/>
                </a:lnTo>
                <a:lnTo>
                  <a:pt x="127005" y="366942"/>
                </a:lnTo>
                <a:lnTo>
                  <a:pt x="119913" y="368858"/>
                </a:lnTo>
                <a:lnTo>
                  <a:pt x="113279" y="370136"/>
                </a:lnTo>
                <a:lnTo>
                  <a:pt x="106952" y="370988"/>
                </a:lnTo>
                <a:lnTo>
                  <a:pt x="70742" y="376738"/>
                </a:lnTo>
                <a:lnTo>
                  <a:pt x="61449" y="379199"/>
                </a:lnTo>
                <a:lnTo>
                  <a:pt x="55254" y="381792"/>
                </a:lnTo>
                <a:lnTo>
                  <a:pt x="42863" y="3898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72"/>
          <p:cNvSpPr/>
          <p:nvPr/>
        </p:nvSpPr>
        <p:spPr>
          <a:xfrm>
            <a:off x="2668904" y="3557587"/>
            <a:ext cx="410173" cy="590909"/>
          </a:xfrm>
          <a:custGeom>
            <a:avLst/>
            <a:gdLst/>
            <a:ahLst/>
            <a:cxnLst/>
            <a:rect l="0" t="0" r="0" b="0"/>
            <a:pathLst>
              <a:path w="410173" h="590909">
                <a:moveTo>
                  <a:pt x="162878" y="0"/>
                </a:moveTo>
                <a:lnTo>
                  <a:pt x="156986" y="12735"/>
                </a:lnTo>
                <a:lnTo>
                  <a:pt x="155497" y="19313"/>
                </a:lnTo>
                <a:lnTo>
                  <a:pt x="152295" y="25411"/>
                </a:lnTo>
                <a:lnTo>
                  <a:pt x="150108" y="28371"/>
                </a:lnTo>
                <a:lnTo>
                  <a:pt x="147677" y="41819"/>
                </a:lnTo>
                <a:lnTo>
                  <a:pt x="146597" y="58591"/>
                </a:lnTo>
                <a:lnTo>
                  <a:pt x="146117" y="72396"/>
                </a:lnTo>
                <a:lnTo>
                  <a:pt x="143364" y="84881"/>
                </a:lnTo>
                <a:lnTo>
                  <a:pt x="138999" y="100080"/>
                </a:lnTo>
                <a:lnTo>
                  <a:pt x="137524" y="118300"/>
                </a:lnTo>
                <a:lnTo>
                  <a:pt x="142402" y="131635"/>
                </a:lnTo>
                <a:lnTo>
                  <a:pt x="149015" y="146134"/>
                </a:lnTo>
                <a:lnTo>
                  <a:pt x="151954" y="158929"/>
                </a:lnTo>
                <a:lnTo>
                  <a:pt x="158160" y="176842"/>
                </a:lnTo>
                <a:lnTo>
                  <a:pt x="161637" y="181712"/>
                </a:lnTo>
                <a:lnTo>
                  <a:pt x="170582" y="189664"/>
                </a:lnTo>
                <a:lnTo>
                  <a:pt x="181776" y="199495"/>
                </a:lnTo>
                <a:lnTo>
                  <a:pt x="191126" y="208440"/>
                </a:lnTo>
                <a:lnTo>
                  <a:pt x="196950" y="211350"/>
                </a:lnTo>
                <a:lnTo>
                  <a:pt x="204643" y="214243"/>
                </a:lnTo>
                <a:lnTo>
                  <a:pt x="213581" y="217124"/>
                </a:lnTo>
                <a:lnTo>
                  <a:pt x="221445" y="219997"/>
                </a:lnTo>
                <a:lnTo>
                  <a:pt x="228593" y="222864"/>
                </a:lnTo>
                <a:lnTo>
                  <a:pt x="235263" y="225729"/>
                </a:lnTo>
                <a:lnTo>
                  <a:pt x="247754" y="228912"/>
                </a:lnTo>
                <a:lnTo>
                  <a:pt x="258703" y="230326"/>
                </a:lnTo>
                <a:lnTo>
                  <a:pt x="266744" y="230955"/>
                </a:lnTo>
                <a:lnTo>
                  <a:pt x="276034" y="228694"/>
                </a:lnTo>
                <a:lnTo>
                  <a:pt x="285559" y="224514"/>
                </a:lnTo>
                <a:lnTo>
                  <a:pt x="297230" y="216806"/>
                </a:lnTo>
                <a:lnTo>
                  <a:pt x="307045" y="211293"/>
                </a:lnTo>
                <a:lnTo>
                  <a:pt x="318730" y="202835"/>
                </a:lnTo>
                <a:lnTo>
                  <a:pt x="325173" y="194606"/>
                </a:lnTo>
                <a:lnTo>
                  <a:pt x="328225" y="189745"/>
                </a:lnTo>
                <a:lnTo>
                  <a:pt x="336696" y="181804"/>
                </a:lnTo>
                <a:lnTo>
                  <a:pt x="341621" y="178352"/>
                </a:lnTo>
                <a:lnTo>
                  <a:pt x="349634" y="169438"/>
                </a:lnTo>
                <a:lnTo>
                  <a:pt x="359501" y="156249"/>
                </a:lnTo>
                <a:lnTo>
                  <a:pt x="362540" y="152743"/>
                </a:lnTo>
                <a:lnTo>
                  <a:pt x="365916" y="146309"/>
                </a:lnTo>
                <a:lnTo>
                  <a:pt x="372635" y="129866"/>
                </a:lnTo>
                <a:lnTo>
                  <a:pt x="375166" y="121853"/>
                </a:lnTo>
                <a:lnTo>
                  <a:pt x="375841" y="118383"/>
                </a:lnTo>
                <a:lnTo>
                  <a:pt x="379131" y="111987"/>
                </a:lnTo>
                <a:lnTo>
                  <a:pt x="390781" y="98179"/>
                </a:lnTo>
                <a:lnTo>
                  <a:pt x="392756" y="96023"/>
                </a:lnTo>
                <a:lnTo>
                  <a:pt x="394235" y="95448"/>
                </a:lnTo>
                <a:lnTo>
                  <a:pt x="398418" y="94809"/>
                </a:lnTo>
                <a:lnTo>
                  <a:pt x="399915" y="95591"/>
                </a:lnTo>
                <a:lnTo>
                  <a:pt x="400913" y="97065"/>
                </a:lnTo>
                <a:lnTo>
                  <a:pt x="401578" y="99000"/>
                </a:lnTo>
                <a:lnTo>
                  <a:pt x="404857" y="103690"/>
                </a:lnTo>
                <a:lnTo>
                  <a:pt x="407065" y="106274"/>
                </a:lnTo>
                <a:lnTo>
                  <a:pt x="408537" y="109902"/>
                </a:lnTo>
                <a:lnTo>
                  <a:pt x="410172" y="119013"/>
                </a:lnTo>
                <a:lnTo>
                  <a:pt x="409656" y="123157"/>
                </a:lnTo>
                <a:lnTo>
                  <a:pt x="408359" y="126872"/>
                </a:lnTo>
                <a:lnTo>
                  <a:pt x="406542" y="130302"/>
                </a:lnTo>
                <a:lnTo>
                  <a:pt x="404523" y="139192"/>
                </a:lnTo>
                <a:lnTo>
                  <a:pt x="403626" y="152350"/>
                </a:lnTo>
                <a:lnTo>
                  <a:pt x="403121" y="184629"/>
                </a:lnTo>
                <a:lnTo>
                  <a:pt x="402908" y="360995"/>
                </a:lnTo>
                <a:lnTo>
                  <a:pt x="401956" y="377823"/>
                </a:lnTo>
                <a:lnTo>
                  <a:pt x="400368" y="394757"/>
                </a:lnTo>
                <a:lnTo>
                  <a:pt x="398357" y="411762"/>
                </a:lnTo>
                <a:lnTo>
                  <a:pt x="396064" y="425003"/>
                </a:lnTo>
                <a:lnTo>
                  <a:pt x="393583" y="435735"/>
                </a:lnTo>
                <a:lnTo>
                  <a:pt x="390976" y="444795"/>
                </a:lnTo>
                <a:lnTo>
                  <a:pt x="385429" y="458455"/>
                </a:lnTo>
                <a:lnTo>
                  <a:pt x="377920" y="475182"/>
                </a:lnTo>
                <a:lnTo>
                  <a:pt x="369105" y="493953"/>
                </a:lnTo>
                <a:lnTo>
                  <a:pt x="361322" y="508372"/>
                </a:lnTo>
                <a:lnTo>
                  <a:pt x="354229" y="519890"/>
                </a:lnTo>
                <a:lnTo>
                  <a:pt x="347595" y="529473"/>
                </a:lnTo>
                <a:lnTo>
                  <a:pt x="339363" y="538720"/>
                </a:lnTo>
                <a:lnTo>
                  <a:pt x="330065" y="547741"/>
                </a:lnTo>
                <a:lnTo>
                  <a:pt x="320056" y="556613"/>
                </a:lnTo>
                <a:lnTo>
                  <a:pt x="310526" y="563481"/>
                </a:lnTo>
                <a:lnTo>
                  <a:pt x="301315" y="569011"/>
                </a:lnTo>
                <a:lnTo>
                  <a:pt x="292316" y="573651"/>
                </a:lnTo>
                <a:lnTo>
                  <a:pt x="281555" y="577697"/>
                </a:lnTo>
                <a:lnTo>
                  <a:pt x="269619" y="581346"/>
                </a:lnTo>
                <a:lnTo>
                  <a:pt x="256898" y="584731"/>
                </a:lnTo>
                <a:lnTo>
                  <a:pt x="246513" y="586989"/>
                </a:lnTo>
                <a:lnTo>
                  <a:pt x="237685" y="588493"/>
                </a:lnTo>
                <a:lnTo>
                  <a:pt x="229894" y="589497"/>
                </a:lnTo>
                <a:lnTo>
                  <a:pt x="221843" y="590165"/>
                </a:lnTo>
                <a:lnTo>
                  <a:pt x="213618" y="590611"/>
                </a:lnTo>
                <a:lnTo>
                  <a:pt x="205277" y="590908"/>
                </a:lnTo>
                <a:lnTo>
                  <a:pt x="193049" y="590154"/>
                </a:lnTo>
                <a:lnTo>
                  <a:pt x="178230" y="588698"/>
                </a:lnTo>
                <a:lnTo>
                  <a:pt x="161682" y="586776"/>
                </a:lnTo>
                <a:lnTo>
                  <a:pt x="146841" y="584541"/>
                </a:lnTo>
                <a:lnTo>
                  <a:pt x="133137" y="582099"/>
                </a:lnTo>
                <a:lnTo>
                  <a:pt x="120190" y="579519"/>
                </a:lnTo>
                <a:lnTo>
                  <a:pt x="107749" y="577798"/>
                </a:lnTo>
                <a:lnTo>
                  <a:pt x="95646" y="576651"/>
                </a:lnTo>
                <a:lnTo>
                  <a:pt x="83766" y="575887"/>
                </a:lnTo>
                <a:lnTo>
                  <a:pt x="72989" y="574425"/>
                </a:lnTo>
                <a:lnTo>
                  <a:pt x="62947" y="572497"/>
                </a:lnTo>
                <a:lnTo>
                  <a:pt x="53395" y="570260"/>
                </a:lnTo>
                <a:lnTo>
                  <a:pt x="44169" y="567816"/>
                </a:lnTo>
                <a:lnTo>
                  <a:pt x="35161" y="565234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3"/>
          <p:cNvSpPr/>
          <p:nvPr/>
        </p:nvSpPr>
        <p:spPr>
          <a:xfrm>
            <a:off x="3251834" y="3549015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9102" y="21166"/>
                </a:lnTo>
                <a:lnTo>
                  <a:pt x="12736" y="19826"/>
                </a:lnTo>
                <a:lnTo>
                  <a:pt x="16111" y="18932"/>
                </a:lnTo>
                <a:lnTo>
                  <a:pt x="19313" y="18336"/>
                </a:lnTo>
                <a:lnTo>
                  <a:pt x="25411" y="17674"/>
                </a:lnTo>
                <a:lnTo>
                  <a:pt x="31297" y="17380"/>
                </a:lnTo>
                <a:lnTo>
                  <a:pt x="37088" y="17249"/>
                </a:lnTo>
                <a:lnTo>
                  <a:pt x="82109" y="12625"/>
                </a:lnTo>
                <a:lnTo>
                  <a:pt x="97602" y="10322"/>
                </a:lnTo>
                <a:lnTo>
                  <a:pt x="110789" y="7833"/>
                </a:lnTo>
                <a:lnTo>
                  <a:pt x="122436" y="5222"/>
                </a:lnTo>
                <a:lnTo>
                  <a:pt x="133059" y="3481"/>
                </a:lnTo>
                <a:lnTo>
                  <a:pt x="142999" y="232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74"/>
          <p:cNvSpPr/>
          <p:nvPr/>
        </p:nvSpPr>
        <p:spPr>
          <a:xfrm>
            <a:off x="3303270" y="3660457"/>
            <a:ext cx="274320" cy="51436"/>
          </a:xfrm>
          <a:custGeom>
            <a:avLst/>
            <a:gdLst/>
            <a:ahLst/>
            <a:cxnLst/>
            <a:rect l="0" t="0" r="0" b="0"/>
            <a:pathLst>
              <a:path w="274320" h="51436">
                <a:moveTo>
                  <a:pt x="0" y="51435"/>
                </a:moveTo>
                <a:lnTo>
                  <a:pt x="4550" y="51435"/>
                </a:lnTo>
                <a:lnTo>
                  <a:pt x="7796" y="50483"/>
                </a:lnTo>
                <a:lnTo>
                  <a:pt x="11865" y="48895"/>
                </a:lnTo>
                <a:lnTo>
                  <a:pt x="16482" y="46884"/>
                </a:lnTo>
                <a:lnTo>
                  <a:pt x="26693" y="42110"/>
                </a:lnTo>
                <a:lnTo>
                  <a:pt x="32083" y="39503"/>
                </a:lnTo>
                <a:lnTo>
                  <a:pt x="38533" y="37766"/>
                </a:lnTo>
                <a:lnTo>
                  <a:pt x="45691" y="36607"/>
                </a:lnTo>
                <a:lnTo>
                  <a:pt x="53321" y="35835"/>
                </a:lnTo>
                <a:lnTo>
                  <a:pt x="60312" y="34367"/>
                </a:lnTo>
                <a:lnTo>
                  <a:pt x="66878" y="32436"/>
                </a:lnTo>
                <a:lnTo>
                  <a:pt x="73160" y="30197"/>
                </a:lnTo>
                <a:lnTo>
                  <a:pt x="80206" y="28704"/>
                </a:lnTo>
                <a:lnTo>
                  <a:pt x="87760" y="27708"/>
                </a:lnTo>
                <a:lnTo>
                  <a:pt x="95654" y="27045"/>
                </a:lnTo>
                <a:lnTo>
                  <a:pt x="103774" y="25650"/>
                </a:lnTo>
                <a:lnTo>
                  <a:pt x="112045" y="23768"/>
                </a:lnTo>
                <a:lnTo>
                  <a:pt x="120417" y="21560"/>
                </a:lnTo>
                <a:lnTo>
                  <a:pt x="127903" y="20088"/>
                </a:lnTo>
                <a:lnTo>
                  <a:pt x="134798" y="19107"/>
                </a:lnTo>
                <a:lnTo>
                  <a:pt x="141300" y="18453"/>
                </a:lnTo>
                <a:lnTo>
                  <a:pt x="148492" y="17065"/>
                </a:lnTo>
                <a:lnTo>
                  <a:pt x="156145" y="15187"/>
                </a:lnTo>
                <a:lnTo>
                  <a:pt x="164104" y="12982"/>
                </a:lnTo>
                <a:lnTo>
                  <a:pt x="172267" y="11512"/>
                </a:lnTo>
                <a:lnTo>
                  <a:pt x="180567" y="10532"/>
                </a:lnTo>
                <a:lnTo>
                  <a:pt x="188958" y="9879"/>
                </a:lnTo>
                <a:lnTo>
                  <a:pt x="197409" y="8491"/>
                </a:lnTo>
                <a:lnTo>
                  <a:pt x="205901" y="6613"/>
                </a:lnTo>
                <a:lnTo>
                  <a:pt x="214420" y="4409"/>
                </a:lnTo>
                <a:lnTo>
                  <a:pt x="222004" y="2939"/>
                </a:lnTo>
                <a:lnTo>
                  <a:pt x="228965" y="1960"/>
                </a:lnTo>
                <a:lnTo>
                  <a:pt x="235511" y="1306"/>
                </a:lnTo>
                <a:lnTo>
                  <a:pt x="241780" y="871"/>
                </a:lnTo>
                <a:lnTo>
                  <a:pt x="247864" y="581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75"/>
          <p:cNvSpPr/>
          <p:nvPr/>
        </p:nvSpPr>
        <p:spPr>
          <a:xfrm>
            <a:off x="3723322" y="357473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13653" y="34290"/>
                </a:lnTo>
                <a:lnTo>
                  <a:pt x="21484" y="33338"/>
                </a:lnTo>
                <a:lnTo>
                  <a:pt x="30515" y="31750"/>
                </a:lnTo>
                <a:lnTo>
                  <a:pt x="40346" y="29739"/>
                </a:lnTo>
                <a:lnTo>
                  <a:pt x="48805" y="28399"/>
                </a:lnTo>
                <a:lnTo>
                  <a:pt x="56349" y="27505"/>
                </a:lnTo>
                <a:lnTo>
                  <a:pt x="63283" y="26909"/>
                </a:lnTo>
                <a:lnTo>
                  <a:pt x="73622" y="25559"/>
                </a:lnTo>
                <a:lnTo>
                  <a:pt x="100348" y="21520"/>
                </a:lnTo>
                <a:lnTo>
                  <a:pt x="112619" y="19109"/>
                </a:lnTo>
                <a:lnTo>
                  <a:pt x="123657" y="16549"/>
                </a:lnTo>
                <a:lnTo>
                  <a:pt x="133873" y="13891"/>
                </a:lnTo>
                <a:lnTo>
                  <a:pt x="143541" y="12118"/>
                </a:lnTo>
                <a:lnTo>
                  <a:pt x="152844" y="1093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76"/>
          <p:cNvSpPr/>
          <p:nvPr/>
        </p:nvSpPr>
        <p:spPr>
          <a:xfrm>
            <a:off x="3932034" y="3351847"/>
            <a:ext cx="467978" cy="565514"/>
          </a:xfrm>
          <a:custGeom>
            <a:avLst/>
            <a:gdLst/>
            <a:ahLst/>
            <a:cxnLst/>
            <a:rect l="0" t="0" r="0" b="0"/>
            <a:pathLst>
              <a:path w="467978" h="565514">
                <a:moveTo>
                  <a:pt x="425653" y="51435"/>
                </a:moveTo>
                <a:lnTo>
                  <a:pt x="418809" y="38700"/>
                </a:lnTo>
                <a:lnTo>
                  <a:pt x="413722" y="32122"/>
                </a:lnTo>
                <a:lnTo>
                  <a:pt x="410079" y="29988"/>
                </a:lnTo>
                <a:lnTo>
                  <a:pt x="400951" y="27615"/>
                </a:lnTo>
                <a:lnTo>
                  <a:pt x="392992" y="26983"/>
                </a:lnTo>
                <a:lnTo>
                  <a:pt x="382925" y="26561"/>
                </a:lnTo>
                <a:lnTo>
                  <a:pt x="358085" y="26092"/>
                </a:lnTo>
                <a:lnTo>
                  <a:pt x="327995" y="25884"/>
                </a:lnTo>
                <a:lnTo>
                  <a:pt x="313876" y="26781"/>
                </a:lnTo>
                <a:lnTo>
                  <a:pt x="300652" y="28331"/>
                </a:lnTo>
                <a:lnTo>
                  <a:pt x="288027" y="30318"/>
                </a:lnTo>
                <a:lnTo>
                  <a:pt x="275800" y="31642"/>
                </a:lnTo>
                <a:lnTo>
                  <a:pt x="263838" y="32525"/>
                </a:lnTo>
                <a:lnTo>
                  <a:pt x="252054" y="33113"/>
                </a:lnTo>
                <a:lnTo>
                  <a:pt x="237530" y="35410"/>
                </a:lnTo>
                <a:lnTo>
                  <a:pt x="221180" y="38847"/>
                </a:lnTo>
                <a:lnTo>
                  <a:pt x="203613" y="43043"/>
                </a:lnTo>
                <a:lnTo>
                  <a:pt x="189044" y="46793"/>
                </a:lnTo>
                <a:lnTo>
                  <a:pt x="165236" y="53499"/>
                </a:lnTo>
                <a:lnTo>
                  <a:pt x="155839" y="57574"/>
                </a:lnTo>
                <a:lnTo>
                  <a:pt x="147669" y="62195"/>
                </a:lnTo>
                <a:lnTo>
                  <a:pt x="140318" y="67181"/>
                </a:lnTo>
                <a:lnTo>
                  <a:pt x="119450" y="80341"/>
                </a:lnTo>
                <a:lnTo>
                  <a:pt x="107217" y="87851"/>
                </a:lnTo>
                <a:lnTo>
                  <a:pt x="98110" y="93810"/>
                </a:lnTo>
                <a:lnTo>
                  <a:pt x="85451" y="102971"/>
                </a:lnTo>
                <a:lnTo>
                  <a:pt x="74110" y="117837"/>
                </a:lnTo>
                <a:lnTo>
                  <a:pt x="64624" y="135240"/>
                </a:lnTo>
                <a:lnTo>
                  <a:pt x="60408" y="149324"/>
                </a:lnTo>
                <a:lnTo>
                  <a:pt x="61189" y="157652"/>
                </a:lnTo>
                <a:lnTo>
                  <a:pt x="63615" y="167014"/>
                </a:lnTo>
                <a:lnTo>
                  <a:pt x="67137" y="177065"/>
                </a:lnTo>
                <a:lnTo>
                  <a:pt x="76130" y="193313"/>
                </a:lnTo>
                <a:lnTo>
                  <a:pt x="88382" y="207837"/>
                </a:lnTo>
                <a:lnTo>
                  <a:pt x="96983" y="215711"/>
                </a:lnTo>
                <a:lnTo>
                  <a:pt x="106527" y="223817"/>
                </a:lnTo>
                <a:lnTo>
                  <a:pt x="115747" y="231126"/>
                </a:lnTo>
                <a:lnTo>
                  <a:pt x="124752" y="237904"/>
                </a:lnTo>
                <a:lnTo>
                  <a:pt x="142376" y="250516"/>
                </a:lnTo>
                <a:lnTo>
                  <a:pt x="159735" y="262470"/>
                </a:lnTo>
                <a:lnTo>
                  <a:pt x="169317" y="267373"/>
                </a:lnTo>
                <a:lnTo>
                  <a:pt x="179515" y="271594"/>
                </a:lnTo>
                <a:lnTo>
                  <a:pt x="190123" y="275360"/>
                </a:lnTo>
                <a:lnTo>
                  <a:pt x="200053" y="279776"/>
                </a:lnTo>
                <a:lnTo>
                  <a:pt x="209531" y="284625"/>
                </a:lnTo>
                <a:lnTo>
                  <a:pt x="218706" y="289762"/>
                </a:lnTo>
                <a:lnTo>
                  <a:pt x="227681" y="294140"/>
                </a:lnTo>
                <a:lnTo>
                  <a:pt x="236522" y="298011"/>
                </a:lnTo>
                <a:lnTo>
                  <a:pt x="245273" y="301544"/>
                </a:lnTo>
                <a:lnTo>
                  <a:pt x="254917" y="305804"/>
                </a:lnTo>
                <a:lnTo>
                  <a:pt x="275793" y="315618"/>
                </a:lnTo>
                <a:lnTo>
                  <a:pt x="285741" y="319950"/>
                </a:lnTo>
                <a:lnTo>
                  <a:pt x="295231" y="323790"/>
                </a:lnTo>
                <a:lnTo>
                  <a:pt x="304415" y="327302"/>
                </a:lnTo>
                <a:lnTo>
                  <a:pt x="316253" y="332502"/>
                </a:lnTo>
                <a:lnTo>
                  <a:pt x="344646" y="345898"/>
                </a:lnTo>
                <a:lnTo>
                  <a:pt x="355456" y="351566"/>
                </a:lnTo>
                <a:lnTo>
                  <a:pt x="370006" y="360404"/>
                </a:lnTo>
                <a:lnTo>
                  <a:pt x="374268" y="365047"/>
                </a:lnTo>
                <a:lnTo>
                  <a:pt x="377109" y="370047"/>
                </a:lnTo>
                <a:lnTo>
                  <a:pt x="381107" y="383646"/>
                </a:lnTo>
                <a:lnTo>
                  <a:pt x="382292" y="396248"/>
                </a:lnTo>
                <a:lnTo>
                  <a:pt x="382692" y="413022"/>
                </a:lnTo>
                <a:lnTo>
                  <a:pt x="380207" y="422008"/>
                </a:lnTo>
                <a:lnTo>
                  <a:pt x="378211" y="427071"/>
                </a:lnTo>
                <a:lnTo>
                  <a:pt x="374975" y="431399"/>
                </a:lnTo>
                <a:lnTo>
                  <a:pt x="361319" y="443946"/>
                </a:lnTo>
                <a:lnTo>
                  <a:pt x="350705" y="457342"/>
                </a:lnTo>
                <a:lnTo>
                  <a:pt x="339638" y="467741"/>
                </a:lnTo>
                <a:lnTo>
                  <a:pt x="327417" y="476490"/>
                </a:lnTo>
                <a:lnTo>
                  <a:pt x="312460" y="486728"/>
                </a:lnTo>
                <a:lnTo>
                  <a:pt x="298828" y="495089"/>
                </a:lnTo>
                <a:lnTo>
                  <a:pt x="286419" y="501980"/>
                </a:lnTo>
                <a:lnTo>
                  <a:pt x="274554" y="508217"/>
                </a:lnTo>
                <a:lnTo>
                  <a:pt x="266818" y="513119"/>
                </a:lnTo>
                <a:lnTo>
                  <a:pt x="257850" y="519244"/>
                </a:lnTo>
                <a:lnTo>
                  <a:pt x="248062" y="526186"/>
                </a:lnTo>
                <a:lnTo>
                  <a:pt x="239632" y="531765"/>
                </a:lnTo>
                <a:lnTo>
                  <a:pt x="225185" y="540505"/>
                </a:lnTo>
                <a:lnTo>
                  <a:pt x="215807" y="545122"/>
                </a:lnTo>
                <a:lnTo>
                  <a:pt x="204793" y="550105"/>
                </a:lnTo>
                <a:lnTo>
                  <a:pt x="192688" y="555331"/>
                </a:lnTo>
                <a:lnTo>
                  <a:pt x="181761" y="558816"/>
                </a:lnTo>
                <a:lnTo>
                  <a:pt x="171619" y="561139"/>
                </a:lnTo>
                <a:lnTo>
                  <a:pt x="161999" y="562688"/>
                </a:lnTo>
                <a:lnTo>
                  <a:pt x="153681" y="563720"/>
                </a:lnTo>
                <a:lnTo>
                  <a:pt x="139359" y="564867"/>
                </a:lnTo>
                <a:lnTo>
                  <a:pt x="130015" y="565173"/>
                </a:lnTo>
                <a:lnTo>
                  <a:pt x="106934" y="565513"/>
                </a:lnTo>
                <a:lnTo>
                  <a:pt x="95063" y="564651"/>
                </a:lnTo>
                <a:lnTo>
                  <a:pt x="83340" y="563124"/>
                </a:lnTo>
                <a:lnTo>
                  <a:pt x="71715" y="561154"/>
                </a:lnTo>
                <a:lnTo>
                  <a:pt x="63011" y="559840"/>
                </a:lnTo>
                <a:lnTo>
                  <a:pt x="50801" y="558380"/>
                </a:lnTo>
                <a:lnTo>
                  <a:pt x="39660" y="555192"/>
                </a:lnTo>
                <a:lnTo>
                  <a:pt x="29311" y="550600"/>
                </a:lnTo>
                <a:lnTo>
                  <a:pt x="21536" y="545384"/>
                </a:lnTo>
                <a:lnTo>
                  <a:pt x="7253" y="527990"/>
                </a:lnTo>
                <a:lnTo>
                  <a:pt x="3845" y="520586"/>
                </a:lnTo>
                <a:lnTo>
                  <a:pt x="57" y="504739"/>
                </a:lnTo>
                <a:lnTo>
                  <a:pt x="0" y="495560"/>
                </a:lnTo>
                <a:lnTo>
                  <a:pt x="915" y="485631"/>
                </a:lnTo>
                <a:lnTo>
                  <a:pt x="2477" y="475202"/>
                </a:lnTo>
                <a:lnTo>
                  <a:pt x="4470" y="465391"/>
                </a:lnTo>
                <a:lnTo>
                  <a:pt x="6752" y="455993"/>
                </a:lnTo>
                <a:lnTo>
                  <a:pt x="9226" y="446870"/>
                </a:lnTo>
                <a:lnTo>
                  <a:pt x="17054" y="431654"/>
                </a:lnTo>
                <a:lnTo>
                  <a:pt x="26884" y="418541"/>
                </a:lnTo>
                <a:lnTo>
                  <a:pt x="37602" y="406363"/>
                </a:lnTo>
                <a:lnTo>
                  <a:pt x="51256" y="394601"/>
                </a:lnTo>
                <a:lnTo>
                  <a:pt x="58897" y="388797"/>
                </a:lnTo>
                <a:lnTo>
                  <a:pt x="72468" y="377269"/>
                </a:lnTo>
                <a:lnTo>
                  <a:pt x="86755" y="364843"/>
                </a:lnTo>
                <a:lnTo>
                  <a:pt x="105804" y="349795"/>
                </a:lnTo>
                <a:lnTo>
                  <a:pt x="115266" y="342734"/>
                </a:lnTo>
                <a:lnTo>
                  <a:pt x="164222" y="307271"/>
                </a:lnTo>
                <a:lnTo>
                  <a:pt x="178976" y="297240"/>
                </a:lnTo>
                <a:lnTo>
                  <a:pt x="215689" y="273394"/>
                </a:lnTo>
                <a:lnTo>
                  <a:pt x="232337" y="263225"/>
                </a:lnTo>
                <a:lnTo>
                  <a:pt x="247246" y="254541"/>
                </a:lnTo>
                <a:lnTo>
                  <a:pt x="260995" y="246847"/>
                </a:lnTo>
                <a:lnTo>
                  <a:pt x="273019" y="239812"/>
                </a:lnTo>
                <a:lnTo>
                  <a:pt x="293998" y="226916"/>
                </a:lnTo>
                <a:lnTo>
                  <a:pt x="309308" y="216047"/>
                </a:lnTo>
                <a:lnTo>
                  <a:pt x="349179" y="186191"/>
                </a:lnTo>
                <a:lnTo>
                  <a:pt x="365145" y="173657"/>
                </a:lnTo>
                <a:lnTo>
                  <a:pt x="377695" y="163396"/>
                </a:lnTo>
                <a:lnTo>
                  <a:pt x="387966" y="154651"/>
                </a:lnTo>
                <a:lnTo>
                  <a:pt x="396718" y="146916"/>
                </a:lnTo>
                <a:lnTo>
                  <a:pt x="411523" y="133241"/>
                </a:lnTo>
                <a:lnTo>
                  <a:pt x="421913" y="120813"/>
                </a:lnTo>
                <a:lnTo>
                  <a:pt x="426017" y="114832"/>
                </a:lnTo>
                <a:lnTo>
                  <a:pt x="435657" y="105646"/>
                </a:lnTo>
                <a:lnTo>
                  <a:pt x="440895" y="101864"/>
                </a:lnTo>
                <a:lnTo>
                  <a:pt x="449255" y="92580"/>
                </a:lnTo>
                <a:lnTo>
                  <a:pt x="462383" y="75649"/>
                </a:lnTo>
                <a:lnTo>
                  <a:pt x="464427" y="71388"/>
                </a:lnTo>
                <a:lnTo>
                  <a:pt x="467304" y="57241"/>
                </a:lnTo>
                <a:lnTo>
                  <a:pt x="467977" y="49888"/>
                </a:lnTo>
                <a:lnTo>
                  <a:pt x="465736" y="40905"/>
                </a:lnTo>
                <a:lnTo>
                  <a:pt x="461660" y="27678"/>
                </a:lnTo>
                <a:lnTo>
                  <a:pt x="461087" y="24167"/>
                </a:lnTo>
                <a:lnTo>
                  <a:pt x="457912" y="17726"/>
                </a:lnTo>
                <a:lnTo>
                  <a:pt x="450769" y="8745"/>
                </a:lnTo>
                <a:lnTo>
                  <a:pt x="4427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77"/>
          <p:cNvSpPr/>
          <p:nvPr/>
        </p:nvSpPr>
        <p:spPr>
          <a:xfrm>
            <a:off x="705802" y="4269104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27305" y="8573"/>
                </a:lnTo>
                <a:lnTo>
                  <a:pt x="78811" y="6033"/>
                </a:lnTo>
                <a:lnTo>
                  <a:pt x="112548" y="4022"/>
                </a:lnTo>
                <a:lnTo>
                  <a:pt x="177974" y="1788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78"/>
          <p:cNvSpPr/>
          <p:nvPr/>
        </p:nvSpPr>
        <p:spPr>
          <a:xfrm>
            <a:off x="1160144" y="4037647"/>
            <a:ext cx="60009" cy="402908"/>
          </a:xfrm>
          <a:custGeom>
            <a:avLst/>
            <a:gdLst/>
            <a:ahLst/>
            <a:cxnLst/>
            <a:rect l="0" t="0" r="0" b="0"/>
            <a:pathLst>
              <a:path w="60009" h="402908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6844" y="29244"/>
                </a:lnTo>
                <a:lnTo>
                  <a:pt x="11932" y="40302"/>
                </a:lnTo>
                <a:lnTo>
                  <a:pt x="13670" y="46871"/>
                </a:lnTo>
                <a:lnTo>
                  <a:pt x="14828" y="54107"/>
                </a:lnTo>
                <a:lnTo>
                  <a:pt x="15601" y="61789"/>
                </a:lnTo>
                <a:lnTo>
                  <a:pt x="16116" y="68815"/>
                </a:lnTo>
                <a:lnTo>
                  <a:pt x="16459" y="75405"/>
                </a:lnTo>
                <a:lnTo>
                  <a:pt x="16688" y="81702"/>
                </a:lnTo>
                <a:lnTo>
                  <a:pt x="19482" y="111560"/>
                </a:lnTo>
                <a:lnTo>
                  <a:pt x="21561" y="131523"/>
                </a:lnTo>
                <a:lnTo>
                  <a:pt x="23899" y="149595"/>
                </a:lnTo>
                <a:lnTo>
                  <a:pt x="26410" y="166405"/>
                </a:lnTo>
                <a:lnTo>
                  <a:pt x="29037" y="182374"/>
                </a:lnTo>
                <a:lnTo>
                  <a:pt x="30788" y="195878"/>
                </a:lnTo>
                <a:lnTo>
                  <a:pt x="31956" y="207738"/>
                </a:lnTo>
                <a:lnTo>
                  <a:pt x="32734" y="218502"/>
                </a:lnTo>
                <a:lnTo>
                  <a:pt x="33599" y="235542"/>
                </a:lnTo>
                <a:lnTo>
                  <a:pt x="33983" y="249465"/>
                </a:lnTo>
                <a:lnTo>
                  <a:pt x="34250" y="284323"/>
                </a:lnTo>
                <a:lnTo>
                  <a:pt x="35216" y="291467"/>
                </a:lnTo>
                <a:lnTo>
                  <a:pt x="36812" y="298134"/>
                </a:lnTo>
                <a:lnTo>
                  <a:pt x="38829" y="304483"/>
                </a:lnTo>
                <a:lnTo>
                  <a:pt x="40174" y="312527"/>
                </a:lnTo>
                <a:lnTo>
                  <a:pt x="41070" y="321698"/>
                </a:lnTo>
                <a:lnTo>
                  <a:pt x="42066" y="340145"/>
                </a:lnTo>
                <a:lnTo>
                  <a:pt x="42509" y="354693"/>
                </a:lnTo>
                <a:lnTo>
                  <a:pt x="43579" y="361239"/>
                </a:lnTo>
                <a:lnTo>
                  <a:pt x="45246" y="367509"/>
                </a:lnTo>
                <a:lnTo>
                  <a:pt x="47309" y="373593"/>
                </a:lnTo>
                <a:lnTo>
                  <a:pt x="48684" y="378602"/>
                </a:lnTo>
                <a:lnTo>
                  <a:pt x="50213" y="386708"/>
                </a:lnTo>
                <a:lnTo>
                  <a:pt x="50892" y="393486"/>
                </a:lnTo>
                <a:lnTo>
                  <a:pt x="60008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79"/>
          <p:cNvSpPr/>
          <p:nvPr/>
        </p:nvSpPr>
        <p:spPr>
          <a:xfrm>
            <a:off x="1307569" y="4046220"/>
            <a:ext cx="315333" cy="368618"/>
          </a:xfrm>
          <a:custGeom>
            <a:avLst/>
            <a:gdLst/>
            <a:ahLst/>
            <a:cxnLst/>
            <a:rect l="0" t="0" r="0" b="0"/>
            <a:pathLst>
              <a:path w="315333" h="368618">
                <a:moveTo>
                  <a:pt x="58315" y="0"/>
                </a:moveTo>
                <a:lnTo>
                  <a:pt x="53765" y="9101"/>
                </a:lnTo>
                <a:lnTo>
                  <a:pt x="51530" y="16110"/>
                </a:lnTo>
                <a:lnTo>
                  <a:pt x="50935" y="19312"/>
                </a:lnTo>
                <a:lnTo>
                  <a:pt x="47732" y="25410"/>
                </a:lnTo>
                <a:lnTo>
                  <a:pt x="40575" y="34199"/>
                </a:lnTo>
                <a:lnTo>
                  <a:pt x="35191" y="40917"/>
                </a:lnTo>
                <a:lnTo>
                  <a:pt x="29623" y="50253"/>
                </a:lnTo>
                <a:lnTo>
                  <a:pt x="23973" y="60752"/>
                </a:lnTo>
                <a:lnTo>
                  <a:pt x="18287" y="70815"/>
                </a:lnTo>
                <a:lnTo>
                  <a:pt x="9731" y="81836"/>
                </a:lnTo>
                <a:lnTo>
                  <a:pt x="4020" y="88124"/>
                </a:lnTo>
                <a:lnTo>
                  <a:pt x="2116" y="91134"/>
                </a:lnTo>
                <a:lnTo>
                  <a:pt x="0" y="97019"/>
                </a:lnTo>
                <a:lnTo>
                  <a:pt x="389" y="98969"/>
                </a:lnTo>
                <a:lnTo>
                  <a:pt x="1600" y="100269"/>
                </a:lnTo>
                <a:lnTo>
                  <a:pt x="6571" y="102717"/>
                </a:lnTo>
                <a:lnTo>
                  <a:pt x="11340" y="102825"/>
                </a:lnTo>
                <a:lnTo>
                  <a:pt x="16521" y="101887"/>
                </a:lnTo>
                <a:lnTo>
                  <a:pt x="32438" y="98306"/>
                </a:lnTo>
                <a:lnTo>
                  <a:pt x="41063" y="96970"/>
                </a:lnTo>
                <a:lnTo>
                  <a:pt x="49672" y="96079"/>
                </a:lnTo>
                <a:lnTo>
                  <a:pt x="58268" y="95485"/>
                </a:lnTo>
                <a:lnTo>
                  <a:pt x="72899" y="94825"/>
                </a:lnTo>
                <a:lnTo>
                  <a:pt x="91846" y="94454"/>
                </a:lnTo>
                <a:lnTo>
                  <a:pt x="115315" y="94328"/>
                </a:lnTo>
                <a:lnTo>
                  <a:pt x="123938" y="95270"/>
                </a:lnTo>
                <a:lnTo>
                  <a:pt x="134449" y="96851"/>
                </a:lnTo>
                <a:lnTo>
                  <a:pt x="146219" y="98857"/>
                </a:lnTo>
                <a:lnTo>
                  <a:pt x="155970" y="101147"/>
                </a:lnTo>
                <a:lnTo>
                  <a:pt x="164376" y="103627"/>
                </a:lnTo>
                <a:lnTo>
                  <a:pt x="196106" y="114449"/>
                </a:lnTo>
                <a:lnTo>
                  <a:pt x="203515" y="117257"/>
                </a:lnTo>
                <a:lnTo>
                  <a:pt x="210361" y="120081"/>
                </a:lnTo>
                <a:lnTo>
                  <a:pt x="216829" y="122916"/>
                </a:lnTo>
                <a:lnTo>
                  <a:pt x="223998" y="125759"/>
                </a:lnTo>
                <a:lnTo>
                  <a:pt x="239585" y="131458"/>
                </a:lnTo>
                <a:lnTo>
                  <a:pt x="248694" y="136216"/>
                </a:lnTo>
                <a:lnTo>
                  <a:pt x="258577" y="142245"/>
                </a:lnTo>
                <a:lnTo>
                  <a:pt x="268976" y="149123"/>
                </a:lnTo>
                <a:lnTo>
                  <a:pt x="276861" y="154660"/>
                </a:lnTo>
                <a:lnTo>
                  <a:pt x="283070" y="159304"/>
                </a:lnTo>
                <a:lnTo>
                  <a:pt x="292509" y="167956"/>
                </a:lnTo>
                <a:lnTo>
                  <a:pt x="299879" y="178152"/>
                </a:lnTo>
                <a:lnTo>
                  <a:pt x="306330" y="189033"/>
                </a:lnTo>
                <a:lnTo>
                  <a:pt x="309383" y="194602"/>
                </a:lnTo>
                <a:lnTo>
                  <a:pt x="312776" y="205870"/>
                </a:lnTo>
                <a:lnTo>
                  <a:pt x="314284" y="217227"/>
                </a:lnTo>
                <a:lnTo>
                  <a:pt x="314954" y="228626"/>
                </a:lnTo>
                <a:lnTo>
                  <a:pt x="315252" y="237501"/>
                </a:lnTo>
                <a:lnTo>
                  <a:pt x="315332" y="241202"/>
                </a:lnTo>
                <a:lnTo>
                  <a:pt x="312880" y="250393"/>
                </a:lnTo>
                <a:lnTo>
                  <a:pt x="309568" y="260828"/>
                </a:lnTo>
                <a:lnTo>
                  <a:pt x="308096" y="271816"/>
                </a:lnTo>
                <a:lnTo>
                  <a:pt x="304901" y="280509"/>
                </a:lnTo>
                <a:lnTo>
                  <a:pt x="299354" y="288501"/>
                </a:lnTo>
                <a:lnTo>
                  <a:pt x="290539" y="298402"/>
                </a:lnTo>
                <a:lnTo>
                  <a:pt x="282811" y="306613"/>
                </a:lnTo>
                <a:lnTo>
                  <a:pt x="279416" y="310136"/>
                </a:lnTo>
                <a:lnTo>
                  <a:pt x="272391" y="316295"/>
                </a:lnTo>
                <a:lnTo>
                  <a:pt x="251885" y="333297"/>
                </a:lnTo>
                <a:lnTo>
                  <a:pt x="242607" y="340308"/>
                </a:lnTo>
                <a:lnTo>
                  <a:pt x="234517" y="345935"/>
                </a:lnTo>
                <a:lnTo>
                  <a:pt x="227218" y="350638"/>
                </a:lnTo>
                <a:lnTo>
                  <a:pt x="221400" y="354726"/>
                </a:lnTo>
                <a:lnTo>
                  <a:pt x="212395" y="361809"/>
                </a:lnTo>
                <a:lnTo>
                  <a:pt x="207707" y="364078"/>
                </a:lnTo>
                <a:lnTo>
                  <a:pt x="202678" y="365591"/>
                </a:lnTo>
                <a:lnTo>
                  <a:pt x="186903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80"/>
          <p:cNvSpPr/>
          <p:nvPr/>
        </p:nvSpPr>
        <p:spPr>
          <a:xfrm>
            <a:off x="1357312" y="4046220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25717"/>
                </a:moveTo>
                <a:lnTo>
                  <a:pt x="18203" y="21167"/>
                </a:lnTo>
                <a:lnTo>
                  <a:pt x="24518" y="19826"/>
                </a:lnTo>
                <a:lnTo>
                  <a:pt x="29680" y="18932"/>
                </a:lnTo>
                <a:lnTo>
                  <a:pt x="34074" y="18336"/>
                </a:lnTo>
                <a:lnTo>
                  <a:pt x="39861" y="17939"/>
                </a:lnTo>
                <a:lnTo>
                  <a:pt x="46577" y="17674"/>
                </a:lnTo>
                <a:lnTo>
                  <a:pt x="53911" y="17498"/>
                </a:lnTo>
                <a:lnTo>
                  <a:pt x="64516" y="16428"/>
                </a:lnTo>
                <a:lnTo>
                  <a:pt x="77301" y="14761"/>
                </a:lnTo>
                <a:lnTo>
                  <a:pt x="91539" y="12698"/>
                </a:lnTo>
                <a:lnTo>
                  <a:pt x="102936" y="11323"/>
                </a:lnTo>
                <a:lnTo>
                  <a:pt x="112439" y="10406"/>
                </a:lnTo>
                <a:lnTo>
                  <a:pt x="120679" y="9795"/>
                </a:lnTo>
                <a:lnTo>
                  <a:pt x="128078" y="9387"/>
                </a:lnTo>
                <a:lnTo>
                  <a:pt x="141378" y="8934"/>
                </a:lnTo>
                <a:lnTo>
                  <a:pt x="149497" y="7861"/>
                </a:lnTo>
                <a:lnTo>
                  <a:pt x="158720" y="6193"/>
                </a:lnTo>
                <a:lnTo>
                  <a:pt x="168678" y="4129"/>
                </a:lnTo>
                <a:lnTo>
                  <a:pt x="178175" y="2752"/>
                </a:lnTo>
                <a:lnTo>
                  <a:pt x="187363" y="183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81"/>
          <p:cNvSpPr/>
          <p:nvPr/>
        </p:nvSpPr>
        <p:spPr>
          <a:xfrm>
            <a:off x="1863089" y="4174807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7381" y="44054"/>
                </a:lnTo>
                <a:lnTo>
                  <a:pt x="10583" y="43392"/>
                </a:lnTo>
                <a:lnTo>
                  <a:pt x="12771" y="43216"/>
                </a:lnTo>
                <a:lnTo>
                  <a:pt x="15182" y="42146"/>
                </a:lnTo>
                <a:lnTo>
                  <a:pt x="17741" y="40479"/>
                </a:lnTo>
                <a:lnTo>
                  <a:pt x="20400" y="38416"/>
                </a:lnTo>
                <a:lnTo>
                  <a:pt x="25030" y="37041"/>
                </a:lnTo>
                <a:lnTo>
                  <a:pt x="30975" y="36124"/>
                </a:lnTo>
                <a:lnTo>
                  <a:pt x="37795" y="35513"/>
                </a:lnTo>
                <a:lnTo>
                  <a:pt x="46152" y="34153"/>
                </a:lnTo>
                <a:lnTo>
                  <a:pt x="55533" y="32293"/>
                </a:lnTo>
                <a:lnTo>
                  <a:pt x="65597" y="30101"/>
                </a:lnTo>
                <a:lnTo>
                  <a:pt x="74212" y="27688"/>
                </a:lnTo>
                <a:lnTo>
                  <a:pt x="81860" y="25126"/>
                </a:lnTo>
                <a:lnTo>
                  <a:pt x="88863" y="22466"/>
                </a:lnTo>
                <a:lnTo>
                  <a:pt x="97342" y="20692"/>
                </a:lnTo>
                <a:lnTo>
                  <a:pt x="106805" y="19510"/>
                </a:lnTo>
                <a:lnTo>
                  <a:pt x="116923" y="18722"/>
                </a:lnTo>
                <a:lnTo>
                  <a:pt x="126527" y="17244"/>
                </a:lnTo>
                <a:lnTo>
                  <a:pt x="135786" y="15306"/>
                </a:lnTo>
                <a:lnTo>
                  <a:pt x="144817" y="13061"/>
                </a:lnTo>
                <a:lnTo>
                  <a:pt x="152742" y="11565"/>
                </a:lnTo>
                <a:lnTo>
                  <a:pt x="159931" y="10568"/>
                </a:lnTo>
                <a:lnTo>
                  <a:pt x="166628" y="9903"/>
                </a:lnTo>
                <a:lnTo>
                  <a:pt x="172998" y="9460"/>
                </a:lnTo>
                <a:lnTo>
                  <a:pt x="179150" y="9164"/>
                </a:lnTo>
                <a:lnTo>
                  <a:pt x="185156" y="8967"/>
                </a:lnTo>
                <a:lnTo>
                  <a:pt x="191065" y="7883"/>
                </a:lnTo>
                <a:lnTo>
                  <a:pt x="196909" y="6208"/>
                </a:lnTo>
                <a:lnTo>
                  <a:pt x="202710" y="4139"/>
                </a:lnTo>
                <a:lnTo>
                  <a:pt x="207531" y="2759"/>
                </a:lnTo>
                <a:lnTo>
                  <a:pt x="215426" y="1226"/>
                </a:lnTo>
                <a:lnTo>
                  <a:pt x="224650" y="545"/>
                </a:lnTo>
                <a:lnTo>
                  <a:pt x="229777" y="364"/>
                </a:lnTo>
                <a:lnTo>
                  <a:pt x="320555" y="1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82"/>
          <p:cNvSpPr/>
          <p:nvPr/>
        </p:nvSpPr>
        <p:spPr>
          <a:xfrm>
            <a:off x="2017394" y="4063365"/>
            <a:ext cx="51436" cy="300038"/>
          </a:xfrm>
          <a:custGeom>
            <a:avLst/>
            <a:gdLst/>
            <a:ahLst/>
            <a:cxnLst/>
            <a:rect l="0" t="0" r="0" b="0"/>
            <a:pathLst>
              <a:path w="51436" h="300038">
                <a:moveTo>
                  <a:pt x="0" y="0"/>
                </a:moveTo>
                <a:lnTo>
                  <a:pt x="4551" y="4550"/>
                </a:lnTo>
                <a:lnTo>
                  <a:pt x="6845" y="10653"/>
                </a:lnTo>
                <a:lnTo>
                  <a:pt x="9326" y="19485"/>
                </a:lnTo>
                <a:lnTo>
                  <a:pt x="11932" y="30134"/>
                </a:lnTo>
                <a:lnTo>
                  <a:pt x="13670" y="40092"/>
                </a:lnTo>
                <a:lnTo>
                  <a:pt x="14829" y="49588"/>
                </a:lnTo>
                <a:lnTo>
                  <a:pt x="15601" y="58776"/>
                </a:lnTo>
                <a:lnTo>
                  <a:pt x="16116" y="66806"/>
                </a:lnTo>
                <a:lnTo>
                  <a:pt x="16688" y="80809"/>
                </a:lnTo>
                <a:lnTo>
                  <a:pt x="17010" y="99402"/>
                </a:lnTo>
                <a:lnTo>
                  <a:pt x="18007" y="106273"/>
                </a:lnTo>
                <a:lnTo>
                  <a:pt x="19625" y="113711"/>
                </a:lnTo>
                <a:lnTo>
                  <a:pt x="21656" y="121528"/>
                </a:lnTo>
                <a:lnTo>
                  <a:pt x="23010" y="128643"/>
                </a:lnTo>
                <a:lnTo>
                  <a:pt x="23913" y="135292"/>
                </a:lnTo>
                <a:lnTo>
                  <a:pt x="24515" y="141629"/>
                </a:lnTo>
                <a:lnTo>
                  <a:pt x="24916" y="147760"/>
                </a:lnTo>
                <a:lnTo>
                  <a:pt x="25183" y="153751"/>
                </a:lnTo>
                <a:lnTo>
                  <a:pt x="25480" y="165489"/>
                </a:lnTo>
                <a:lnTo>
                  <a:pt x="25613" y="177055"/>
                </a:lnTo>
                <a:lnTo>
                  <a:pt x="26600" y="185664"/>
                </a:lnTo>
                <a:lnTo>
                  <a:pt x="28211" y="196166"/>
                </a:lnTo>
                <a:lnTo>
                  <a:pt x="30237" y="207930"/>
                </a:lnTo>
                <a:lnTo>
                  <a:pt x="31589" y="216725"/>
                </a:lnTo>
                <a:lnTo>
                  <a:pt x="32489" y="223540"/>
                </a:lnTo>
                <a:lnTo>
                  <a:pt x="33090" y="229037"/>
                </a:lnTo>
                <a:lnTo>
                  <a:pt x="32537" y="234606"/>
                </a:lnTo>
                <a:lnTo>
                  <a:pt x="31217" y="240224"/>
                </a:lnTo>
                <a:lnTo>
                  <a:pt x="29384" y="245874"/>
                </a:lnTo>
                <a:lnTo>
                  <a:pt x="29114" y="250593"/>
                </a:lnTo>
                <a:lnTo>
                  <a:pt x="29887" y="254692"/>
                </a:lnTo>
                <a:lnTo>
                  <a:pt x="31355" y="258377"/>
                </a:lnTo>
                <a:lnTo>
                  <a:pt x="33286" y="261786"/>
                </a:lnTo>
                <a:lnTo>
                  <a:pt x="35526" y="265012"/>
                </a:lnTo>
                <a:lnTo>
                  <a:pt x="37972" y="268114"/>
                </a:lnTo>
                <a:lnTo>
                  <a:pt x="39602" y="271135"/>
                </a:lnTo>
                <a:lnTo>
                  <a:pt x="40689" y="274102"/>
                </a:lnTo>
                <a:lnTo>
                  <a:pt x="41414" y="277032"/>
                </a:lnTo>
                <a:lnTo>
                  <a:pt x="42849" y="279938"/>
                </a:lnTo>
                <a:lnTo>
                  <a:pt x="44759" y="282828"/>
                </a:lnTo>
                <a:lnTo>
                  <a:pt x="46984" y="285707"/>
                </a:lnTo>
                <a:lnTo>
                  <a:pt x="48468" y="288579"/>
                </a:lnTo>
                <a:lnTo>
                  <a:pt x="49457" y="291445"/>
                </a:lnTo>
                <a:lnTo>
                  <a:pt x="51435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83"/>
          <p:cNvSpPr/>
          <p:nvPr/>
        </p:nvSpPr>
        <p:spPr>
          <a:xfrm>
            <a:off x="2274569" y="4063374"/>
            <a:ext cx="375805" cy="368609"/>
          </a:xfrm>
          <a:custGeom>
            <a:avLst/>
            <a:gdLst/>
            <a:ahLst/>
            <a:cxnLst/>
            <a:rect l="0" t="0" r="0" b="0"/>
            <a:pathLst>
              <a:path w="375805" h="368609">
                <a:moveTo>
                  <a:pt x="0" y="8563"/>
                </a:moveTo>
                <a:lnTo>
                  <a:pt x="31245" y="8563"/>
                </a:lnTo>
                <a:lnTo>
                  <a:pt x="40833" y="7611"/>
                </a:lnTo>
                <a:lnTo>
                  <a:pt x="52939" y="6023"/>
                </a:lnTo>
                <a:lnTo>
                  <a:pt x="66726" y="4013"/>
                </a:lnTo>
                <a:lnTo>
                  <a:pt x="78774" y="2672"/>
                </a:lnTo>
                <a:lnTo>
                  <a:pt x="89664" y="1778"/>
                </a:lnTo>
                <a:lnTo>
                  <a:pt x="99781" y="1182"/>
                </a:lnTo>
                <a:lnTo>
                  <a:pt x="126262" y="520"/>
                </a:lnTo>
                <a:lnTo>
                  <a:pt x="228290" y="0"/>
                </a:lnTo>
                <a:lnTo>
                  <a:pt x="236966" y="950"/>
                </a:lnTo>
                <a:lnTo>
                  <a:pt x="244655" y="2535"/>
                </a:lnTo>
                <a:lnTo>
                  <a:pt x="251686" y="4544"/>
                </a:lnTo>
                <a:lnTo>
                  <a:pt x="256373" y="6836"/>
                </a:lnTo>
                <a:lnTo>
                  <a:pt x="259498" y="9317"/>
                </a:lnTo>
                <a:lnTo>
                  <a:pt x="261582" y="11923"/>
                </a:lnTo>
                <a:lnTo>
                  <a:pt x="262018" y="14613"/>
                </a:lnTo>
                <a:lnTo>
                  <a:pt x="261356" y="17359"/>
                </a:lnTo>
                <a:lnTo>
                  <a:pt x="259963" y="20142"/>
                </a:lnTo>
                <a:lnTo>
                  <a:pt x="257129" y="21997"/>
                </a:lnTo>
                <a:lnTo>
                  <a:pt x="241181" y="26513"/>
                </a:lnTo>
                <a:lnTo>
                  <a:pt x="231273" y="30055"/>
                </a:lnTo>
                <a:lnTo>
                  <a:pt x="209468" y="38118"/>
                </a:lnTo>
                <a:lnTo>
                  <a:pt x="190252" y="44876"/>
                </a:lnTo>
                <a:lnTo>
                  <a:pt x="182080" y="48011"/>
                </a:lnTo>
                <a:lnTo>
                  <a:pt x="174727" y="51055"/>
                </a:lnTo>
                <a:lnTo>
                  <a:pt x="167920" y="54036"/>
                </a:lnTo>
                <a:lnTo>
                  <a:pt x="160524" y="56976"/>
                </a:lnTo>
                <a:lnTo>
                  <a:pt x="144687" y="62783"/>
                </a:lnTo>
                <a:lnTo>
                  <a:pt x="134558" y="67569"/>
                </a:lnTo>
                <a:lnTo>
                  <a:pt x="123043" y="73618"/>
                </a:lnTo>
                <a:lnTo>
                  <a:pt x="110604" y="80508"/>
                </a:lnTo>
                <a:lnTo>
                  <a:pt x="101359" y="86054"/>
                </a:lnTo>
                <a:lnTo>
                  <a:pt x="94242" y="90704"/>
                </a:lnTo>
                <a:lnTo>
                  <a:pt x="88546" y="94756"/>
                </a:lnTo>
                <a:lnTo>
                  <a:pt x="84748" y="98410"/>
                </a:lnTo>
                <a:lnTo>
                  <a:pt x="82217" y="101799"/>
                </a:lnTo>
                <a:lnTo>
                  <a:pt x="80529" y="105010"/>
                </a:lnTo>
                <a:lnTo>
                  <a:pt x="81308" y="108104"/>
                </a:lnTo>
                <a:lnTo>
                  <a:pt x="83733" y="111119"/>
                </a:lnTo>
                <a:lnTo>
                  <a:pt x="87255" y="114081"/>
                </a:lnTo>
                <a:lnTo>
                  <a:pt x="93708" y="117373"/>
                </a:lnTo>
                <a:lnTo>
                  <a:pt x="105236" y="121765"/>
                </a:lnTo>
                <a:lnTo>
                  <a:pt x="110162" y="124037"/>
                </a:lnTo>
                <a:lnTo>
                  <a:pt x="116304" y="125550"/>
                </a:lnTo>
                <a:lnTo>
                  <a:pt x="123256" y="126559"/>
                </a:lnTo>
                <a:lnTo>
                  <a:pt x="130748" y="127233"/>
                </a:lnTo>
                <a:lnTo>
                  <a:pt x="138601" y="128634"/>
                </a:lnTo>
                <a:lnTo>
                  <a:pt x="146693" y="130520"/>
                </a:lnTo>
                <a:lnTo>
                  <a:pt x="154946" y="132730"/>
                </a:lnTo>
                <a:lnTo>
                  <a:pt x="164257" y="134203"/>
                </a:lnTo>
                <a:lnTo>
                  <a:pt x="174275" y="135186"/>
                </a:lnTo>
                <a:lnTo>
                  <a:pt x="184763" y="135841"/>
                </a:lnTo>
                <a:lnTo>
                  <a:pt x="219277" y="139109"/>
                </a:lnTo>
                <a:lnTo>
                  <a:pt x="240482" y="141313"/>
                </a:lnTo>
                <a:lnTo>
                  <a:pt x="257477" y="143736"/>
                </a:lnTo>
                <a:lnTo>
                  <a:pt x="271664" y="146303"/>
                </a:lnTo>
                <a:lnTo>
                  <a:pt x="283979" y="148967"/>
                </a:lnTo>
                <a:lnTo>
                  <a:pt x="294095" y="151696"/>
                </a:lnTo>
                <a:lnTo>
                  <a:pt x="302743" y="154467"/>
                </a:lnTo>
                <a:lnTo>
                  <a:pt x="310414" y="157268"/>
                </a:lnTo>
                <a:lnTo>
                  <a:pt x="317433" y="159134"/>
                </a:lnTo>
                <a:lnTo>
                  <a:pt x="324017" y="160379"/>
                </a:lnTo>
                <a:lnTo>
                  <a:pt x="330312" y="161209"/>
                </a:lnTo>
                <a:lnTo>
                  <a:pt x="336413" y="162714"/>
                </a:lnTo>
                <a:lnTo>
                  <a:pt x="342385" y="164671"/>
                </a:lnTo>
                <a:lnTo>
                  <a:pt x="353149" y="169384"/>
                </a:lnTo>
                <a:lnTo>
                  <a:pt x="361108" y="174654"/>
                </a:lnTo>
                <a:lnTo>
                  <a:pt x="363611" y="177393"/>
                </a:lnTo>
                <a:lnTo>
                  <a:pt x="365280" y="180172"/>
                </a:lnTo>
                <a:lnTo>
                  <a:pt x="366393" y="182976"/>
                </a:lnTo>
                <a:lnTo>
                  <a:pt x="370169" y="188633"/>
                </a:lnTo>
                <a:lnTo>
                  <a:pt x="375804" y="195474"/>
                </a:lnTo>
                <a:lnTo>
                  <a:pt x="375313" y="197941"/>
                </a:lnTo>
                <a:lnTo>
                  <a:pt x="372229" y="205761"/>
                </a:lnTo>
                <a:lnTo>
                  <a:pt x="365137" y="216323"/>
                </a:lnTo>
                <a:lnTo>
                  <a:pt x="357003" y="225485"/>
                </a:lnTo>
                <a:lnTo>
                  <a:pt x="344010" y="238783"/>
                </a:lnTo>
                <a:lnTo>
                  <a:pt x="338631" y="246773"/>
                </a:lnTo>
                <a:lnTo>
                  <a:pt x="337196" y="250237"/>
                </a:lnTo>
                <a:lnTo>
                  <a:pt x="334336" y="253499"/>
                </a:lnTo>
                <a:lnTo>
                  <a:pt x="326076" y="259664"/>
                </a:lnTo>
                <a:lnTo>
                  <a:pt x="315267" y="268489"/>
                </a:lnTo>
                <a:lnTo>
                  <a:pt x="309029" y="276804"/>
                </a:lnTo>
                <a:lnTo>
                  <a:pt x="306032" y="281687"/>
                </a:lnTo>
                <a:lnTo>
                  <a:pt x="303081" y="284943"/>
                </a:lnTo>
                <a:lnTo>
                  <a:pt x="300162" y="287114"/>
                </a:lnTo>
                <a:lnTo>
                  <a:pt x="297263" y="288562"/>
                </a:lnTo>
                <a:lnTo>
                  <a:pt x="288962" y="295249"/>
                </a:lnTo>
                <a:lnTo>
                  <a:pt x="284082" y="299700"/>
                </a:lnTo>
                <a:lnTo>
                  <a:pt x="278923" y="302667"/>
                </a:lnTo>
                <a:lnTo>
                  <a:pt x="268111" y="305963"/>
                </a:lnTo>
                <a:lnTo>
                  <a:pt x="259496" y="309969"/>
                </a:lnTo>
                <a:lnTo>
                  <a:pt x="251539" y="314923"/>
                </a:lnTo>
                <a:lnTo>
                  <a:pt x="241653" y="320301"/>
                </a:lnTo>
                <a:lnTo>
                  <a:pt x="214150" y="334354"/>
                </a:lnTo>
                <a:lnTo>
                  <a:pt x="203763" y="340049"/>
                </a:lnTo>
                <a:lnTo>
                  <a:pt x="195972" y="345755"/>
                </a:lnTo>
                <a:lnTo>
                  <a:pt x="191608" y="347658"/>
                </a:lnTo>
                <a:lnTo>
                  <a:pt x="181679" y="349772"/>
                </a:lnTo>
                <a:lnTo>
                  <a:pt x="170917" y="353252"/>
                </a:lnTo>
                <a:lnTo>
                  <a:pt x="165380" y="355513"/>
                </a:lnTo>
                <a:lnTo>
                  <a:pt x="157878" y="357020"/>
                </a:lnTo>
                <a:lnTo>
                  <a:pt x="149067" y="358025"/>
                </a:lnTo>
                <a:lnTo>
                  <a:pt x="139383" y="358696"/>
                </a:lnTo>
                <a:lnTo>
                  <a:pt x="131022" y="360095"/>
                </a:lnTo>
                <a:lnTo>
                  <a:pt x="123544" y="361980"/>
                </a:lnTo>
                <a:lnTo>
                  <a:pt x="116652" y="364189"/>
                </a:lnTo>
                <a:lnTo>
                  <a:pt x="109201" y="365663"/>
                </a:lnTo>
                <a:lnTo>
                  <a:pt x="101376" y="366644"/>
                </a:lnTo>
                <a:lnTo>
                  <a:pt x="68581" y="3686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84"/>
          <p:cNvSpPr/>
          <p:nvPr/>
        </p:nvSpPr>
        <p:spPr>
          <a:xfrm>
            <a:off x="2720339" y="4209097"/>
            <a:ext cx="330368" cy="496809"/>
          </a:xfrm>
          <a:custGeom>
            <a:avLst/>
            <a:gdLst/>
            <a:ahLst/>
            <a:cxnLst/>
            <a:rect l="0" t="0" r="0" b="0"/>
            <a:pathLst>
              <a:path w="330368" h="496809">
                <a:moveTo>
                  <a:pt x="51436" y="0"/>
                </a:moveTo>
                <a:lnTo>
                  <a:pt x="31284" y="20151"/>
                </a:lnTo>
                <a:lnTo>
                  <a:pt x="25652" y="30864"/>
                </a:lnTo>
                <a:lnTo>
                  <a:pt x="19021" y="44197"/>
                </a:lnTo>
                <a:lnTo>
                  <a:pt x="9724" y="56473"/>
                </a:lnTo>
                <a:lnTo>
                  <a:pt x="4322" y="65739"/>
                </a:lnTo>
                <a:lnTo>
                  <a:pt x="1921" y="73033"/>
                </a:lnTo>
                <a:lnTo>
                  <a:pt x="854" y="79449"/>
                </a:lnTo>
                <a:lnTo>
                  <a:pt x="2920" y="90556"/>
                </a:lnTo>
                <a:lnTo>
                  <a:pt x="6060" y="103112"/>
                </a:lnTo>
                <a:lnTo>
                  <a:pt x="7456" y="111868"/>
                </a:lnTo>
                <a:lnTo>
                  <a:pt x="8781" y="115536"/>
                </a:lnTo>
                <a:lnTo>
                  <a:pt x="12793" y="122152"/>
                </a:lnTo>
                <a:lnTo>
                  <a:pt x="20407" y="131231"/>
                </a:lnTo>
                <a:lnTo>
                  <a:pt x="28695" y="139954"/>
                </a:lnTo>
                <a:lnTo>
                  <a:pt x="31513" y="141880"/>
                </a:lnTo>
                <a:lnTo>
                  <a:pt x="50282" y="149776"/>
                </a:lnTo>
                <a:lnTo>
                  <a:pt x="55429" y="151286"/>
                </a:lnTo>
                <a:lnTo>
                  <a:pt x="60765" y="152292"/>
                </a:lnTo>
                <a:lnTo>
                  <a:pt x="66228" y="152963"/>
                </a:lnTo>
                <a:lnTo>
                  <a:pt x="73679" y="153410"/>
                </a:lnTo>
                <a:lnTo>
                  <a:pt x="92119" y="153908"/>
                </a:lnTo>
                <a:lnTo>
                  <a:pt x="101418" y="153087"/>
                </a:lnTo>
                <a:lnTo>
                  <a:pt x="110475" y="151589"/>
                </a:lnTo>
                <a:lnTo>
                  <a:pt x="119370" y="149636"/>
                </a:lnTo>
                <a:lnTo>
                  <a:pt x="127205" y="148335"/>
                </a:lnTo>
                <a:lnTo>
                  <a:pt x="134334" y="147468"/>
                </a:lnTo>
                <a:lnTo>
                  <a:pt x="140991" y="146889"/>
                </a:lnTo>
                <a:lnTo>
                  <a:pt x="147334" y="145551"/>
                </a:lnTo>
                <a:lnTo>
                  <a:pt x="153468" y="143707"/>
                </a:lnTo>
                <a:lnTo>
                  <a:pt x="159462" y="141525"/>
                </a:lnTo>
                <a:lnTo>
                  <a:pt x="168662" y="139100"/>
                </a:lnTo>
                <a:lnTo>
                  <a:pt x="172449" y="138453"/>
                </a:lnTo>
                <a:lnTo>
                  <a:pt x="181737" y="132655"/>
                </a:lnTo>
                <a:lnTo>
                  <a:pt x="191262" y="124680"/>
                </a:lnTo>
                <a:lnTo>
                  <a:pt x="198671" y="117961"/>
                </a:lnTo>
                <a:lnTo>
                  <a:pt x="207678" y="111800"/>
                </a:lnTo>
                <a:lnTo>
                  <a:pt x="217079" y="105886"/>
                </a:lnTo>
                <a:lnTo>
                  <a:pt x="229632" y="96250"/>
                </a:lnTo>
                <a:lnTo>
                  <a:pt x="243029" y="86910"/>
                </a:lnTo>
                <a:lnTo>
                  <a:pt x="248697" y="81753"/>
                </a:lnTo>
                <a:lnTo>
                  <a:pt x="257535" y="70942"/>
                </a:lnTo>
                <a:lnTo>
                  <a:pt x="263130" y="64440"/>
                </a:lnTo>
                <a:lnTo>
                  <a:pt x="269718" y="57247"/>
                </a:lnTo>
                <a:lnTo>
                  <a:pt x="276967" y="49595"/>
                </a:lnTo>
                <a:lnTo>
                  <a:pt x="282752" y="41636"/>
                </a:lnTo>
                <a:lnTo>
                  <a:pt x="287562" y="33472"/>
                </a:lnTo>
                <a:lnTo>
                  <a:pt x="294493" y="20592"/>
                </a:lnTo>
                <a:lnTo>
                  <a:pt x="296341" y="18490"/>
                </a:lnTo>
                <a:lnTo>
                  <a:pt x="297574" y="18042"/>
                </a:lnTo>
                <a:lnTo>
                  <a:pt x="298395" y="18696"/>
                </a:lnTo>
                <a:lnTo>
                  <a:pt x="298943" y="20084"/>
                </a:lnTo>
                <a:lnTo>
                  <a:pt x="299822" y="24605"/>
                </a:lnTo>
                <a:lnTo>
                  <a:pt x="295423" y="34490"/>
                </a:lnTo>
                <a:lnTo>
                  <a:pt x="293225" y="46761"/>
                </a:lnTo>
                <a:lnTo>
                  <a:pt x="292638" y="54035"/>
                </a:lnTo>
                <a:lnTo>
                  <a:pt x="293200" y="62693"/>
                </a:lnTo>
                <a:lnTo>
                  <a:pt x="294526" y="72275"/>
                </a:lnTo>
                <a:lnTo>
                  <a:pt x="296364" y="82473"/>
                </a:lnTo>
                <a:lnTo>
                  <a:pt x="297588" y="91177"/>
                </a:lnTo>
                <a:lnTo>
                  <a:pt x="300265" y="117292"/>
                </a:lnTo>
                <a:lnTo>
                  <a:pt x="304266" y="147697"/>
                </a:lnTo>
                <a:lnTo>
                  <a:pt x="309220" y="178356"/>
                </a:lnTo>
                <a:lnTo>
                  <a:pt x="311874" y="193199"/>
                </a:lnTo>
                <a:lnTo>
                  <a:pt x="314596" y="205952"/>
                </a:lnTo>
                <a:lnTo>
                  <a:pt x="317363" y="217311"/>
                </a:lnTo>
                <a:lnTo>
                  <a:pt x="320161" y="227742"/>
                </a:lnTo>
                <a:lnTo>
                  <a:pt x="322026" y="237553"/>
                </a:lnTo>
                <a:lnTo>
                  <a:pt x="323269" y="246951"/>
                </a:lnTo>
                <a:lnTo>
                  <a:pt x="324098" y="256074"/>
                </a:lnTo>
                <a:lnTo>
                  <a:pt x="327559" y="283991"/>
                </a:lnTo>
                <a:lnTo>
                  <a:pt x="329815" y="300769"/>
                </a:lnTo>
                <a:lnTo>
                  <a:pt x="330367" y="316718"/>
                </a:lnTo>
                <a:lnTo>
                  <a:pt x="329782" y="332113"/>
                </a:lnTo>
                <a:lnTo>
                  <a:pt x="328440" y="347139"/>
                </a:lnTo>
                <a:lnTo>
                  <a:pt x="327545" y="359061"/>
                </a:lnTo>
                <a:lnTo>
                  <a:pt x="326551" y="377388"/>
                </a:lnTo>
                <a:lnTo>
                  <a:pt x="324381" y="384941"/>
                </a:lnTo>
                <a:lnTo>
                  <a:pt x="316889" y="398415"/>
                </a:lnTo>
                <a:lnTo>
                  <a:pt x="312290" y="410753"/>
                </a:lnTo>
                <a:lnTo>
                  <a:pt x="311063" y="416711"/>
                </a:lnTo>
                <a:lnTo>
                  <a:pt x="308341" y="421635"/>
                </a:lnTo>
                <a:lnTo>
                  <a:pt x="300235" y="429646"/>
                </a:lnTo>
                <a:lnTo>
                  <a:pt x="292823" y="436381"/>
                </a:lnTo>
                <a:lnTo>
                  <a:pt x="286354" y="443503"/>
                </a:lnTo>
                <a:lnTo>
                  <a:pt x="280304" y="453017"/>
                </a:lnTo>
                <a:lnTo>
                  <a:pt x="271900" y="461056"/>
                </a:lnTo>
                <a:lnTo>
                  <a:pt x="262767" y="467804"/>
                </a:lnTo>
                <a:lnTo>
                  <a:pt x="255533" y="473978"/>
                </a:lnTo>
                <a:lnTo>
                  <a:pt x="246603" y="479897"/>
                </a:lnTo>
                <a:lnTo>
                  <a:pt x="241555" y="482809"/>
                </a:lnTo>
                <a:lnTo>
                  <a:pt x="236284" y="484750"/>
                </a:lnTo>
                <a:lnTo>
                  <a:pt x="230865" y="486044"/>
                </a:lnTo>
                <a:lnTo>
                  <a:pt x="185727" y="492672"/>
                </a:lnTo>
                <a:lnTo>
                  <a:pt x="172396" y="494184"/>
                </a:lnTo>
                <a:lnTo>
                  <a:pt x="160651" y="495191"/>
                </a:lnTo>
                <a:lnTo>
                  <a:pt x="149963" y="495863"/>
                </a:lnTo>
                <a:lnTo>
                  <a:pt x="130468" y="496608"/>
                </a:lnTo>
                <a:lnTo>
                  <a:pt x="121269" y="496808"/>
                </a:lnTo>
                <a:lnTo>
                  <a:pt x="111326" y="495987"/>
                </a:lnTo>
                <a:lnTo>
                  <a:pt x="100888" y="494489"/>
                </a:lnTo>
                <a:lnTo>
                  <a:pt x="90118" y="492536"/>
                </a:lnTo>
                <a:lnTo>
                  <a:pt x="80082" y="491235"/>
                </a:lnTo>
                <a:lnTo>
                  <a:pt x="70533" y="490368"/>
                </a:lnTo>
                <a:lnTo>
                  <a:pt x="61310" y="489789"/>
                </a:lnTo>
                <a:lnTo>
                  <a:pt x="45982" y="489147"/>
                </a:lnTo>
                <a:lnTo>
                  <a:pt x="39227" y="488975"/>
                </a:lnTo>
                <a:lnTo>
                  <a:pt x="32819" y="487909"/>
                </a:lnTo>
                <a:lnTo>
                  <a:pt x="26642" y="486245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85"/>
          <p:cNvSpPr/>
          <p:nvPr/>
        </p:nvSpPr>
        <p:spPr>
          <a:xfrm>
            <a:off x="3311842" y="413194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13653" y="25717"/>
                </a:lnTo>
                <a:lnTo>
                  <a:pt x="21484" y="24765"/>
                </a:lnTo>
                <a:lnTo>
                  <a:pt x="30516" y="23177"/>
                </a:lnTo>
                <a:lnTo>
                  <a:pt x="40346" y="21167"/>
                </a:lnTo>
                <a:lnTo>
                  <a:pt x="61429" y="16392"/>
                </a:lnTo>
                <a:lnTo>
                  <a:pt x="72385" y="13786"/>
                </a:lnTo>
                <a:lnTo>
                  <a:pt x="81594" y="12048"/>
                </a:lnTo>
                <a:lnTo>
                  <a:pt x="89639" y="10889"/>
                </a:lnTo>
                <a:lnTo>
                  <a:pt x="96906" y="10117"/>
                </a:lnTo>
                <a:lnTo>
                  <a:pt x="104609" y="8649"/>
                </a:lnTo>
                <a:lnTo>
                  <a:pt x="112602" y="6719"/>
                </a:lnTo>
                <a:lnTo>
                  <a:pt x="120788" y="4479"/>
                </a:lnTo>
                <a:lnTo>
                  <a:pt x="129103" y="2986"/>
                </a:lnTo>
                <a:lnTo>
                  <a:pt x="137504" y="1991"/>
                </a:lnTo>
                <a:lnTo>
                  <a:pt x="145962" y="1327"/>
                </a:lnTo>
                <a:lnTo>
                  <a:pt x="180759" y="58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86"/>
          <p:cNvSpPr/>
          <p:nvPr/>
        </p:nvSpPr>
        <p:spPr>
          <a:xfrm>
            <a:off x="3320414" y="4277677"/>
            <a:ext cx="222887" cy="34291"/>
          </a:xfrm>
          <a:custGeom>
            <a:avLst/>
            <a:gdLst/>
            <a:ahLst/>
            <a:cxnLst/>
            <a:rect l="0" t="0" r="0" b="0"/>
            <a:pathLst>
              <a:path w="222887" h="34291">
                <a:moveTo>
                  <a:pt x="0" y="34290"/>
                </a:moveTo>
                <a:lnTo>
                  <a:pt x="9102" y="29739"/>
                </a:lnTo>
                <a:lnTo>
                  <a:pt x="13688" y="28399"/>
                </a:lnTo>
                <a:lnTo>
                  <a:pt x="18651" y="27505"/>
                </a:lnTo>
                <a:lnTo>
                  <a:pt x="23864" y="26909"/>
                </a:lnTo>
                <a:lnTo>
                  <a:pt x="31150" y="25559"/>
                </a:lnTo>
                <a:lnTo>
                  <a:pt x="49405" y="21520"/>
                </a:lnTo>
                <a:lnTo>
                  <a:pt x="57701" y="20061"/>
                </a:lnTo>
                <a:lnTo>
                  <a:pt x="65138" y="19089"/>
                </a:lnTo>
                <a:lnTo>
                  <a:pt x="72001" y="18441"/>
                </a:lnTo>
                <a:lnTo>
                  <a:pt x="78480" y="17057"/>
                </a:lnTo>
                <a:lnTo>
                  <a:pt x="84706" y="15181"/>
                </a:lnTo>
                <a:lnTo>
                  <a:pt x="90761" y="12979"/>
                </a:lnTo>
                <a:lnTo>
                  <a:pt x="98607" y="11510"/>
                </a:lnTo>
                <a:lnTo>
                  <a:pt x="107648" y="10531"/>
                </a:lnTo>
                <a:lnTo>
                  <a:pt x="117486" y="9878"/>
                </a:lnTo>
                <a:lnTo>
                  <a:pt x="127854" y="8490"/>
                </a:lnTo>
                <a:lnTo>
                  <a:pt x="138576" y="6613"/>
                </a:lnTo>
                <a:lnTo>
                  <a:pt x="149534" y="4408"/>
                </a:lnTo>
                <a:lnTo>
                  <a:pt x="157792" y="2939"/>
                </a:lnTo>
                <a:lnTo>
                  <a:pt x="164250" y="196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87"/>
          <p:cNvSpPr/>
          <p:nvPr/>
        </p:nvSpPr>
        <p:spPr>
          <a:xfrm>
            <a:off x="3731895" y="4174807"/>
            <a:ext cx="222885" cy="25719"/>
          </a:xfrm>
          <a:custGeom>
            <a:avLst/>
            <a:gdLst/>
            <a:ahLst/>
            <a:cxnLst/>
            <a:rect l="0" t="0" r="0" b="0"/>
            <a:pathLst>
              <a:path w="222885" h="25719">
                <a:moveTo>
                  <a:pt x="0" y="25718"/>
                </a:moveTo>
                <a:lnTo>
                  <a:pt x="9101" y="25718"/>
                </a:lnTo>
                <a:lnTo>
                  <a:pt x="13688" y="24765"/>
                </a:lnTo>
                <a:lnTo>
                  <a:pt x="18650" y="23178"/>
                </a:lnTo>
                <a:lnTo>
                  <a:pt x="23863" y="21167"/>
                </a:lnTo>
                <a:lnTo>
                  <a:pt x="29244" y="19826"/>
                </a:lnTo>
                <a:lnTo>
                  <a:pt x="34736" y="18933"/>
                </a:lnTo>
                <a:lnTo>
                  <a:pt x="40302" y="18337"/>
                </a:lnTo>
                <a:lnTo>
                  <a:pt x="48775" y="17940"/>
                </a:lnTo>
                <a:lnTo>
                  <a:pt x="70890" y="17498"/>
                </a:lnTo>
                <a:lnTo>
                  <a:pt x="81550" y="16428"/>
                </a:lnTo>
                <a:lnTo>
                  <a:pt x="91514" y="14762"/>
                </a:lnTo>
                <a:lnTo>
                  <a:pt x="101014" y="12699"/>
                </a:lnTo>
                <a:lnTo>
                  <a:pt x="109253" y="11323"/>
                </a:lnTo>
                <a:lnTo>
                  <a:pt x="116650" y="10406"/>
                </a:lnTo>
                <a:lnTo>
                  <a:pt x="123487" y="9795"/>
                </a:lnTo>
                <a:lnTo>
                  <a:pt x="129949" y="9388"/>
                </a:lnTo>
                <a:lnTo>
                  <a:pt x="142210" y="8935"/>
                </a:lnTo>
                <a:lnTo>
                  <a:pt x="164373" y="8680"/>
                </a:lnTo>
                <a:lnTo>
                  <a:pt x="171495" y="7692"/>
                </a:lnTo>
                <a:lnTo>
                  <a:pt x="178147" y="6080"/>
                </a:lnTo>
                <a:lnTo>
                  <a:pt x="184487" y="4053"/>
                </a:lnTo>
                <a:lnTo>
                  <a:pt x="189666" y="2702"/>
                </a:lnTo>
                <a:lnTo>
                  <a:pt x="194071" y="1802"/>
                </a:lnTo>
                <a:lnTo>
                  <a:pt x="197961" y="1202"/>
                </a:lnTo>
                <a:lnTo>
                  <a:pt x="204822" y="534"/>
                </a:lnTo>
                <a:lnTo>
                  <a:pt x="211047" y="237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88"/>
          <p:cNvSpPr/>
          <p:nvPr/>
        </p:nvSpPr>
        <p:spPr>
          <a:xfrm>
            <a:off x="4049509" y="3986565"/>
            <a:ext cx="410447" cy="462064"/>
          </a:xfrm>
          <a:custGeom>
            <a:avLst/>
            <a:gdLst/>
            <a:ahLst/>
            <a:cxnLst/>
            <a:rect l="0" t="0" r="0" b="0"/>
            <a:pathLst>
              <a:path w="410447" h="462064">
                <a:moveTo>
                  <a:pt x="376758" y="8220"/>
                </a:moveTo>
                <a:lnTo>
                  <a:pt x="363106" y="3669"/>
                </a:lnTo>
                <a:lnTo>
                  <a:pt x="353863" y="1434"/>
                </a:lnTo>
                <a:lnTo>
                  <a:pt x="342770" y="442"/>
                </a:lnTo>
                <a:lnTo>
                  <a:pt x="321965" y="0"/>
                </a:lnTo>
                <a:lnTo>
                  <a:pt x="309749" y="835"/>
                </a:lnTo>
                <a:lnTo>
                  <a:pt x="296843" y="2344"/>
                </a:lnTo>
                <a:lnTo>
                  <a:pt x="283476" y="4303"/>
                </a:lnTo>
                <a:lnTo>
                  <a:pt x="271708" y="5608"/>
                </a:lnTo>
                <a:lnTo>
                  <a:pt x="261005" y="6479"/>
                </a:lnTo>
                <a:lnTo>
                  <a:pt x="251012" y="7059"/>
                </a:lnTo>
                <a:lnTo>
                  <a:pt x="238635" y="8398"/>
                </a:lnTo>
                <a:lnTo>
                  <a:pt x="209643" y="12426"/>
                </a:lnTo>
                <a:lnTo>
                  <a:pt x="196767" y="14834"/>
                </a:lnTo>
                <a:lnTo>
                  <a:pt x="185327" y="17392"/>
                </a:lnTo>
                <a:lnTo>
                  <a:pt x="174842" y="20050"/>
                </a:lnTo>
                <a:lnTo>
                  <a:pt x="162137" y="23727"/>
                </a:lnTo>
                <a:lnTo>
                  <a:pt x="132781" y="32891"/>
                </a:lnTo>
                <a:lnTo>
                  <a:pt x="120762" y="37050"/>
                </a:lnTo>
                <a:lnTo>
                  <a:pt x="110844" y="40775"/>
                </a:lnTo>
                <a:lnTo>
                  <a:pt x="102327" y="44211"/>
                </a:lnTo>
                <a:lnTo>
                  <a:pt x="85244" y="50568"/>
                </a:lnTo>
                <a:lnTo>
                  <a:pt x="76687" y="53597"/>
                </a:lnTo>
                <a:lnTo>
                  <a:pt x="64641" y="59502"/>
                </a:lnTo>
                <a:lnTo>
                  <a:pt x="52504" y="68182"/>
                </a:lnTo>
                <a:lnTo>
                  <a:pt x="49146" y="71055"/>
                </a:lnTo>
                <a:lnTo>
                  <a:pt x="46908" y="74875"/>
                </a:lnTo>
                <a:lnTo>
                  <a:pt x="44420" y="84199"/>
                </a:lnTo>
                <a:lnTo>
                  <a:pt x="43020" y="95608"/>
                </a:lnTo>
                <a:lnTo>
                  <a:pt x="42605" y="105021"/>
                </a:lnTo>
                <a:lnTo>
                  <a:pt x="45405" y="111806"/>
                </a:lnTo>
                <a:lnTo>
                  <a:pt x="50128" y="121092"/>
                </a:lnTo>
                <a:lnTo>
                  <a:pt x="56135" y="132046"/>
                </a:lnTo>
                <a:lnTo>
                  <a:pt x="62997" y="142205"/>
                </a:lnTo>
                <a:lnTo>
                  <a:pt x="70429" y="151836"/>
                </a:lnTo>
                <a:lnTo>
                  <a:pt x="78241" y="161114"/>
                </a:lnTo>
                <a:lnTo>
                  <a:pt x="88212" y="170157"/>
                </a:lnTo>
                <a:lnTo>
                  <a:pt x="99621" y="179043"/>
                </a:lnTo>
                <a:lnTo>
                  <a:pt x="111990" y="187824"/>
                </a:lnTo>
                <a:lnTo>
                  <a:pt x="121189" y="195583"/>
                </a:lnTo>
                <a:lnTo>
                  <a:pt x="133949" y="209285"/>
                </a:lnTo>
                <a:lnTo>
                  <a:pt x="140591" y="214653"/>
                </a:lnTo>
                <a:lnTo>
                  <a:pt x="147876" y="219184"/>
                </a:lnTo>
                <a:lnTo>
                  <a:pt x="155590" y="223158"/>
                </a:lnTo>
                <a:lnTo>
                  <a:pt x="164543" y="228664"/>
                </a:lnTo>
                <a:lnTo>
                  <a:pt x="174321" y="235193"/>
                </a:lnTo>
                <a:lnTo>
                  <a:pt x="195346" y="250067"/>
                </a:lnTo>
                <a:lnTo>
                  <a:pt x="217390" y="266202"/>
                </a:lnTo>
                <a:lnTo>
                  <a:pt x="227651" y="274505"/>
                </a:lnTo>
                <a:lnTo>
                  <a:pt x="237348" y="282898"/>
                </a:lnTo>
                <a:lnTo>
                  <a:pt x="246671" y="291351"/>
                </a:lnTo>
                <a:lnTo>
                  <a:pt x="264649" y="308363"/>
                </a:lnTo>
                <a:lnTo>
                  <a:pt x="290372" y="333467"/>
                </a:lnTo>
                <a:lnTo>
                  <a:pt x="298042" y="346131"/>
                </a:lnTo>
                <a:lnTo>
                  <a:pt x="303673" y="360332"/>
                </a:lnTo>
                <a:lnTo>
                  <a:pt x="306176" y="372994"/>
                </a:lnTo>
                <a:lnTo>
                  <a:pt x="307289" y="384972"/>
                </a:lnTo>
                <a:lnTo>
                  <a:pt x="307585" y="390832"/>
                </a:lnTo>
                <a:lnTo>
                  <a:pt x="306830" y="395693"/>
                </a:lnTo>
                <a:lnTo>
                  <a:pt x="303452" y="403632"/>
                </a:lnTo>
                <a:lnTo>
                  <a:pt x="296194" y="413457"/>
                </a:lnTo>
                <a:lnTo>
                  <a:pt x="288011" y="422401"/>
                </a:lnTo>
                <a:lnTo>
                  <a:pt x="285208" y="424358"/>
                </a:lnTo>
                <a:lnTo>
                  <a:pt x="276713" y="428065"/>
                </a:lnTo>
                <a:lnTo>
                  <a:pt x="266258" y="434773"/>
                </a:lnTo>
                <a:lnTo>
                  <a:pt x="260229" y="437368"/>
                </a:lnTo>
                <a:lnTo>
                  <a:pt x="253352" y="440052"/>
                </a:lnTo>
                <a:lnTo>
                  <a:pt x="240631" y="445572"/>
                </a:lnTo>
                <a:lnTo>
                  <a:pt x="234572" y="448378"/>
                </a:lnTo>
                <a:lnTo>
                  <a:pt x="224817" y="451201"/>
                </a:lnTo>
                <a:lnTo>
                  <a:pt x="212599" y="454036"/>
                </a:lnTo>
                <a:lnTo>
                  <a:pt x="198739" y="456878"/>
                </a:lnTo>
                <a:lnTo>
                  <a:pt x="186641" y="458772"/>
                </a:lnTo>
                <a:lnTo>
                  <a:pt x="175719" y="460036"/>
                </a:lnTo>
                <a:lnTo>
                  <a:pt x="165579" y="460878"/>
                </a:lnTo>
                <a:lnTo>
                  <a:pt x="156914" y="461439"/>
                </a:lnTo>
                <a:lnTo>
                  <a:pt x="142207" y="462063"/>
                </a:lnTo>
                <a:lnTo>
                  <a:pt x="133713" y="461277"/>
                </a:lnTo>
                <a:lnTo>
                  <a:pt x="124241" y="459801"/>
                </a:lnTo>
                <a:lnTo>
                  <a:pt x="114116" y="457864"/>
                </a:lnTo>
                <a:lnTo>
                  <a:pt x="104508" y="456572"/>
                </a:lnTo>
                <a:lnTo>
                  <a:pt x="95246" y="455711"/>
                </a:lnTo>
                <a:lnTo>
                  <a:pt x="86213" y="455137"/>
                </a:lnTo>
                <a:lnTo>
                  <a:pt x="78287" y="453802"/>
                </a:lnTo>
                <a:lnTo>
                  <a:pt x="71097" y="451960"/>
                </a:lnTo>
                <a:lnTo>
                  <a:pt x="64399" y="449779"/>
                </a:lnTo>
                <a:lnTo>
                  <a:pt x="51877" y="447356"/>
                </a:lnTo>
                <a:lnTo>
                  <a:pt x="45871" y="446710"/>
                </a:lnTo>
                <a:lnTo>
                  <a:pt x="36657" y="443451"/>
                </a:lnTo>
                <a:lnTo>
                  <a:pt x="28434" y="438829"/>
                </a:lnTo>
                <a:lnTo>
                  <a:pt x="18430" y="433599"/>
                </a:lnTo>
                <a:lnTo>
                  <a:pt x="15001" y="430871"/>
                </a:lnTo>
                <a:lnTo>
                  <a:pt x="12713" y="428100"/>
                </a:lnTo>
                <a:lnTo>
                  <a:pt x="6955" y="417109"/>
                </a:lnTo>
                <a:lnTo>
                  <a:pt x="4493" y="412257"/>
                </a:lnTo>
                <a:lnTo>
                  <a:pt x="1757" y="401787"/>
                </a:lnTo>
                <a:lnTo>
                  <a:pt x="217" y="387722"/>
                </a:lnTo>
                <a:lnTo>
                  <a:pt x="0" y="384094"/>
                </a:lnTo>
                <a:lnTo>
                  <a:pt x="808" y="380722"/>
                </a:lnTo>
                <a:lnTo>
                  <a:pt x="6497" y="370474"/>
                </a:lnTo>
                <a:lnTo>
                  <a:pt x="14216" y="356748"/>
                </a:lnTo>
                <a:lnTo>
                  <a:pt x="23487" y="345273"/>
                </a:lnTo>
                <a:lnTo>
                  <a:pt x="32741" y="335504"/>
                </a:lnTo>
                <a:lnTo>
                  <a:pt x="43204" y="327352"/>
                </a:lnTo>
                <a:lnTo>
                  <a:pt x="69994" y="309806"/>
                </a:lnTo>
                <a:lnTo>
                  <a:pt x="77951" y="305480"/>
                </a:lnTo>
                <a:lnTo>
                  <a:pt x="86113" y="301643"/>
                </a:lnTo>
                <a:lnTo>
                  <a:pt x="94412" y="298133"/>
                </a:lnTo>
                <a:lnTo>
                  <a:pt x="101850" y="293888"/>
                </a:lnTo>
                <a:lnTo>
                  <a:pt x="108713" y="289152"/>
                </a:lnTo>
                <a:lnTo>
                  <a:pt x="115194" y="284090"/>
                </a:lnTo>
                <a:lnTo>
                  <a:pt x="122372" y="278811"/>
                </a:lnTo>
                <a:lnTo>
                  <a:pt x="137967" y="267865"/>
                </a:lnTo>
                <a:lnTo>
                  <a:pt x="146127" y="263231"/>
                </a:lnTo>
                <a:lnTo>
                  <a:pt x="154424" y="259190"/>
                </a:lnTo>
                <a:lnTo>
                  <a:pt x="162813" y="255543"/>
                </a:lnTo>
                <a:lnTo>
                  <a:pt x="171263" y="251207"/>
                </a:lnTo>
                <a:lnTo>
                  <a:pt x="179754" y="246411"/>
                </a:lnTo>
                <a:lnTo>
                  <a:pt x="188272" y="241309"/>
                </a:lnTo>
                <a:lnTo>
                  <a:pt x="196808" y="236955"/>
                </a:lnTo>
                <a:lnTo>
                  <a:pt x="205357" y="233100"/>
                </a:lnTo>
                <a:lnTo>
                  <a:pt x="213913" y="229577"/>
                </a:lnTo>
                <a:lnTo>
                  <a:pt x="225332" y="224372"/>
                </a:lnTo>
                <a:lnTo>
                  <a:pt x="253260" y="210967"/>
                </a:lnTo>
                <a:lnTo>
                  <a:pt x="265851" y="204345"/>
                </a:lnTo>
                <a:lnTo>
                  <a:pt x="277103" y="198025"/>
                </a:lnTo>
                <a:lnTo>
                  <a:pt x="287461" y="191907"/>
                </a:lnTo>
                <a:lnTo>
                  <a:pt x="304051" y="182568"/>
                </a:lnTo>
                <a:lnTo>
                  <a:pt x="311141" y="178745"/>
                </a:lnTo>
                <a:lnTo>
                  <a:pt x="318726" y="175243"/>
                </a:lnTo>
                <a:lnTo>
                  <a:pt x="326640" y="171956"/>
                </a:lnTo>
                <a:lnTo>
                  <a:pt x="334773" y="168812"/>
                </a:lnTo>
                <a:lnTo>
                  <a:pt x="346351" y="162779"/>
                </a:lnTo>
                <a:lnTo>
                  <a:pt x="357529" y="155018"/>
                </a:lnTo>
                <a:lnTo>
                  <a:pt x="375197" y="142043"/>
                </a:lnTo>
                <a:lnTo>
                  <a:pt x="382385" y="135535"/>
                </a:lnTo>
                <a:lnTo>
                  <a:pt x="392912" y="123224"/>
                </a:lnTo>
                <a:lnTo>
                  <a:pt x="404193" y="110134"/>
                </a:lnTo>
                <a:lnTo>
                  <a:pt x="406477" y="105690"/>
                </a:lnTo>
                <a:lnTo>
                  <a:pt x="409017" y="95673"/>
                </a:lnTo>
                <a:lnTo>
                  <a:pt x="410446" y="83873"/>
                </a:lnTo>
                <a:lnTo>
                  <a:pt x="409694" y="80563"/>
                </a:lnTo>
                <a:lnTo>
                  <a:pt x="406319" y="74345"/>
                </a:lnTo>
                <a:lnTo>
                  <a:pt x="399104" y="65866"/>
                </a:lnTo>
                <a:lnTo>
                  <a:pt x="385331" y="51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89"/>
          <p:cNvSpPr/>
          <p:nvPr/>
        </p:nvSpPr>
        <p:spPr>
          <a:xfrm>
            <a:off x="858802" y="4732020"/>
            <a:ext cx="327061" cy="42863"/>
          </a:xfrm>
          <a:custGeom>
            <a:avLst/>
            <a:gdLst/>
            <a:ahLst/>
            <a:cxnLst/>
            <a:rect l="0" t="0" r="0" b="0"/>
            <a:pathLst>
              <a:path w="327061" h="42863">
                <a:moveTo>
                  <a:pt x="9877" y="42862"/>
                </a:moveTo>
                <a:lnTo>
                  <a:pt x="0" y="42862"/>
                </a:lnTo>
                <a:lnTo>
                  <a:pt x="5152" y="42862"/>
                </a:lnTo>
                <a:lnTo>
                  <a:pt x="2000" y="42862"/>
                </a:lnTo>
                <a:lnTo>
                  <a:pt x="2720" y="41910"/>
                </a:lnTo>
                <a:lnTo>
                  <a:pt x="4154" y="40322"/>
                </a:lnTo>
                <a:lnTo>
                  <a:pt x="6062" y="38312"/>
                </a:lnTo>
                <a:lnTo>
                  <a:pt x="8286" y="36971"/>
                </a:lnTo>
                <a:lnTo>
                  <a:pt x="10721" y="36077"/>
                </a:lnTo>
                <a:lnTo>
                  <a:pt x="17873" y="35084"/>
                </a:lnTo>
                <a:lnTo>
                  <a:pt x="23780" y="34819"/>
                </a:lnTo>
                <a:lnTo>
                  <a:pt x="44691" y="34394"/>
                </a:lnTo>
                <a:lnTo>
                  <a:pt x="51184" y="33407"/>
                </a:lnTo>
                <a:lnTo>
                  <a:pt x="59323" y="31796"/>
                </a:lnTo>
                <a:lnTo>
                  <a:pt x="68558" y="29770"/>
                </a:lnTo>
                <a:lnTo>
                  <a:pt x="76621" y="28419"/>
                </a:lnTo>
                <a:lnTo>
                  <a:pt x="83900" y="27518"/>
                </a:lnTo>
                <a:lnTo>
                  <a:pt x="90659" y="26918"/>
                </a:lnTo>
                <a:lnTo>
                  <a:pt x="97069" y="26518"/>
                </a:lnTo>
                <a:lnTo>
                  <a:pt x="109272" y="26073"/>
                </a:lnTo>
                <a:lnTo>
                  <a:pt x="121860" y="24050"/>
                </a:lnTo>
                <a:lnTo>
                  <a:pt x="172915" y="14005"/>
                </a:lnTo>
                <a:lnTo>
                  <a:pt x="183339" y="12194"/>
                </a:lnTo>
                <a:lnTo>
                  <a:pt x="191241" y="10987"/>
                </a:lnTo>
                <a:lnTo>
                  <a:pt x="197462" y="10182"/>
                </a:lnTo>
                <a:lnTo>
                  <a:pt x="206913" y="9287"/>
                </a:lnTo>
                <a:lnTo>
                  <a:pt x="229529" y="8890"/>
                </a:lnTo>
                <a:lnTo>
                  <a:pt x="244894" y="8784"/>
                </a:lnTo>
                <a:lnTo>
                  <a:pt x="260853" y="7761"/>
                </a:lnTo>
                <a:lnTo>
                  <a:pt x="277207" y="6127"/>
                </a:lnTo>
                <a:lnTo>
                  <a:pt x="3270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90"/>
          <p:cNvSpPr/>
          <p:nvPr/>
        </p:nvSpPr>
        <p:spPr>
          <a:xfrm>
            <a:off x="988725" y="4629150"/>
            <a:ext cx="25688" cy="282893"/>
          </a:xfrm>
          <a:custGeom>
            <a:avLst/>
            <a:gdLst/>
            <a:ahLst/>
            <a:cxnLst/>
            <a:rect l="0" t="0" r="0" b="0"/>
            <a:pathLst>
              <a:path w="25688" h="282893">
                <a:moveTo>
                  <a:pt x="8542" y="0"/>
                </a:moveTo>
                <a:lnTo>
                  <a:pt x="8542" y="61624"/>
                </a:lnTo>
                <a:lnTo>
                  <a:pt x="7589" y="68705"/>
                </a:lnTo>
                <a:lnTo>
                  <a:pt x="3991" y="89273"/>
                </a:lnTo>
                <a:lnTo>
                  <a:pt x="2651" y="98568"/>
                </a:lnTo>
                <a:lnTo>
                  <a:pt x="1757" y="106669"/>
                </a:lnTo>
                <a:lnTo>
                  <a:pt x="1161" y="113975"/>
                </a:lnTo>
                <a:lnTo>
                  <a:pt x="764" y="120751"/>
                </a:lnTo>
                <a:lnTo>
                  <a:pt x="322" y="133360"/>
                </a:lnTo>
                <a:lnTo>
                  <a:pt x="39" y="156976"/>
                </a:lnTo>
                <a:lnTo>
                  <a:pt x="0" y="168510"/>
                </a:lnTo>
                <a:lnTo>
                  <a:pt x="943" y="173299"/>
                </a:lnTo>
                <a:lnTo>
                  <a:pt x="2523" y="177445"/>
                </a:lnTo>
                <a:lnTo>
                  <a:pt x="4529" y="181162"/>
                </a:lnTo>
                <a:lnTo>
                  <a:pt x="5867" y="185545"/>
                </a:lnTo>
                <a:lnTo>
                  <a:pt x="6759" y="190372"/>
                </a:lnTo>
                <a:lnTo>
                  <a:pt x="7353" y="195494"/>
                </a:lnTo>
                <a:lnTo>
                  <a:pt x="8702" y="202719"/>
                </a:lnTo>
                <a:lnTo>
                  <a:pt x="12741" y="220907"/>
                </a:lnTo>
                <a:lnTo>
                  <a:pt x="14198" y="228234"/>
                </a:lnTo>
                <a:lnTo>
                  <a:pt x="15170" y="234071"/>
                </a:lnTo>
                <a:lnTo>
                  <a:pt x="15819" y="238915"/>
                </a:lnTo>
                <a:lnTo>
                  <a:pt x="16538" y="246837"/>
                </a:lnTo>
                <a:lnTo>
                  <a:pt x="16730" y="250283"/>
                </a:lnTo>
                <a:lnTo>
                  <a:pt x="17811" y="254485"/>
                </a:lnTo>
                <a:lnTo>
                  <a:pt x="19484" y="259191"/>
                </a:lnTo>
                <a:lnTo>
                  <a:pt x="24462" y="271331"/>
                </a:lnTo>
                <a:lnTo>
                  <a:pt x="25142" y="275532"/>
                </a:lnTo>
                <a:lnTo>
                  <a:pt x="25687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91"/>
          <p:cNvSpPr/>
          <p:nvPr/>
        </p:nvSpPr>
        <p:spPr>
          <a:xfrm>
            <a:off x="1280159" y="4577715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0" y="0"/>
                </a:moveTo>
                <a:lnTo>
                  <a:pt x="0" y="33169"/>
                </a:lnTo>
                <a:lnTo>
                  <a:pt x="953" y="44021"/>
                </a:lnTo>
                <a:lnTo>
                  <a:pt x="5892" y="89984"/>
                </a:lnTo>
                <a:lnTo>
                  <a:pt x="6786" y="100946"/>
                </a:lnTo>
                <a:lnTo>
                  <a:pt x="7381" y="110160"/>
                </a:lnTo>
                <a:lnTo>
                  <a:pt x="7779" y="120112"/>
                </a:lnTo>
                <a:lnTo>
                  <a:pt x="8416" y="155841"/>
                </a:lnTo>
                <a:lnTo>
                  <a:pt x="8542" y="177468"/>
                </a:lnTo>
                <a:lnTo>
                  <a:pt x="9505" y="183082"/>
                </a:lnTo>
                <a:lnTo>
                  <a:pt x="11099" y="188730"/>
                </a:lnTo>
                <a:lnTo>
                  <a:pt x="13114" y="194400"/>
                </a:lnTo>
                <a:lnTo>
                  <a:pt x="14458" y="200085"/>
                </a:lnTo>
                <a:lnTo>
                  <a:pt x="15354" y="205780"/>
                </a:lnTo>
                <a:lnTo>
                  <a:pt x="15951" y="211481"/>
                </a:lnTo>
                <a:lnTo>
                  <a:pt x="16615" y="220356"/>
                </a:lnTo>
                <a:lnTo>
                  <a:pt x="16791" y="224057"/>
                </a:lnTo>
                <a:lnTo>
                  <a:pt x="17862" y="228429"/>
                </a:lnTo>
                <a:lnTo>
                  <a:pt x="19528" y="233248"/>
                </a:lnTo>
                <a:lnTo>
                  <a:pt x="21591" y="238366"/>
                </a:lnTo>
                <a:lnTo>
                  <a:pt x="23919" y="245588"/>
                </a:lnTo>
                <a:lnTo>
                  <a:pt x="26424" y="254212"/>
                </a:lnTo>
                <a:lnTo>
                  <a:pt x="29046" y="263772"/>
                </a:lnTo>
                <a:lnTo>
                  <a:pt x="30794" y="272051"/>
                </a:lnTo>
                <a:lnTo>
                  <a:pt x="31960" y="279474"/>
                </a:lnTo>
                <a:lnTo>
                  <a:pt x="32737" y="286329"/>
                </a:lnTo>
                <a:lnTo>
                  <a:pt x="33600" y="296484"/>
                </a:lnTo>
                <a:lnTo>
                  <a:pt x="33984" y="305126"/>
                </a:lnTo>
                <a:lnTo>
                  <a:pt x="3429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92"/>
          <p:cNvSpPr/>
          <p:nvPr/>
        </p:nvSpPr>
        <p:spPr>
          <a:xfrm>
            <a:off x="1443453" y="4586287"/>
            <a:ext cx="252715" cy="334329"/>
          </a:xfrm>
          <a:custGeom>
            <a:avLst/>
            <a:gdLst/>
            <a:ahLst/>
            <a:cxnLst/>
            <a:rect l="0" t="0" r="0" b="0"/>
            <a:pathLst>
              <a:path w="252715" h="334329">
                <a:moveTo>
                  <a:pt x="42446" y="0"/>
                </a:moveTo>
                <a:lnTo>
                  <a:pt x="42446" y="7381"/>
                </a:lnTo>
                <a:lnTo>
                  <a:pt x="36555" y="15181"/>
                </a:lnTo>
                <a:lnTo>
                  <a:pt x="35066" y="20400"/>
                </a:lnTo>
                <a:lnTo>
                  <a:pt x="34227" y="28693"/>
                </a:lnTo>
                <a:lnTo>
                  <a:pt x="31491" y="36883"/>
                </a:lnTo>
                <a:lnTo>
                  <a:pt x="28052" y="45920"/>
                </a:lnTo>
                <a:lnTo>
                  <a:pt x="26524" y="53111"/>
                </a:lnTo>
                <a:lnTo>
                  <a:pt x="25845" y="62023"/>
                </a:lnTo>
                <a:lnTo>
                  <a:pt x="25664" y="67066"/>
                </a:lnTo>
                <a:lnTo>
                  <a:pt x="23638" y="74238"/>
                </a:lnTo>
                <a:lnTo>
                  <a:pt x="20383" y="82829"/>
                </a:lnTo>
                <a:lnTo>
                  <a:pt x="16307" y="92367"/>
                </a:lnTo>
                <a:lnTo>
                  <a:pt x="13590" y="99678"/>
                </a:lnTo>
                <a:lnTo>
                  <a:pt x="11779" y="105505"/>
                </a:lnTo>
                <a:lnTo>
                  <a:pt x="8814" y="115471"/>
                </a:lnTo>
                <a:lnTo>
                  <a:pt x="6690" y="120796"/>
                </a:lnTo>
                <a:lnTo>
                  <a:pt x="4321" y="126251"/>
                </a:lnTo>
                <a:lnTo>
                  <a:pt x="2742" y="131792"/>
                </a:lnTo>
                <a:lnTo>
                  <a:pt x="1689" y="137391"/>
                </a:lnTo>
                <a:lnTo>
                  <a:pt x="0" y="150964"/>
                </a:lnTo>
                <a:lnTo>
                  <a:pt x="814" y="153031"/>
                </a:lnTo>
                <a:lnTo>
                  <a:pt x="4258" y="157866"/>
                </a:lnTo>
                <a:lnTo>
                  <a:pt x="7463" y="159537"/>
                </a:lnTo>
                <a:lnTo>
                  <a:pt x="11504" y="160650"/>
                </a:lnTo>
                <a:lnTo>
                  <a:pt x="16103" y="161393"/>
                </a:lnTo>
                <a:lnTo>
                  <a:pt x="22979" y="161888"/>
                </a:lnTo>
                <a:lnTo>
                  <a:pt x="31373" y="162218"/>
                </a:lnTo>
                <a:lnTo>
                  <a:pt x="40779" y="162437"/>
                </a:lnTo>
                <a:lnTo>
                  <a:pt x="48955" y="161632"/>
                </a:lnTo>
                <a:lnTo>
                  <a:pt x="56311" y="160142"/>
                </a:lnTo>
                <a:lnTo>
                  <a:pt x="63119" y="158196"/>
                </a:lnTo>
                <a:lnTo>
                  <a:pt x="72421" y="155947"/>
                </a:lnTo>
                <a:lnTo>
                  <a:pt x="95456" y="150907"/>
                </a:lnTo>
                <a:lnTo>
                  <a:pt x="105409" y="149182"/>
                </a:lnTo>
                <a:lnTo>
                  <a:pt x="113949" y="148033"/>
                </a:lnTo>
                <a:lnTo>
                  <a:pt x="121547" y="147266"/>
                </a:lnTo>
                <a:lnTo>
                  <a:pt x="131375" y="145802"/>
                </a:lnTo>
                <a:lnTo>
                  <a:pt x="154995" y="141636"/>
                </a:lnTo>
                <a:lnTo>
                  <a:pt x="165104" y="140144"/>
                </a:lnTo>
                <a:lnTo>
                  <a:pt x="173748" y="139149"/>
                </a:lnTo>
                <a:lnTo>
                  <a:pt x="181416" y="138487"/>
                </a:lnTo>
                <a:lnTo>
                  <a:pt x="190338" y="138044"/>
                </a:lnTo>
                <a:lnTo>
                  <a:pt x="210411" y="137553"/>
                </a:lnTo>
                <a:lnTo>
                  <a:pt x="218240" y="138374"/>
                </a:lnTo>
                <a:lnTo>
                  <a:pt x="224413" y="139874"/>
                </a:lnTo>
                <a:lnTo>
                  <a:pt x="229480" y="141827"/>
                </a:lnTo>
                <a:lnTo>
                  <a:pt x="233810" y="143129"/>
                </a:lnTo>
                <a:lnTo>
                  <a:pt x="241162" y="144576"/>
                </a:lnTo>
                <a:lnTo>
                  <a:pt x="243504" y="145914"/>
                </a:lnTo>
                <a:lnTo>
                  <a:pt x="245065" y="147758"/>
                </a:lnTo>
                <a:lnTo>
                  <a:pt x="249801" y="157445"/>
                </a:lnTo>
                <a:lnTo>
                  <a:pt x="252121" y="162114"/>
                </a:lnTo>
                <a:lnTo>
                  <a:pt x="252714" y="167131"/>
                </a:lnTo>
                <a:lnTo>
                  <a:pt x="252157" y="172381"/>
                </a:lnTo>
                <a:lnTo>
                  <a:pt x="250834" y="177786"/>
                </a:lnTo>
                <a:lnTo>
                  <a:pt x="248999" y="183294"/>
                </a:lnTo>
                <a:lnTo>
                  <a:pt x="246823" y="188871"/>
                </a:lnTo>
                <a:lnTo>
                  <a:pt x="242818" y="199195"/>
                </a:lnTo>
                <a:lnTo>
                  <a:pt x="241038" y="206959"/>
                </a:lnTo>
                <a:lnTo>
                  <a:pt x="237706" y="212267"/>
                </a:lnTo>
                <a:lnTo>
                  <a:pt x="232627" y="218664"/>
                </a:lnTo>
                <a:lnTo>
                  <a:pt x="226383" y="225786"/>
                </a:lnTo>
                <a:lnTo>
                  <a:pt x="222221" y="231487"/>
                </a:lnTo>
                <a:lnTo>
                  <a:pt x="215411" y="244060"/>
                </a:lnTo>
                <a:lnTo>
                  <a:pt x="207783" y="253819"/>
                </a:lnTo>
                <a:lnTo>
                  <a:pt x="202289" y="259811"/>
                </a:lnTo>
                <a:lnTo>
                  <a:pt x="193842" y="268539"/>
                </a:lnTo>
                <a:lnTo>
                  <a:pt x="188156" y="276831"/>
                </a:lnTo>
                <a:lnTo>
                  <a:pt x="182453" y="285914"/>
                </a:lnTo>
                <a:lnTo>
                  <a:pt x="176744" y="293125"/>
                </a:lnTo>
                <a:lnTo>
                  <a:pt x="171032" y="299505"/>
                </a:lnTo>
                <a:lnTo>
                  <a:pt x="168175" y="302540"/>
                </a:lnTo>
                <a:lnTo>
                  <a:pt x="164365" y="305516"/>
                </a:lnTo>
                <a:lnTo>
                  <a:pt x="159921" y="308452"/>
                </a:lnTo>
                <a:lnTo>
                  <a:pt x="155053" y="311363"/>
                </a:lnTo>
                <a:lnTo>
                  <a:pt x="150855" y="314255"/>
                </a:lnTo>
                <a:lnTo>
                  <a:pt x="143650" y="320009"/>
                </a:lnTo>
                <a:lnTo>
                  <a:pt x="137273" y="323201"/>
                </a:lnTo>
                <a:lnTo>
                  <a:pt x="134240" y="324053"/>
                </a:lnTo>
                <a:lnTo>
                  <a:pt x="128328" y="327538"/>
                </a:lnTo>
                <a:lnTo>
                  <a:pt x="125418" y="329801"/>
                </a:lnTo>
                <a:lnTo>
                  <a:pt x="119645" y="332316"/>
                </a:lnTo>
                <a:lnTo>
                  <a:pt x="111026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93"/>
          <p:cNvSpPr/>
          <p:nvPr/>
        </p:nvSpPr>
        <p:spPr>
          <a:xfrm>
            <a:off x="1511617" y="4572776"/>
            <a:ext cx="214313" cy="22085"/>
          </a:xfrm>
          <a:custGeom>
            <a:avLst/>
            <a:gdLst/>
            <a:ahLst/>
            <a:cxnLst/>
            <a:rect l="0" t="0" r="0" b="0"/>
            <a:pathLst>
              <a:path w="214313" h="22085">
                <a:moveTo>
                  <a:pt x="0" y="4939"/>
                </a:moveTo>
                <a:lnTo>
                  <a:pt x="9102" y="388"/>
                </a:lnTo>
                <a:lnTo>
                  <a:pt x="12735" y="0"/>
                </a:lnTo>
                <a:lnTo>
                  <a:pt x="16110" y="694"/>
                </a:lnTo>
                <a:lnTo>
                  <a:pt x="19313" y="2109"/>
                </a:lnTo>
                <a:lnTo>
                  <a:pt x="23352" y="3052"/>
                </a:lnTo>
                <a:lnTo>
                  <a:pt x="27951" y="3681"/>
                </a:lnTo>
                <a:lnTo>
                  <a:pt x="32921" y="4100"/>
                </a:lnTo>
                <a:lnTo>
                  <a:pt x="38140" y="4380"/>
                </a:lnTo>
                <a:lnTo>
                  <a:pt x="49019" y="4690"/>
                </a:lnTo>
                <a:lnTo>
                  <a:pt x="84057" y="4865"/>
                </a:lnTo>
                <a:lnTo>
                  <a:pt x="97948" y="5842"/>
                </a:lnTo>
                <a:lnTo>
                  <a:pt x="111971" y="7446"/>
                </a:lnTo>
                <a:lnTo>
                  <a:pt x="126082" y="9467"/>
                </a:lnTo>
                <a:lnTo>
                  <a:pt x="138347" y="10815"/>
                </a:lnTo>
                <a:lnTo>
                  <a:pt x="149382" y="11714"/>
                </a:lnTo>
                <a:lnTo>
                  <a:pt x="167357" y="12713"/>
                </a:lnTo>
                <a:lnTo>
                  <a:pt x="178521" y="13156"/>
                </a:lnTo>
                <a:lnTo>
                  <a:pt x="183784" y="14227"/>
                </a:lnTo>
                <a:lnTo>
                  <a:pt x="189198" y="15893"/>
                </a:lnTo>
                <a:lnTo>
                  <a:pt x="194712" y="17957"/>
                </a:lnTo>
                <a:lnTo>
                  <a:pt x="199340" y="19332"/>
                </a:lnTo>
                <a:lnTo>
                  <a:pt x="203379" y="20250"/>
                </a:lnTo>
                <a:lnTo>
                  <a:pt x="214312" y="220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94"/>
          <p:cNvSpPr/>
          <p:nvPr/>
        </p:nvSpPr>
        <p:spPr>
          <a:xfrm>
            <a:off x="3603307" y="4509135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5892" y="20513"/>
                </a:lnTo>
                <a:lnTo>
                  <a:pt x="6785" y="24153"/>
                </a:lnTo>
                <a:lnTo>
                  <a:pt x="7778" y="30737"/>
                </a:lnTo>
                <a:lnTo>
                  <a:pt x="8219" y="36838"/>
                </a:lnTo>
                <a:lnTo>
                  <a:pt x="9290" y="39798"/>
                </a:lnTo>
                <a:lnTo>
                  <a:pt x="10956" y="42725"/>
                </a:lnTo>
                <a:lnTo>
                  <a:pt x="13019" y="45628"/>
                </a:lnTo>
                <a:lnTo>
                  <a:pt x="14395" y="48516"/>
                </a:lnTo>
                <a:lnTo>
                  <a:pt x="15311" y="51394"/>
                </a:lnTo>
                <a:lnTo>
                  <a:pt x="16330" y="57132"/>
                </a:lnTo>
                <a:lnTo>
                  <a:pt x="16783" y="62857"/>
                </a:lnTo>
                <a:lnTo>
                  <a:pt x="16984" y="68576"/>
                </a:lnTo>
                <a:lnTo>
                  <a:pt x="17038" y="71435"/>
                </a:lnTo>
                <a:lnTo>
                  <a:pt x="18026" y="76198"/>
                </a:lnTo>
                <a:lnTo>
                  <a:pt x="19638" y="82231"/>
                </a:lnTo>
                <a:lnTo>
                  <a:pt x="21664" y="89110"/>
                </a:lnTo>
                <a:lnTo>
                  <a:pt x="23015" y="95602"/>
                </a:lnTo>
                <a:lnTo>
                  <a:pt x="23916" y="101835"/>
                </a:lnTo>
                <a:lnTo>
                  <a:pt x="24517" y="107895"/>
                </a:lnTo>
                <a:lnTo>
                  <a:pt x="24917" y="115745"/>
                </a:lnTo>
                <a:lnTo>
                  <a:pt x="25362" y="134627"/>
                </a:lnTo>
                <a:lnTo>
                  <a:pt x="26433" y="143091"/>
                </a:lnTo>
                <a:lnTo>
                  <a:pt x="28100" y="150639"/>
                </a:lnTo>
                <a:lnTo>
                  <a:pt x="30163" y="157576"/>
                </a:lnTo>
                <a:lnTo>
                  <a:pt x="31539" y="163153"/>
                </a:lnTo>
                <a:lnTo>
                  <a:pt x="32456" y="167824"/>
                </a:lnTo>
                <a:lnTo>
                  <a:pt x="33067" y="171890"/>
                </a:lnTo>
                <a:lnTo>
                  <a:pt x="33475" y="176506"/>
                </a:lnTo>
                <a:lnTo>
                  <a:pt x="33746" y="181487"/>
                </a:lnTo>
                <a:lnTo>
                  <a:pt x="34129" y="195061"/>
                </a:lnTo>
                <a:lnTo>
                  <a:pt x="34284" y="219944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95"/>
          <p:cNvSpPr/>
          <p:nvPr/>
        </p:nvSpPr>
        <p:spPr>
          <a:xfrm>
            <a:off x="3526154" y="4612004"/>
            <a:ext cx="291467" cy="8574"/>
          </a:xfrm>
          <a:custGeom>
            <a:avLst/>
            <a:gdLst/>
            <a:ahLst/>
            <a:cxnLst/>
            <a:rect l="0" t="0" r="0" b="0"/>
            <a:pathLst>
              <a:path w="291467" h="8574">
                <a:moveTo>
                  <a:pt x="0" y="8573"/>
                </a:moveTo>
                <a:lnTo>
                  <a:pt x="18204" y="8573"/>
                </a:lnTo>
                <a:lnTo>
                  <a:pt x="33091" y="7621"/>
                </a:lnTo>
                <a:lnTo>
                  <a:pt x="105103" y="1788"/>
                </a:lnTo>
                <a:lnTo>
                  <a:pt x="124818" y="795"/>
                </a:lnTo>
                <a:lnTo>
                  <a:pt x="139930" y="354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96"/>
          <p:cNvSpPr/>
          <p:nvPr/>
        </p:nvSpPr>
        <p:spPr>
          <a:xfrm>
            <a:off x="3963352" y="4423410"/>
            <a:ext cx="77153" cy="360045"/>
          </a:xfrm>
          <a:custGeom>
            <a:avLst/>
            <a:gdLst/>
            <a:ahLst/>
            <a:cxnLst/>
            <a:rect l="0" t="0" r="0" b="0"/>
            <a:pathLst>
              <a:path w="77153" h="360045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17461" y="24305"/>
                </a:lnTo>
                <a:lnTo>
                  <a:pt x="21166" y="30491"/>
                </a:lnTo>
                <a:lnTo>
                  <a:pt x="25540" y="37472"/>
                </a:lnTo>
                <a:lnTo>
                  <a:pt x="29409" y="44984"/>
                </a:lnTo>
                <a:lnTo>
                  <a:pt x="32941" y="52849"/>
                </a:lnTo>
                <a:lnTo>
                  <a:pt x="36248" y="60950"/>
                </a:lnTo>
                <a:lnTo>
                  <a:pt x="39406" y="72066"/>
                </a:lnTo>
                <a:lnTo>
                  <a:pt x="42463" y="85191"/>
                </a:lnTo>
                <a:lnTo>
                  <a:pt x="45454" y="99656"/>
                </a:lnTo>
                <a:lnTo>
                  <a:pt x="47448" y="110252"/>
                </a:lnTo>
                <a:lnTo>
                  <a:pt x="48777" y="118269"/>
                </a:lnTo>
                <a:lnTo>
                  <a:pt x="49663" y="124566"/>
                </a:lnTo>
                <a:lnTo>
                  <a:pt x="50254" y="130669"/>
                </a:lnTo>
                <a:lnTo>
                  <a:pt x="50647" y="136643"/>
                </a:lnTo>
                <a:lnTo>
                  <a:pt x="50910" y="142530"/>
                </a:lnTo>
                <a:lnTo>
                  <a:pt x="51280" y="196324"/>
                </a:lnTo>
                <a:lnTo>
                  <a:pt x="52284" y="217560"/>
                </a:lnTo>
                <a:lnTo>
                  <a:pt x="53906" y="238385"/>
                </a:lnTo>
                <a:lnTo>
                  <a:pt x="57295" y="274542"/>
                </a:lnTo>
                <a:lnTo>
                  <a:pt x="58802" y="296961"/>
                </a:lnTo>
                <a:lnTo>
                  <a:pt x="60157" y="305606"/>
                </a:lnTo>
                <a:lnTo>
                  <a:pt x="62012" y="313275"/>
                </a:lnTo>
                <a:lnTo>
                  <a:pt x="64201" y="320292"/>
                </a:lnTo>
                <a:lnTo>
                  <a:pt x="66613" y="326876"/>
                </a:lnTo>
                <a:lnTo>
                  <a:pt x="69174" y="333170"/>
                </a:lnTo>
                <a:lnTo>
                  <a:pt x="77152" y="360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97"/>
          <p:cNvSpPr/>
          <p:nvPr/>
        </p:nvSpPr>
        <p:spPr>
          <a:xfrm>
            <a:off x="4187432" y="4449127"/>
            <a:ext cx="209307" cy="342901"/>
          </a:xfrm>
          <a:custGeom>
            <a:avLst/>
            <a:gdLst/>
            <a:ahLst/>
            <a:cxnLst/>
            <a:rect l="0" t="0" r="0" b="0"/>
            <a:pathLst>
              <a:path w="209307" h="342901">
                <a:moveTo>
                  <a:pt x="24522" y="0"/>
                </a:moveTo>
                <a:lnTo>
                  <a:pt x="24522" y="19313"/>
                </a:lnTo>
                <a:lnTo>
                  <a:pt x="23570" y="22400"/>
                </a:lnTo>
                <a:lnTo>
                  <a:pt x="18631" y="31296"/>
                </a:lnTo>
                <a:lnTo>
                  <a:pt x="15792" y="39965"/>
                </a:lnTo>
                <a:lnTo>
                  <a:pt x="10294" y="48566"/>
                </a:lnTo>
                <a:lnTo>
                  <a:pt x="8674" y="54287"/>
                </a:lnTo>
                <a:lnTo>
                  <a:pt x="7954" y="62545"/>
                </a:lnTo>
                <a:lnTo>
                  <a:pt x="7634" y="72565"/>
                </a:lnTo>
                <a:lnTo>
                  <a:pt x="7411" y="95610"/>
                </a:lnTo>
                <a:lnTo>
                  <a:pt x="6448" y="98983"/>
                </a:lnTo>
                <a:lnTo>
                  <a:pt x="1493" y="108280"/>
                </a:lnTo>
                <a:lnTo>
                  <a:pt x="0" y="114165"/>
                </a:lnTo>
                <a:lnTo>
                  <a:pt x="554" y="117067"/>
                </a:lnTo>
                <a:lnTo>
                  <a:pt x="4933" y="125704"/>
                </a:lnTo>
                <a:lnTo>
                  <a:pt x="6291" y="131433"/>
                </a:lnTo>
                <a:lnTo>
                  <a:pt x="7056" y="140014"/>
                </a:lnTo>
                <a:lnTo>
                  <a:pt x="8115" y="140968"/>
                </a:lnTo>
                <a:lnTo>
                  <a:pt x="9774" y="140651"/>
                </a:lnTo>
                <a:lnTo>
                  <a:pt x="11833" y="139487"/>
                </a:lnTo>
                <a:lnTo>
                  <a:pt x="15110" y="138711"/>
                </a:lnTo>
                <a:lnTo>
                  <a:pt x="19200" y="138194"/>
                </a:lnTo>
                <a:lnTo>
                  <a:pt x="23832" y="137850"/>
                </a:lnTo>
                <a:lnTo>
                  <a:pt x="27872" y="136667"/>
                </a:lnTo>
                <a:lnTo>
                  <a:pt x="31518" y="134926"/>
                </a:lnTo>
                <a:lnTo>
                  <a:pt x="34902" y="132814"/>
                </a:lnTo>
                <a:lnTo>
                  <a:pt x="41200" y="130466"/>
                </a:lnTo>
                <a:lnTo>
                  <a:pt x="82317" y="121991"/>
                </a:lnTo>
                <a:lnTo>
                  <a:pt x="104819" y="116766"/>
                </a:lnTo>
                <a:lnTo>
                  <a:pt x="117106" y="115944"/>
                </a:lnTo>
                <a:lnTo>
                  <a:pt x="130060" y="116348"/>
                </a:lnTo>
                <a:lnTo>
                  <a:pt x="153343" y="118385"/>
                </a:lnTo>
                <a:lnTo>
                  <a:pt x="166866" y="119291"/>
                </a:lnTo>
                <a:lnTo>
                  <a:pt x="171806" y="120485"/>
                </a:lnTo>
                <a:lnTo>
                  <a:pt x="176051" y="122233"/>
                </a:lnTo>
                <a:lnTo>
                  <a:pt x="179834" y="124351"/>
                </a:lnTo>
                <a:lnTo>
                  <a:pt x="189118" y="129245"/>
                </a:lnTo>
                <a:lnTo>
                  <a:pt x="194260" y="131883"/>
                </a:lnTo>
                <a:lnTo>
                  <a:pt x="197688" y="134595"/>
                </a:lnTo>
                <a:lnTo>
                  <a:pt x="199974" y="137355"/>
                </a:lnTo>
                <a:lnTo>
                  <a:pt x="201498" y="140148"/>
                </a:lnTo>
                <a:lnTo>
                  <a:pt x="203191" y="145790"/>
                </a:lnTo>
                <a:lnTo>
                  <a:pt x="203642" y="148629"/>
                </a:lnTo>
                <a:lnTo>
                  <a:pt x="206684" y="156862"/>
                </a:lnTo>
                <a:lnTo>
                  <a:pt x="208829" y="161725"/>
                </a:lnTo>
                <a:lnTo>
                  <a:pt x="209306" y="165919"/>
                </a:lnTo>
                <a:lnTo>
                  <a:pt x="208671" y="169668"/>
                </a:lnTo>
                <a:lnTo>
                  <a:pt x="207296" y="173120"/>
                </a:lnTo>
                <a:lnTo>
                  <a:pt x="205768" y="182034"/>
                </a:lnTo>
                <a:lnTo>
                  <a:pt x="205089" y="192347"/>
                </a:lnTo>
                <a:lnTo>
                  <a:pt x="204787" y="203280"/>
                </a:lnTo>
                <a:lnTo>
                  <a:pt x="203753" y="207910"/>
                </a:lnTo>
                <a:lnTo>
                  <a:pt x="200066" y="215594"/>
                </a:lnTo>
                <a:lnTo>
                  <a:pt x="195252" y="224725"/>
                </a:lnTo>
                <a:lnTo>
                  <a:pt x="184400" y="246108"/>
                </a:lnTo>
                <a:lnTo>
                  <a:pt x="178764" y="254797"/>
                </a:lnTo>
                <a:lnTo>
                  <a:pt x="173085" y="261833"/>
                </a:lnTo>
                <a:lnTo>
                  <a:pt x="167385" y="268136"/>
                </a:lnTo>
                <a:lnTo>
                  <a:pt x="161677" y="276651"/>
                </a:lnTo>
                <a:lnTo>
                  <a:pt x="158822" y="281589"/>
                </a:lnTo>
                <a:lnTo>
                  <a:pt x="155013" y="285833"/>
                </a:lnTo>
                <a:lnTo>
                  <a:pt x="150568" y="289616"/>
                </a:lnTo>
                <a:lnTo>
                  <a:pt x="145701" y="293090"/>
                </a:lnTo>
                <a:lnTo>
                  <a:pt x="141503" y="297311"/>
                </a:lnTo>
                <a:lnTo>
                  <a:pt x="137752" y="302029"/>
                </a:lnTo>
                <a:lnTo>
                  <a:pt x="134299" y="307081"/>
                </a:lnTo>
                <a:lnTo>
                  <a:pt x="130092" y="311401"/>
                </a:lnTo>
                <a:lnTo>
                  <a:pt x="125382" y="315233"/>
                </a:lnTo>
                <a:lnTo>
                  <a:pt x="120338" y="318740"/>
                </a:lnTo>
                <a:lnTo>
                  <a:pt x="114116" y="322031"/>
                </a:lnTo>
                <a:lnTo>
                  <a:pt x="107112" y="325178"/>
                </a:lnTo>
                <a:lnTo>
                  <a:pt x="5881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98"/>
          <p:cNvSpPr/>
          <p:nvPr/>
        </p:nvSpPr>
        <p:spPr>
          <a:xfrm>
            <a:off x="4246245" y="4416028"/>
            <a:ext cx="197168" cy="33100"/>
          </a:xfrm>
          <a:custGeom>
            <a:avLst/>
            <a:gdLst/>
            <a:ahLst/>
            <a:cxnLst/>
            <a:rect l="0" t="0" r="0" b="0"/>
            <a:pathLst>
              <a:path w="197168" h="33100">
                <a:moveTo>
                  <a:pt x="0" y="7382"/>
                </a:moveTo>
                <a:lnTo>
                  <a:pt x="13652" y="2831"/>
                </a:lnTo>
                <a:lnTo>
                  <a:pt x="18626" y="1490"/>
                </a:lnTo>
                <a:lnTo>
                  <a:pt x="22895" y="596"/>
                </a:lnTo>
                <a:lnTo>
                  <a:pt x="26693" y="0"/>
                </a:lnTo>
                <a:lnTo>
                  <a:pt x="33035" y="556"/>
                </a:lnTo>
                <a:lnTo>
                  <a:pt x="41073" y="1879"/>
                </a:lnTo>
                <a:lnTo>
                  <a:pt x="50242" y="3713"/>
                </a:lnTo>
                <a:lnTo>
                  <a:pt x="58260" y="4936"/>
                </a:lnTo>
                <a:lnTo>
                  <a:pt x="65510" y="5751"/>
                </a:lnTo>
                <a:lnTo>
                  <a:pt x="72248" y="6294"/>
                </a:lnTo>
                <a:lnTo>
                  <a:pt x="80550" y="7609"/>
                </a:lnTo>
                <a:lnTo>
                  <a:pt x="89895" y="9438"/>
                </a:lnTo>
                <a:lnTo>
                  <a:pt x="99935" y="11610"/>
                </a:lnTo>
                <a:lnTo>
                  <a:pt x="109486" y="14011"/>
                </a:lnTo>
                <a:lnTo>
                  <a:pt x="118710" y="16564"/>
                </a:lnTo>
                <a:lnTo>
                  <a:pt x="127717" y="19218"/>
                </a:lnTo>
                <a:lnTo>
                  <a:pt x="139438" y="21940"/>
                </a:lnTo>
                <a:lnTo>
                  <a:pt x="197167" y="330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99"/>
          <p:cNvSpPr/>
          <p:nvPr/>
        </p:nvSpPr>
        <p:spPr>
          <a:xfrm>
            <a:off x="1777364" y="4930378"/>
            <a:ext cx="259766" cy="350283"/>
          </a:xfrm>
          <a:custGeom>
            <a:avLst/>
            <a:gdLst/>
            <a:ahLst/>
            <a:cxnLst/>
            <a:rect l="0" t="0" r="0" b="0"/>
            <a:pathLst>
              <a:path w="259766" h="350283">
                <a:moveTo>
                  <a:pt x="8573" y="7382"/>
                </a:moveTo>
                <a:lnTo>
                  <a:pt x="17675" y="7382"/>
                </a:lnTo>
                <a:lnTo>
                  <a:pt x="25118" y="6429"/>
                </a:lnTo>
                <a:lnTo>
                  <a:pt x="34843" y="4842"/>
                </a:lnTo>
                <a:lnTo>
                  <a:pt x="46089" y="2831"/>
                </a:lnTo>
                <a:lnTo>
                  <a:pt x="62159" y="1490"/>
                </a:lnTo>
                <a:lnTo>
                  <a:pt x="81444" y="596"/>
                </a:lnTo>
                <a:lnTo>
                  <a:pt x="102874" y="0"/>
                </a:lnTo>
                <a:lnTo>
                  <a:pt x="126685" y="1508"/>
                </a:lnTo>
                <a:lnTo>
                  <a:pt x="152085" y="4419"/>
                </a:lnTo>
                <a:lnTo>
                  <a:pt x="178542" y="8264"/>
                </a:lnTo>
                <a:lnTo>
                  <a:pt x="197133" y="15590"/>
                </a:lnTo>
                <a:lnTo>
                  <a:pt x="210480" y="25236"/>
                </a:lnTo>
                <a:lnTo>
                  <a:pt x="220330" y="36430"/>
                </a:lnTo>
                <a:lnTo>
                  <a:pt x="220229" y="49607"/>
                </a:lnTo>
                <a:lnTo>
                  <a:pt x="213495" y="64107"/>
                </a:lnTo>
                <a:lnTo>
                  <a:pt x="202338" y="79489"/>
                </a:lnTo>
                <a:lnTo>
                  <a:pt x="182517" y="92601"/>
                </a:lnTo>
                <a:lnTo>
                  <a:pt x="156921" y="104199"/>
                </a:lnTo>
                <a:lnTo>
                  <a:pt x="127474" y="114789"/>
                </a:lnTo>
                <a:lnTo>
                  <a:pt x="110700" y="122802"/>
                </a:lnTo>
                <a:lnTo>
                  <a:pt x="102375" y="129096"/>
                </a:lnTo>
                <a:lnTo>
                  <a:pt x="99683" y="134244"/>
                </a:lnTo>
                <a:lnTo>
                  <a:pt x="108365" y="138629"/>
                </a:lnTo>
                <a:lnTo>
                  <a:pt x="124631" y="142505"/>
                </a:lnTo>
                <a:lnTo>
                  <a:pt x="145953" y="146041"/>
                </a:lnTo>
                <a:lnTo>
                  <a:pt x="167787" y="152209"/>
                </a:lnTo>
                <a:lnTo>
                  <a:pt x="189963" y="160131"/>
                </a:lnTo>
                <a:lnTo>
                  <a:pt x="212367" y="169222"/>
                </a:lnTo>
                <a:lnTo>
                  <a:pt x="229208" y="179093"/>
                </a:lnTo>
                <a:lnTo>
                  <a:pt x="242341" y="189483"/>
                </a:lnTo>
                <a:lnTo>
                  <a:pt x="253001" y="200220"/>
                </a:lnTo>
                <a:lnTo>
                  <a:pt x="258202" y="211188"/>
                </a:lnTo>
                <a:lnTo>
                  <a:pt x="259765" y="222310"/>
                </a:lnTo>
                <a:lnTo>
                  <a:pt x="258902" y="233535"/>
                </a:lnTo>
                <a:lnTo>
                  <a:pt x="250706" y="245781"/>
                </a:lnTo>
                <a:lnTo>
                  <a:pt x="237623" y="258707"/>
                </a:lnTo>
                <a:lnTo>
                  <a:pt x="221280" y="272087"/>
                </a:lnTo>
                <a:lnTo>
                  <a:pt x="198955" y="284817"/>
                </a:lnTo>
                <a:lnTo>
                  <a:pt x="172642" y="297113"/>
                </a:lnTo>
                <a:lnTo>
                  <a:pt x="143670" y="309121"/>
                </a:lnTo>
                <a:lnTo>
                  <a:pt x="115783" y="319031"/>
                </a:lnTo>
                <a:lnTo>
                  <a:pt x="88619" y="327543"/>
                </a:lnTo>
                <a:lnTo>
                  <a:pt x="0" y="3502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00"/>
          <p:cNvSpPr/>
          <p:nvPr/>
        </p:nvSpPr>
        <p:spPr>
          <a:xfrm>
            <a:off x="2068829" y="5044645"/>
            <a:ext cx="304667" cy="431595"/>
          </a:xfrm>
          <a:custGeom>
            <a:avLst/>
            <a:gdLst/>
            <a:ahLst/>
            <a:cxnLst/>
            <a:rect l="0" t="0" r="0" b="0"/>
            <a:pathLst>
              <a:path w="304667" h="431595">
                <a:moveTo>
                  <a:pt x="77153" y="13130"/>
                </a:moveTo>
                <a:lnTo>
                  <a:pt x="70309" y="25865"/>
                </a:lnTo>
                <a:lnTo>
                  <a:pt x="63483" y="35530"/>
                </a:lnTo>
                <a:lnTo>
                  <a:pt x="61553" y="41500"/>
                </a:lnTo>
                <a:lnTo>
                  <a:pt x="60466" y="54767"/>
                </a:lnTo>
                <a:lnTo>
                  <a:pt x="60144" y="66213"/>
                </a:lnTo>
                <a:lnTo>
                  <a:pt x="60020" y="77080"/>
                </a:lnTo>
                <a:lnTo>
                  <a:pt x="60968" y="79576"/>
                </a:lnTo>
                <a:lnTo>
                  <a:pt x="64562" y="84889"/>
                </a:lnTo>
                <a:lnTo>
                  <a:pt x="71941" y="93235"/>
                </a:lnTo>
                <a:lnTo>
                  <a:pt x="80159" y="101740"/>
                </a:lnTo>
                <a:lnTo>
                  <a:pt x="82967" y="103636"/>
                </a:lnTo>
                <a:lnTo>
                  <a:pt x="91778" y="106678"/>
                </a:lnTo>
                <a:lnTo>
                  <a:pt x="92618" y="106928"/>
                </a:lnTo>
                <a:lnTo>
                  <a:pt x="100810" y="113220"/>
                </a:lnTo>
                <a:lnTo>
                  <a:pt x="106082" y="114764"/>
                </a:lnTo>
                <a:lnTo>
                  <a:pt x="114405" y="115633"/>
                </a:lnTo>
                <a:lnTo>
                  <a:pt x="122904" y="115891"/>
                </a:lnTo>
                <a:lnTo>
                  <a:pt x="125751" y="116880"/>
                </a:lnTo>
                <a:lnTo>
                  <a:pt x="134309" y="121870"/>
                </a:lnTo>
                <a:lnTo>
                  <a:pt x="140021" y="123371"/>
                </a:lnTo>
                <a:lnTo>
                  <a:pt x="145735" y="122819"/>
                </a:lnTo>
                <a:lnTo>
                  <a:pt x="153354" y="121498"/>
                </a:lnTo>
                <a:lnTo>
                  <a:pt x="162244" y="119665"/>
                </a:lnTo>
                <a:lnTo>
                  <a:pt x="169123" y="118444"/>
                </a:lnTo>
                <a:lnTo>
                  <a:pt x="174661" y="117629"/>
                </a:lnTo>
                <a:lnTo>
                  <a:pt x="183355" y="116724"/>
                </a:lnTo>
                <a:lnTo>
                  <a:pt x="190394" y="116321"/>
                </a:lnTo>
                <a:lnTo>
                  <a:pt x="195509" y="114309"/>
                </a:lnTo>
                <a:lnTo>
                  <a:pt x="201777" y="111062"/>
                </a:lnTo>
                <a:lnTo>
                  <a:pt x="208813" y="106993"/>
                </a:lnTo>
                <a:lnTo>
                  <a:pt x="214457" y="103328"/>
                </a:lnTo>
                <a:lnTo>
                  <a:pt x="223267" y="96715"/>
                </a:lnTo>
                <a:lnTo>
                  <a:pt x="230358" y="90601"/>
                </a:lnTo>
                <a:lnTo>
                  <a:pt x="239704" y="81804"/>
                </a:lnTo>
                <a:lnTo>
                  <a:pt x="264565" y="57162"/>
                </a:lnTo>
                <a:lnTo>
                  <a:pt x="272525" y="44130"/>
                </a:lnTo>
                <a:lnTo>
                  <a:pt x="278285" y="30717"/>
                </a:lnTo>
                <a:lnTo>
                  <a:pt x="282480" y="17812"/>
                </a:lnTo>
                <a:lnTo>
                  <a:pt x="290094" y="6490"/>
                </a:lnTo>
                <a:lnTo>
                  <a:pt x="290856" y="2877"/>
                </a:lnTo>
                <a:lnTo>
                  <a:pt x="291059" y="579"/>
                </a:lnTo>
                <a:lnTo>
                  <a:pt x="290242" y="0"/>
                </a:lnTo>
                <a:lnTo>
                  <a:pt x="288745" y="566"/>
                </a:lnTo>
                <a:lnTo>
                  <a:pt x="286794" y="1897"/>
                </a:lnTo>
                <a:lnTo>
                  <a:pt x="285494" y="3736"/>
                </a:lnTo>
                <a:lnTo>
                  <a:pt x="284049" y="8320"/>
                </a:lnTo>
                <a:lnTo>
                  <a:pt x="283121" y="19023"/>
                </a:lnTo>
                <a:lnTo>
                  <a:pt x="282994" y="24639"/>
                </a:lnTo>
                <a:lnTo>
                  <a:pt x="278372" y="37706"/>
                </a:lnTo>
                <a:lnTo>
                  <a:pt x="275521" y="49092"/>
                </a:lnTo>
                <a:lnTo>
                  <a:pt x="277394" y="58005"/>
                </a:lnTo>
                <a:lnTo>
                  <a:pt x="279227" y="63049"/>
                </a:lnTo>
                <a:lnTo>
                  <a:pt x="280449" y="70222"/>
                </a:lnTo>
                <a:lnTo>
                  <a:pt x="281264" y="78813"/>
                </a:lnTo>
                <a:lnTo>
                  <a:pt x="281807" y="88351"/>
                </a:lnTo>
                <a:lnTo>
                  <a:pt x="283121" y="96615"/>
                </a:lnTo>
                <a:lnTo>
                  <a:pt x="284950" y="104029"/>
                </a:lnTo>
                <a:lnTo>
                  <a:pt x="287122" y="110877"/>
                </a:lnTo>
                <a:lnTo>
                  <a:pt x="289522" y="123062"/>
                </a:lnTo>
                <a:lnTo>
                  <a:pt x="292075" y="138805"/>
                </a:lnTo>
                <a:lnTo>
                  <a:pt x="294729" y="156921"/>
                </a:lnTo>
                <a:lnTo>
                  <a:pt x="296499" y="170903"/>
                </a:lnTo>
                <a:lnTo>
                  <a:pt x="297678" y="182129"/>
                </a:lnTo>
                <a:lnTo>
                  <a:pt x="298465" y="191519"/>
                </a:lnTo>
                <a:lnTo>
                  <a:pt x="299942" y="200636"/>
                </a:lnTo>
                <a:lnTo>
                  <a:pt x="301879" y="209571"/>
                </a:lnTo>
                <a:lnTo>
                  <a:pt x="304123" y="218386"/>
                </a:lnTo>
                <a:lnTo>
                  <a:pt x="304666" y="229977"/>
                </a:lnTo>
                <a:lnTo>
                  <a:pt x="304076" y="243420"/>
                </a:lnTo>
                <a:lnTo>
                  <a:pt x="301833" y="268833"/>
                </a:lnTo>
                <a:lnTo>
                  <a:pt x="300836" y="283303"/>
                </a:lnTo>
                <a:lnTo>
                  <a:pt x="297852" y="295449"/>
                </a:lnTo>
                <a:lnTo>
                  <a:pt x="293352" y="307198"/>
                </a:lnTo>
                <a:lnTo>
                  <a:pt x="288176" y="318769"/>
                </a:lnTo>
                <a:lnTo>
                  <a:pt x="285463" y="325474"/>
                </a:lnTo>
                <a:lnTo>
                  <a:pt x="279908" y="340544"/>
                </a:lnTo>
                <a:lnTo>
                  <a:pt x="277093" y="347611"/>
                </a:lnTo>
                <a:lnTo>
                  <a:pt x="271425" y="360543"/>
                </a:lnTo>
                <a:lnTo>
                  <a:pt x="263191" y="372641"/>
                </a:lnTo>
                <a:lnTo>
                  <a:pt x="254134" y="382462"/>
                </a:lnTo>
                <a:lnTo>
                  <a:pt x="246934" y="386828"/>
                </a:lnTo>
                <a:lnTo>
                  <a:pt x="237525" y="393836"/>
                </a:lnTo>
                <a:lnTo>
                  <a:pt x="229074" y="399185"/>
                </a:lnTo>
                <a:lnTo>
                  <a:pt x="219921" y="404737"/>
                </a:lnTo>
                <a:lnTo>
                  <a:pt x="212678" y="410380"/>
                </a:lnTo>
                <a:lnTo>
                  <a:pt x="208460" y="412266"/>
                </a:lnTo>
                <a:lnTo>
                  <a:pt x="203744" y="413523"/>
                </a:lnTo>
                <a:lnTo>
                  <a:pt x="198694" y="414361"/>
                </a:lnTo>
                <a:lnTo>
                  <a:pt x="168834" y="420091"/>
                </a:lnTo>
                <a:lnTo>
                  <a:pt x="160181" y="422550"/>
                </a:lnTo>
                <a:lnTo>
                  <a:pt x="153460" y="425142"/>
                </a:lnTo>
                <a:lnTo>
                  <a:pt x="148027" y="427822"/>
                </a:lnTo>
                <a:lnTo>
                  <a:pt x="142500" y="429608"/>
                </a:lnTo>
                <a:lnTo>
                  <a:pt x="136910" y="430800"/>
                </a:lnTo>
                <a:lnTo>
                  <a:pt x="131279" y="431594"/>
                </a:lnTo>
                <a:lnTo>
                  <a:pt x="122762" y="431171"/>
                </a:lnTo>
                <a:lnTo>
                  <a:pt x="112321" y="429937"/>
                </a:lnTo>
                <a:lnTo>
                  <a:pt x="100599" y="428161"/>
                </a:lnTo>
                <a:lnTo>
                  <a:pt x="90878" y="426977"/>
                </a:lnTo>
                <a:lnTo>
                  <a:pt x="82493" y="426188"/>
                </a:lnTo>
                <a:lnTo>
                  <a:pt x="74998" y="425662"/>
                </a:lnTo>
                <a:lnTo>
                  <a:pt x="64286" y="424358"/>
                </a:lnTo>
                <a:lnTo>
                  <a:pt x="51430" y="422537"/>
                </a:lnTo>
                <a:lnTo>
                  <a:pt x="0" y="416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01"/>
          <p:cNvSpPr/>
          <p:nvPr/>
        </p:nvSpPr>
        <p:spPr>
          <a:xfrm>
            <a:off x="2574607" y="4954904"/>
            <a:ext cx="317183" cy="34292"/>
          </a:xfrm>
          <a:custGeom>
            <a:avLst/>
            <a:gdLst/>
            <a:ahLst/>
            <a:cxnLst/>
            <a:rect l="0" t="0" r="0" b="0"/>
            <a:pathLst>
              <a:path w="317183" h="34292">
                <a:moveTo>
                  <a:pt x="0" y="34291"/>
                </a:moveTo>
                <a:lnTo>
                  <a:pt x="4551" y="34291"/>
                </a:lnTo>
                <a:lnTo>
                  <a:pt x="6844" y="33338"/>
                </a:lnTo>
                <a:lnTo>
                  <a:pt x="9325" y="31751"/>
                </a:lnTo>
                <a:lnTo>
                  <a:pt x="11932" y="29740"/>
                </a:lnTo>
                <a:lnTo>
                  <a:pt x="16527" y="28399"/>
                </a:lnTo>
                <a:lnTo>
                  <a:pt x="22448" y="27505"/>
                </a:lnTo>
                <a:lnTo>
                  <a:pt x="29253" y="26910"/>
                </a:lnTo>
                <a:lnTo>
                  <a:pt x="37599" y="25560"/>
                </a:lnTo>
                <a:lnTo>
                  <a:pt x="46974" y="23708"/>
                </a:lnTo>
                <a:lnTo>
                  <a:pt x="57033" y="21520"/>
                </a:lnTo>
                <a:lnTo>
                  <a:pt x="65645" y="20062"/>
                </a:lnTo>
                <a:lnTo>
                  <a:pt x="73291" y="19090"/>
                </a:lnTo>
                <a:lnTo>
                  <a:pt x="80293" y="18442"/>
                </a:lnTo>
                <a:lnTo>
                  <a:pt x="90676" y="17057"/>
                </a:lnTo>
                <a:lnTo>
                  <a:pt x="117453" y="12979"/>
                </a:lnTo>
                <a:lnTo>
                  <a:pt x="131642" y="11511"/>
                </a:lnTo>
                <a:lnTo>
                  <a:pt x="145864" y="10532"/>
                </a:lnTo>
                <a:lnTo>
                  <a:pt x="178474" y="9153"/>
                </a:lnTo>
                <a:lnTo>
                  <a:pt x="190764" y="8831"/>
                </a:lnTo>
                <a:lnTo>
                  <a:pt x="202576" y="8687"/>
                </a:lnTo>
                <a:lnTo>
                  <a:pt x="208394" y="7697"/>
                </a:lnTo>
                <a:lnTo>
                  <a:pt x="214177" y="6084"/>
                </a:lnTo>
                <a:lnTo>
                  <a:pt x="219937" y="4056"/>
                </a:lnTo>
                <a:lnTo>
                  <a:pt x="225682" y="2704"/>
                </a:lnTo>
                <a:lnTo>
                  <a:pt x="231417" y="1803"/>
                </a:lnTo>
                <a:lnTo>
                  <a:pt x="237146" y="1202"/>
                </a:lnTo>
                <a:lnTo>
                  <a:pt x="243822" y="802"/>
                </a:lnTo>
                <a:lnTo>
                  <a:pt x="258860" y="35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02"/>
          <p:cNvSpPr/>
          <p:nvPr/>
        </p:nvSpPr>
        <p:spPr>
          <a:xfrm>
            <a:off x="2600325" y="5014912"/>
            <a:ext cx="205740" cy="34291"/>
          </a:xfrm>
          <a:custGeom>
            <a:avLst/>
            <a:gdLst/>
            <a:ahLst/>
            <a:cxnLst/>
            <a:rect l="0" t="0" r="0" b="0"/>
            <a:pathLst>
              <a:path w="205740" h="34291">
                <a:moveTo>
                  <a:pt x="0" y="34290"/>
                </a:moveTo>
                <a:lnTo>
                  <a:pt x="13652" y="29740"/>
                </a:lnTo>
                <a:lnTo>
                  <a:pt x="19579" y="28399"/>
                </a:lnTo>
                <a:lnTo>
                  <a:pt x="25435" y="27505"/>
                </a:lnTo>
                <a:lnTo>
                  <a:pt x="31244" y="26909"/>
                </a:lnTo>
                <a:lnTo>
                  <a:pt x="36069" y="26512"/>
                </a:lnTo>
                <a:lnTo>
                  <a:pt x="40238" y="26247"/>
                </a:lnTo>
                <a:lnTo>
                  <a:pt x="47411" y="25953"/>
                </a:lnTo>
                <a:lnTo>
                  <a:pt x="53774" y="25822"/>
                </a:lnTo>
                <a:lnTo>
                  <a:pt x="56804" y="24835"/>
                </a:lnTo>
                <a:lnTo>
                  <a:pt x="59777" y="23225"/>
                </a:lnTo>
                <a:lnTo>
                  <a:pt x="62711" y="21198"/>
                </a:lnTo>
                <a:lnTo>
                  <a:pt x="66572" y="19847"/>
                </a:lnTo>
                <a:lnTo>
                  <a:pt x="71051" y="18947"/>
                </a:lnTo>
                <a:lnTo>
                  <a:pt x="75942" y="18346"/>
                </a:lnTo>
                <a:lnTo>
                  <a:pt x="80155" y="17946"/>
                </a:lnTo>
                <a:lnTo>
                  <a:pt x="83917" y="17679"/>
                </a:lnTo>
                <a:lnTo>
                  <a:pt x="87377" y="17501"/>
                </a:lnTo>
                <a:lnTo>
                  <a:pt x="96301" y="17303"/>
                </a:lnTo>
                <a:lnTo>
                  <a:pt x="122488" y="17154"/>
                </a:lnTo>
                <a:lnTo>
                  <a:pt x="127378" y="16199"/>
                </a:lnTo>
                <a:lnTo>
                  <a:pt x="133496" y="14610"/>
                </a:lnTo>
                <a:lnTo>
                  <a:pt x="140432" y="12597"/>
                </a:lnTo>
                <a:lnTo>
                  <a:pt x="146009" y="11256"/>
                </a:lnTo>
                <a:lnTo>
                  <a:pt x="150679" y="10361"/>
                </a:lnTo>
                <a:lnTo>
                  <a:pt x="154745" y="9765"/>
                </a:lnTo>
                <a:lnTo>
                  <a:pt x="158408" y="9367"/>
                </a:lnTo>
                <a:lnTo>
                  <a:pt x="161803" y="9103"/>
                </a:lnTo>
                <a:lnTo>
                  <a:pt x="165018" y="8926"/>
                </a:lnTo>
                <a:lnTo>
                  <a:pt x="167162" y="7856"/>
                </a:lnTo>
                <a:lnTo>
                  <a:pt x="168591" y="6190"/>
                </a:lnTo>
                <a:lnTo>
                  <a:pt x="169544" y="4127"/>
                </a:lnTo>
                <a:lnTo>
                  <a:pt x="172084" y="2751"/>
                </a:lnTo>
                <a:lnTo>
                  <a:pt x="175683" y="1834"/>
                </a:lnTo>
                <a:lnTo>
                  <a:pt x="179987" y="1223"/>
                </a:lnTo>
                <a:lnTo>
                  <a:pt x="183808" y="815"/>
                </a:lnTo>
                <a:lnTo>
                  <a:pt x="187309" y="544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03"/>
          <p:cNvSpPr/>
          <p:nvPr/>
        </p:nvSpPr>
        <p:spPr>
          <a:xfrm>
            <a:off x="3015826" y="4827540"/>
            <a:ext cx="338645" cy="444548"/>
          </a:xfrm>
          <a:custGeom>
            <a:avLst/>
            <a:gdLst/>
            <a:ahLst/>
            <a:cxnLst/>
            <a:rect l="0" t="0" r="0" b="0"/>
            <a:pathLst>
              <a:path w="338645" h="444548">
                <a:moveTo>
                  <a:pt x="4551" y="24495"/>
                </a:moveTo>
                <a:lnTo>
                  <a:pt x="0" y="24495"/>
                </a:lnTo>
                <a:lnTo>
                  <a:pt x="66392" y="24495"/>
                </a:lnTo>
                <a:lnTo>
                  <a:pt x="76258" y="23542"/>
                </a:lnTo>
                <a:lnTo>
                  <a:pt x="87598" y="21955"/>
                </a:lnTo>
                <a:lnTo>
                  <a:pt x="99921" y="19944"/>
                </a:lnTo>
                <a:lnTo>
                  <a:pt x="112899" y="18603"/>
                </a:lnTo>
                <a:lnTo>
                  <a:pt x="126313" y="17709"/>
                </a:lnTo>
                <a:lnTo>
                  <a:pt x="151060" y="16717"/>
                </a:lnTo>
                <a:lnTo>
                  <a:pt x="168408" y="16275"/>
                </a:lnTo>
                <a:lnTo>
                  <a:pt x="176654" y="15205"/>
                </a:lnTo>
                <a:lnTo>
                  <a:pt x="185009" y="13539"/>
                </a:lnTo>
                <a:lnTo>
                  <a:pt x="193437" y="11476"/>
                </a:lnTo>
                <a:lnTo>
                  <a:pt x="200960" y="10101"/>
                </a:lnTo>
                <a:lnTo>
                  <a:pt x="207880" y="9184"/>
                </a:lnTo>
                <a:lnTo>
                  <a:pt x="214398" y="8572"/>
                </a:lnTo>
                <a:lnTo>
                  <a:pt x="222555" y="8165"/>
                </a:lnTo>
                <a:lnTo>
                  <a:pt x="241777" y="7712"/>
                </a:lnTo>
                <a:lnTo>
                  <a:pt x="254141" y="6638"/>
                </a:lnTo>
                <a:lnTo>
                  <a:pt x="268099" y="4970"/>
                </a:lnTo>
                <a:lnTo>
                  <a:pt x="283120" y="2907"/>
                </a:lnTo>
                <a:lnTo>
                  <a:pt x="295038" y="1530"/>
                </a:lnTo>
                <a:lnTo>
                  <a:pt x="304889" y="612"/>
                </a:lnTo>
                <a:lnTo>
                  <a:pt x="313362" y="0"/>
                </a:lnTo>
                <a:lnTo>
                  <a:pt x="319963" y="545"/>
                </a:lnTo>
                <a:lnTo>
                  <a:pt x="329836" y="3691"/>
                </a:lnTo>
                <a:lnTo>
                  <a:pt x="336199" y="6266"/>
                </a:lnTo>
                <a:lnTo>
                  <a:pt x="337092" y="7579"/>
                </a:lnTo>
                <a:lnTo>
                  <a:pt x="338085" y="11579"/>
                </a:lnTo>
                <a:lnTo>
                  <a:pt x="338644" y="19186"/>
                </a:lnTo>
                <a:lnTo>
                  <a:pt x="337769" y="20955"/>
                </a:lnTo>
                <a:lnTo>
                  <a:pt x="336234" y="22135"/>
                </a:lnTo>
                <a:lnTo>
                  <a:pt x="334258" y="22922"/>
                </a:lnTo>
                <a:lnTo>
                  <a:pt x="326926" y="28579"/>
                </a:lnTo>
                <a:lnTo>
                  <a:pt x="325195" y="31028"/>
                </a:lnTo>
                <a:lnTo>
                  <a:pt x="320854" y="41882"/>
                </a:lnTo>
                <a:lnTo>
                  <a:pt x="313088" y="58258"/>
                </a:lnTo>
                <a:lnTo>
                  <a:pt x="308350" y="67005"/>
                </a:lnTo>
                <a:lnTo>
                  <a:pt x="303286" y="75695"/>
                </a:lnTo>
                <a:lnTo>
                  <a:pt x="298005" y="84346"/>
                </a:lnTo>
                <a:lnTo>
                  <a:pt x="289598" y="96498"/>
                </a:lnTo>
                <a:lnTo>
                  <a:pt x="282686" y="106026"/>
                </a:lnTo>
                <a:lnTo>
                  <a:pt x="276439" y="116611"/>
                </a:lnTo>
                <a:lnTo>
                  <a:pt x="252885" y="156602"/>
                </a:lnTo>
                <a:lnTo>
                  <a:pt x="244144" y="172427"/>
                </a:lnTo>
                <a:lnTo>
                  <a:pt x="233868" y="192045"/>
                </a:lnTo>
                <a:lnTo>
                  <a:pt x="220240" y="219025"/>
                </a:lnTo>
                <a:lnTo>
                  <a:pt x="215971" y="229430"/>
                </a:lnTo>
                <a:lnTo>
                  <a:pt x="212173" y="240175"/>
                </a:lnTo>
                <a:lnTo>
                  <a:pt x="208688" y="251149"/>
                </a:lnTo>
                <a:lnTo>
                  <a:pt x="205412" y="259417"/>
                </a:lnTo>
                <a:lnTo>
                  <a:pt x="199233" y="271145"/>
                </a:lnTo>
                <a:lnTo>
                  <a:pt x="195851" y="282072"/>
                </a:lnTo>
                <a:lnTo>
                  <a:pt x="193396" y="293278"/>
                </a:lnTo>
                <a:lnTo>
                  <a:pt x="189129" y="304609"/>
                </a:lnTo>
                <a:lnTo>
                  <a:pt x="186598" y="315995"/>
                </a:lnTo>
                <a:lnTo>
                  <a:pt x="185923" y="321698"/>
                </a:lnTo>
                <a:lnTo>
                  <a:pt x="182634" y="330575"/>
                </a:lnTo>
                <a:lnTo>
                  <a:pt x="180423" y="334275"/>
                </a:lnTo>
                <a:lnTo>
                  <a:pt x="177966" y="343468"/>
                </a:lnTo>
                <a:lnTo>
                  <a:pt x="177311" y="348586"/>
                </a:lnTo>
                <a:lnTo>
                  <a:pt x="174043" y="356813"/>
                </a:lnTo>
                <a:lnTo>
                  <a:pt x="166848" y="366799"/>
                </a:lnTo>
                <a:lnTo>
                  <a:pt x="164184" y="369855"/>
                </a:lnTo>
                <a:lnTo>
                  <a:pt x="162408" y="372845"/>
                </a:lnTo>
                <a:lnTo>
                  <a:pt x="158004" y="385414"/>
                </a:lnTo>
                <a:lnTo>
                  <a:pt x="150222" y="405566"/>
                </a:lnTo>
                <a:lnTo>
                  <a:pt x="146433" y="413797"/>
                </a:lnTo>
                <a:lnTo>
                  <a:pt x="139682" y="425483"/>
                </a:lnTo>
                <a:lnTo>
                  <a:pt x="136047" y="431312"/>
                </a:lnTo>
                <a:lnTo>
                  <a:pt x="133138" y="4445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04"/>
          <p:cNvSpPr/>
          <p:nvPr/>
        </p:nvSpPr>
        <p:spPr>
          <a:xfrm>
            <a:off x="1828800" y="5505222"/>
            <a:ext cx="600076" cy="32614"/>
          </a:xfrm>
          <a:custGeom>
            <a:avLst/>
            <a:gdLst/>
            <a:ahLst/>
            <a:cxnLst/>
            <a:rect l="0" t="0" r="0" b="0"/>
            <a:pathLst>
              <a:path w="600076" h="32614">
                <a:moveTo>
                  <a:pt x="0" y="6895"/>
                </a:moveTo>
                <a:lnTo>
                  <a:pt x="0" y="2345"/>
                </a:lnTo>
                <a:lnTo>
                  <a:pt x="952" y="1956"/>
                </a:lnTo>
                <a:lnTo>
                  <a:pt x="2539" y="2650"/>
                </a:lnTo>
                <a:lnTo>
                  <a:pt x="4550" y="4065"/>
                </a:lnTo>
                <a:lnTo>
                  <a:pt x="6843" y="5008"/>
                </a:lnTo>
                <a:lnTo>
                  <a:pt x="9325" y="5637"/>
                </a:lnTo>
                <a:lnTo>
                  <a:pt x="11931" y="6057"/>
                </a:lnTo>
                <a:lnTo>
                  <a:pt x="19384" y="5383"/>
                </a:lnTo>
                <a:lnTo>
                  <a:pt x="30068" y="3982"/>
                </a:lnTo>
                <a:lnTo>
                  <a:pt x="42905" y="2096"/>
                </a:lnTo>
                <a:lnTo>
                  <a:pt x="53368" y="838"/>
                </a:lnTo>
                <a:lnTo>
                  <a:pt x="62249" y="0"/>
                </a:lnTo>
                <a:lnTo>
                  <a:pt x="80053" y="21"/>
                </a:lnTo>
                <a:lnTo>
                  <a:pt x="91469" y="1359"/>
                </a:lnTo>
                <a:lnTo>
                  <a:pt x="103841" y="3205"/>
                </a:lnTo>
                <a:lnTo>
                  <a:pt x="114947" y="4435"/>
                </a:lnTo>
                <a:lnTo>
                  <a:pt x="125209" y="5255"/>
                </a:lnTo>
                <a:lnTo>
                  <a:pt x="134908" y="5802"/>
                </a:lnTo>
                <a:lnTo>
                  <a:pt x="153304" y="6409"/>
                </a:lnTo>
                <a:lnTo>
                  <a:pt x="188397" y="6799"/>
                </a:lnTo>
                <a:lnTo>
                  <a:pt x="259762" y="6867"/>
                </a:lnTo>
                <a:lnTo>
                  <a:pt x="287474" y="7829"/>
                </a:lnTo>
                <a:lnTo>
                  <a:pt x="314522" y="9422"/>
                </a:lnTo>
                <a:lnTo>
                  <a:pt x="361720" y="12781"/>
                </a:lnTo>
                <a:lnTo>
                  <a:pt x="484619" y="19664"/>
                </a:lnTo>
                <a:lnTo>
                  <a:pt x="510722" y="22075"/>
                </a:lnTo>
                <a:lnTo>
                  <a:pt x="530029" y="24636"/>
                </a:lnTo>
                <a:lnTo>
                  <a:pt x="544805" y="27294"/>
                </a:lnTo>
                <a:lnTo>
                  <a:pt x="555608" y="29067"/>
                </a:lnTo>
                <a:lnTo>
                  <a:pt x="563763" y="30249"/>
                </a:lnTo>
                <a:lnTo>
                  <a:pt x="570152" y="31037"/>
                </a:lnTo>
                <a:lnTo>
                  <a:pt x="579790" y="31912"/>
                </a:lnTo>
                <a:lnTo>
                  <a:pt x="590572" y="32405"/>
                </a:lnTo>
                <a:lnTo>
                  <a:pt x="600075" y="326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05"/>
          <p:cNvSpPr/>
          <p:nvPr/>
        </p:nvSpPr>
        <p:spPr>
          <a:xfrm>
            <a:off x="2103119" y="5606425"/>
            <a:ext cx="227068" cy="300028"/>
          </a:xfrm>
          <a:custGeom>
            <a:avLst/>
            <a:gdLst/>
            <a:ahLst/>
            <a:cxnLst/>
            <a:rect l="0" t="0" r="0" b="0"/>
            <a:pathLst>
              <a:path w="227068" h="300028">
                <a:moveTo>
                  <a:pt x="25718" y="17135"/>
                </a:moveTo>
                <a:lnTo>
                  <a:pt x="30269" y="12584"/>
                </a:lnTo>
                <a:lnTo>
                  <a:pt x="34467" y="11243"/>
                </a:lnTo>
                <a:lnTo>
                  <a:pt x="40123" y="10349"/>
                </a:lnTo>
                <a:lnTo>
                  <a:pt x="46751" y="9753"/>
                </a:lnTo>
                <a:lnTo>
                  <a:pt x="54028" y="8404"/>
                </a:lnTo>
                <a:lnTo>
                  <a:pt x="61736" y="6552"/>
                </a:lnTo>
                <a:lnTo>
                  <a:pt x="69733" y="4364"/>
                </a:lnTo>
                <a:lnTo>
                  <a:pt x="76969" y="2906"/>
                </a:lnTo>
                <a:lnTo>
                  <a:pt x="83698" y="1934"/>
                </a:lnTo>
                <a:lnTo>
                  <a:pt x="90089" y="1286"/>
                </a:lnTo>
                <a:lnTo>
                  <a:pt x="96254" y="854"/>
                </a:lnTo>
                <a:lnTo>
                  <a:pt x="102270" y="566"/>
                </a:lnTo>
                <a:lnTo>
                  <a:pt x="108185" y="374"/>
                </a:lnTo>
                <a:lnTo>
                  <a:pt x="189219" y="0"/>
                </a:lnTo>
                <a:lnTo>
                  <a:pt x="196631" y="949"/>
                </a:lnTo>
                <a:lnTo>
                  <a:pt x="203478" y="2534"/>
                </a:lnTo>
                <a:lnTo>
                  <a:pt x="209947" y="4543"/>
                </a:lnTo>
                <a:lnTo>
                  <a:pt x="214260" y="6835"/>
                </a:lnTo>
                <a:lnTo>
                  <a:pt x="217135" y="9316"/>
                </a:lnTo>
                <a:lnTo>
                  <a:pt x="221282" y="15565"/>
                </a:lnTo>
                <a:lnTo>
                  <a:pt x="226301" y="24692"/>
                </a:lnTo>
                <a:lnTo>
                  <a:pt x="227067" y="30745"/>
                </a:lnTo>
                <a:lnTo>
                  <a:pt x="226626" y="37639"/>
                </a:lnTo>
                <a:lnTo>
                  <a:pt x="225379" y="45092"/>
                </a:lnTo>
                <a:lnTo>
                  <a:pt x="223595" y="51012"/>
                </a:lnTo>
                <a:lnTo>
                  <a:pt x="219073" y="60132"/>
                </a:lnTo>
                <a:lnTo>
                  <a:pt x="215581" y="63897"/>
                </a:lnTo>
                <a:lnTo>
                  <a:pt x="211349" y="67360"/>
                </a:lnTo>
                <a:lnTo>
                  <a:pt x="206622" y="70620"/>
                </a:lnTo>
                <a:lnTo>
                  <a:pt x="202518" y="74699"/>
                </a:lnTo>
                <a:lnTo>
                  <a:pt x="198830" y="79324"/>
                </a:lnTo>
                <a:lnTo>
                  <a:pt x="195418" y="84311"/>
                </a:lnTo>
                <a:lnTo>
                  <a:pt x="190286" y="88589"/>
                </a:lnTo>
                <a:lnTo>
                  <a:pt x="184008" y="92394"/>
                </a:lnTo>
                <a:lnTo>
                  <a:pt x="110728" y="128941"/>
                </a:lnTo>
                <a:lnTo>
                  <a:pt x="104298" y="132630"/>
                </a:lnTo>
                <a:lnTo>
                  <a:pt x="99060" y="136041"/>
                </a:lnTo>
                <a:lnTo>
                  <a:pt x="94615" y="139268"/>
                </a:lnTo>
                <a:lnTo>
                  <a:pt x="89747" y="142372"/>
                </a:lnTo>
                <a:lnTo>
                  <a:pt x="84597" y="145394"/>
                </a:lnTo>
                <a:lnTo>
                  <a:pt x="71744" y="152537"/>
                </a:lnTo>
                <a:lnTo>
                  <a:pt x="67447" y="153514"/>
                </a:lnTo>
                <a:lnTo>
                  <a:pt x="64967" y="153774"/>
                </a:lnTo>
                <a:lnTo>
                  <a:pt x="63314" y="154900"/>
                </a:lnTo>
                <a:lnTo>
                  <a:pt x="62212" y="156603"/>
                </a:lnTo>
                <a:lnTo>
                  <a:pt x="61477" y="158691"/>
                </a:lnTo>
                <a:lnTo>
                  <a:pt x="61940" y="160083"/>
                </a:lnTo>
                <a:lnTo>
                  <a:pt x="63201" y="161011"/>
                </a:lnTo>
                <a:lnTo>
                  <a:pt x="64994" y="161630"/>
                </a:lnTo>
                <a:lnTo>
                  <a:pt x="66190" y="162995"/>
                </a:lnTo>
                <a:lnTo>
                  <a:pt x="66987" y="164857"/>
                </a:lnTo>
                <a:lnTo>
                  <a:pt x="67518" y="167051"/>
                </a:lnTo>
                <a:lnTo>
                  <a:pt x="68824" y="168514"/>
                </a:lnTo>
                <a:lnTo>
                  <a:pt x="70648" y="169489"/>
                </a:lnTo>
                <a:lnTo>
                  <a:pt x="76167" y="171525"/>
                </a:lnTo>
                <a:lnTo>
                  <a:pt x="80306" y="173402"/>
                </a:lnTo>
                <a:lnTo>
                  <a:pt x="84970" y="175606"/>
                </a:lnTo>
                <a:lnTo>
                  <a:pt x="89984" y="177074"/>
                </a:lnTo>
                <a:lnTo>
                  <a:pt x="95232" y="178054"/>
                </a:lnTo>
                <a:lnTo>
                  <a:pt x="100636" y="178707"/>
                </a:lnTo>
                <a:lnTo>
                  <a:pt x="135546" y="184176"/>
                </a:lnTo>
                <a:lnTo>
                  <a:pt x="147514" y="186598"/>
                </a:lnTo>
                <a:lnTo>
                  <a:pt x="158350" y="189165"/>
                </a:lnTo>
                <a:lnTo>
                  <a:pt x="168432" y="191829"/>
                </a:lnTo>
                <a:lnTo>
                  <a:pt x="176106" y="194558"/>
                </a:lnTo>
                <a:lnTo>
                  <a:pt x="182174" y="197329"/>
                </a:lnTo>
                <a:lnTo>
                  <a:pt x="187172" y="200129"/>
                </a:lnTo>
                <a:lnTo>
                  <a:pt x="197805" y="205781"/>
                </a:lnTo>
                <a:lnTo>
                  <a:pt x="211052" y="212619"/>
                </a:lnTo>
                <a:lnTo>
                  <a:pt x="212139" y="214132"/>
                </a:lnTo>
                <a:lnTo>
                  <a:pt x="213347" y="218355"/>
                </a:lnTo>
                <a:lnTo>
                  <a:pt x="214027" y="226086"/>
                </a:lnTo>
                <a:lnTo>
                  <a:pt x="213170" y="227873"/>
                </a:lnTo>
                <a:lnTo>
                  <a:pt x="211646" y="229064"/>
                </a:lnTo>
                <a:lnTo>
                  <a:pt x="209677" y="229859"/>
                </a:lnTo>
                <a:lnTo>
                  <a:pt x="208365" y="231341"/>
                </a:lnTo>
                <a:lnTo>
                  <a:pt x="207490" y="233281"/>
                </a:lnTo>
                <a:lnTo>
                  <a:pt x="206907" y="235528"/>
                </a:lnTo>
                <a:lnTo>
                  <a:pt x="203719" y="240563"/>
                </a:lnTo>
                <a:lnTo>
                  <a:pt x="201535" y="243240"/>
                </a:lnTo>
                <a:lnTo>
                  <a:pt x="198175" y="245024"/>
                </a:lnTo>
                <a:lnTo>
                  <a:pt x="194029" y="246213"/>
                </a:lnTo>
                <a:lnTo>
                  <a:pt x="189360" y="247006"/>
                </a:lnTo>
                <a:lnTo>
                  <a:pt x="185295" y="248487"/>
                </a:lnTo>
                <a:lnTo>
                  <a:pt x="178239" y="252673"/>
                </a:lnTo>
                <a:lnTo>
                  <a:pt x="171928" y="255169"/>
                </a:lnTo>
                <a:lnTo>
                  <a:pt x="164995" y="257230"/>
                </a:lnTo>
                <a:lnTo>
                  <a:pt x="160479" y="259113"/>
                </a:lnTo>
                <a:lnTo>
                  <a:pt x="155564" y="261321"/>
                </a:lnTo>
                <a:lnTo>
                  <a:pt x="151334" y="262793"/>
                </a:lnTo>
                <a:lnTo>
                  <a:pt x="147562" y="263774"/>
                </a:lnTo>
                <a:lnTo>
                  <a:pt x="144095" y="264429"/>
                </a:lnTo>
                <a:lnTo>
                  <a:pt x="139878" y="264865"/>
                </a:lnTo>
                <a:lnTo>
                  <a:pt x="135162" y="265156"/>
                </a:lnTo>
                <a:lnTo>
                  <a:pt x="130113" y="265349"/>
                </a:lnTo>
                <a:lnTo>
                  <a:pt x="123890" y="266432"/>
                </a:lnTo>
                <a:lnTo>
                  <a:pt x="116883" y="268105"/>
                </a:lnTo>
                <a:lnTo>
                  <a:pt x="109355" y="270173"/>
                </a:lnTo>
                <a:lnTo>
                  <a:pt x="102431" y="271552"/>
                </a:lnTo>
                <a:lnTo>
                  <a:pt x="95910" y="272471"/>
                </a:lnTo>
                <a:lnTo>
                  <a:pt x="89658" y="273084"/>
                </a:lnTo>
                <a:lnTo>
                  <a:pt x="84537" y="274445"/>
                </a:lnTo>
                <a:lnTo>
                  <a:pt x="80171" y="276305"/>
                </a:lnTo>
                <a:lnTo>
                  <a:pt x="76307" y="278497"/>
                </a:lnTo>
                <a:lnTo>
                  <a:pt x="70874" y="280912"/>
                </a:lnTo>
                <a:lnTo>
                  <a:pt x="64395" y="283474"/>
                </a:lnTo>
                <a:lnTo>
                  <a:pt x="57217" y="286134"/>
                </a:lnTo>
                <a:lnTo>
                  <a:pt x="51480" y="287907"/>
                </a:lnTo>
                <a:lnTo>
                  <a:pt x="46703" y="289089"/>
                </a:lnTo>
                <a:lnTo>
                  <a:pt x="42565" y="289878"/>
                </a:lnTo>
                <a:lnTo>
                  <a:pt x="37902" y="290403"/>
                </a:lnTo>
                <a:lnTo>
                  <a:pt x="32888" y="290754"/>
                </a:lnTo>
                <a:lnTo>
                  <a:pt x="27641" y="290987"/>
                </a:lnTo>
                <a:lnTo>
                  <a:pt x="23190" y="292095"/>
                </a:lnTo>
                <a:lnTo>
                  <a:pt x="19270" y="293787"/>
                </a:lnTo>
                <a:lnTo>
                  <a:pt x="0" y="3000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06"/>
          <p:cNvSpPr/>
          <p:nvPr/>
        </p:nvSpPr>
        <p:spPr>
          <a:xfrm>
            <a:off x="2754629" y="5246477"/>
            <a:ext cx="668656" cy="17039"/>
          </a:xfrm>
          <a:custGeom>
            <a:avLst/>
            <a:gdLst/>
            <a:ahLst/>
            <a:cxnLst/>
            <a:rect l="0" t="0" r="0" b="0"/>
            <a:pathLst>
              <a:path w="668656" h="17039">
                <a:moveTo>
                  <a:pt x="0" y="8465"/>
                </a:moveTo>
                <a:lnTo>
                  <a:pt x="9102" y="13016"/>
                </a:lnTo>
                <a:lnTo>
                  <a:pt x="12736" y="14356"/>
                </a:lnTo>
                <a:lnTo>
                  <a:pt x="16111" y="15250"/>
                </a:lnTo>
                <a:lnTo>
                  <a:pt x="19313" y="15846"/>
                </a:lnTo>
                <a:lnTo>
                  <a:pt x="29068" y="16244"/>
                </a:lnTo>
                <a:lnTo>
                  <a:pt x="60227" y="16685"/>
                </a:lnTo>
                <a:lnTo>
                  <a:pt x="73489" y="15850"/>
                </a:lnTo>
                <a:lnTo>
                  <a:pt x="84235" y="14341"/>
                </a:lnTo>
                <a:lnTo>
                  <a:pt x="93305" y="12382"/>
                </a:lnTo>
                <a:lnTo>
                  <a:pt x="102208" y="11076"/>
                </a:lnTo>
                <a:lnTo>
                  <a:pt x="111002" y="10206"/>
                </a:lnTo>
                <a:lnTo>
                  <a:pt x="119721" y="9626"/>
                </a:lnTo>
                <a:lnTo>
                  <a:pt x="131249" y="9239"/>
                </a:lnTo>
                <a:lnTo>
                  <a:pt x="159298" y="8809"/>
                </a:lnTo>
                <a:lnTo>
                  <a:pt x="173826" y="7742"/>
                </a:lnTo>
                <a:lnTo>
                  <a:pt x="188274" y="6078"/>
                </a:lnTo>
                <a:lnTo>
                  <a:pt x="202669" y="4016"/>
                </a:lnTo>
                <a:lnTo>
                  <a:pt x="219885" y="2642"/>
                </a:lnTo>
                <a:lnTo>
                  <a:pt x="238983" y="1725"/>
                </a:lnTo>
                <a:lnTo>
                  <a:pt x="259335" y="1114"/>
                </a:lnTo>
                <a:lnTo>
                  <a:pt x="494640" y="0"/>
                </a:lnTo>
                <a:lnTo>
                  <a:pt x="517403" y="917"/>
                </a:lnTo>
                <a:lnTo>
                  <a:pt x="540197" y="2480"/>
                </a:lnTo>
                <a:lnTo>
                  <a:pt x="580131" y="5805"/>
                </a:lnTo>
                <a:lnTo>
                  <a:pt x="604229" y="7283"/>
                </a:lnTo>
                <a:lnTo>
                  <a:pt x="621289" y="7940"/>
                </a:lnTo>
                <a:lnTo>
                  <a:pt x="628505" y="8115"/>
                </a:lnTo>
                <a:lnTo>
                  <a:pt x="635221" y="9184"/>
                </a:lnTo>
                <a:lnTo>
                  <a:pt x="641604" y="10849"/>
                </a:lnTo>
                <a:lnTo>
                  <a:pt x="647763" y="12912"/>
                </a:lnTo>
                <a:lnTo>
                  <a:pt x="652823" y="14287"/>
                </a:lnTo>
                <a:lnTo>
                  <a:pt x="657148" y="15204"/>
                </a:lnTo>
                <a:lnTo>
                  <a:pt x="668655" y="17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07"/>
          <p:cNvSpPr/>
          <p:nvPr/>
        </p:nvSpPr>
        <p:spPr>
          <a:xfrm>
            <a:off x="3063239" y="5314950"/>
            <a:ext cx="281973" cy="257176"/>
          </a:xfrm>
          <a:custGeom>
            <a:avLst/>
            <a:gdLst/>
            <a:ahLst/>
            <a:cxnLst/>
            <a:rect l="0" t="0" r="0" b="0"/>
            <a:pathLst>
              <a:path w="281973" h="257176">
                <a:moveTo>
                  <a:pt x="0" y="0"/>
                </a:moveTo>
                <a:lnTo>
                  <a:pt x="46007" y="0"/>
                </a:lnTo>
                <a:lnTo>
                  <a:pt x="53531" y="953"/>
                </a:lnTo>
                <a:lnTo>
                  <a:pt x="61405" y="2540"/>
                </a:lnTo>
                <a:lnTo>
                  <a:pt x="69512" y="4551"/>
                </a:lnTo>
                <a:lnTo>
                  <a:pt x="77774" y="5891"/>
                </a:lnTo>
                <a:lnTo>
                  <a:pt x="86140" y="6785"/>
                </a:lnTo>
                <a:lnTo>
                  <a:pt x="94574" y="7381"/>
                </a:lnTo>
                <a:lnTo>
                  <a:pt x="103054" y="8730"/>
                </a:lnTo>
                <a:lnTo>
                  <a:pt x="111566" y="10583"/>
                </a:lnTo>
                <a:lnTo>
                  <a:pt x="120097" y="12770"/>
                </a:lnTo>
                <a:lnTo>
                  <a:pt x="128643" y="14228"/>
                </a:lnTo>
                <a:lnTo>
                  <a:pt x="137197" y="15200"/>
                </a:lnTo>
                <a:lnTo>
                  <a:pt x="145757" y="15849"/>
                </a:lnTo>
                <a:lnTo>
                  <a:pt x="154322" y="17233"/>
                </a:lnTo>
                <a:lnTo>
                  <a:pt x="162889" y="19109"/>
                </a:lnTo>
                <a:lnTo>
                  <a:pt x="171457" y="21311"/>
                </a:lnTo>
                <a:lnTo>
                  <a:pt x="180028" y="23733"/>
                </a:lnTo>
                <a:lnTo>
                  <a:pt x="197170" y="28962"/>
                </a:lnTo>
                <a:lnTo>
                  <a:pt x="222886" y="37262"/>
                </a:lnTo>
                <a:lnTo>
                  <a:pt x="230506" y="39129"/>
                </a:lnTo>
                <a:lnTo>
                  <a:pt x="237491" y="40373"/>
                </a:lnTo>
                <a:lnTo>
                  <a:pt x="244052" y="41203"/>
                </a:lnTo>
                <a:lnTo>
                  <a:pt x="249379" y="42709"/>
                </a:lnTo>
                <a:lnTo>
                  <a:pt x="261427" y="48426"/>
                </a:lnTo>
                <a:lnTo>
                  <a:pt x="267955" y="50097"/>
                </a:lnTo>
                <a:lnTo>
                  <a:pt x="270077" y="51496"/>
                </a:lnTo>
                <a:lnTo>
                  <a:pt x="271491" y="53380"/>
                </a:lnTo>
                <a:lnTo>
                  <a:pt x="273761" y="58698"/>
                </a:lnTo>
                <a:lnTo>
                  <a:pt x="272995" y="60087"/>
                </a:lnTo>
                <a:lnTo>
                  <a:pt x="269604" y="64170"/>
                </a:lnTo>
                <a:lnTo>
                  <a:pt x="266414" y="65640"/>
                </a:lnTo>
                <a:lnTo>
                  <a:pt x="257789" y="67273"/>
                </a:lnTo>
                <a:lnTo>
                  <a:pt x="252822" y="67709"/>
                </a:lnTo>
                <a:lnTo>
                  <a:pt x="247606" y="67999"/>
                </a:lnTo>
                <a:lnTo>
                  <a:pt x="242223" y="68192"/>
                </a:lnTo>
                <a:lnTo>
                  <a:pt x="236730" y="69274"/>
                </a:lnTo>
                <a:lnTo>
                  <a:pt x="231163" y="70948"/>
                </a:lnTo>
                <a:lnTo>
                  <a:pt x="225546" y="73016"/>
                </a:lnTo>
                <a:lnTo>
                  <a:pt x="217039" y="74395"/>
                </a:lnTo>
                <a:lnTo>
                  <a:pt x="206605" y="75314"/>
                </a:lnTo>
                <a:lnTo>
                  <a:pt x="194887" y="75927"/>
                </a:lnTo>
                <a:lnTo>
                  <a:pt x="182313" y="77287"/>
                </a:lnTo>
                <a:lnTo>
                  <a:pt x="169167" y="79148"/>
                </a:lnTo>
                <a:lnTo>
                  <a:pt x="155641" y="81340"/>
                </a:lnTo>
                <a:lnTo>
                  <a:pt x="144718" y="84706"/>
                </a:lnTo>
                <a:lnTo>
                  <a:pt x="135531" y="88856"/>
                </a:lnTo>
                <a:lnTo>
                  <a:pt x="127502" y="93528"/>
                </a:lnTo>
                <a:lnTo>
                  <a:pt x="113500" y="101258"/>
                </a:lnTo>
                <a:lnTo>
                  <a:pt x="107099" y="104652"/>
                </a:lnTo>
                <a:lnTo>
                  <a:pt x="103785" y="107868"/>
                </a:lnTo>
                <a:lnTo>
                  <a:pt x="102528" y="110964"/>
                </a:lnTo>
                <a:lnTo>
                  <a:pt x="102642" y="113981"/>
                </a:lnTo>
                <a:lnTo>
                  <a:pt x="103671" y="116945"/>
                </a:lnTo>
                <a:lnTo>
                  <a:pt x="107354" y="122778"/>
                </a:lnTo>
                <a:lnTo>
                  <a:pt x="112166" y="128545"/>
                </a:lnTo>
                <a:lnTo>
                  <a:pt x="114782" y="131417"/>
                </a:lnTo>
                <a:lnTo>
                  <a:pt x="122770" y="137147"/>
                </a:lnTo>
                <a:lnTo>
                  <a:pt x="127567" y="140008"/>
                </a:lnTo>
                <a:lnTo>
                  <a:pt x="132670" y="142869"/>
                </a:lnTo>
                <a:lnTo>
                  <a:pt x="143419" y="148587"/>
                </a:lnTo>
                <a:lnTo>
                  <a:pt x="149906" y="151446"/>
                </a:lnTo>
                <a:lnTo>
                  <a:pt x="157087" y="154304"/>
                </a:lnTo>
                <a:lnTo>
                  <a:pt x="172687" y="160019"/>
                </a:lnTo>
                <a:lnTo>
                  <a:pt x="189145" y="165734"/>
                </a:lnTo>
                <a:lnTo>
                  <a:pt x="198487" y="168592"/>
                </a:lnTo>
                <a:lnTo>
                  <a:pt x="219026" y="174307"/>
                </a:lnTo>
                <a:lnTo>
                  <a:pt x="227933" y="177165"/>
                </a:lnTo>
                <a:lnTo>
                  <a:pt x="235775" y="180022"/>
                </a:lnTo>
                <a:lnTo>
                  <a:pt x="242909" y="182879"/>
                </a:lnTo>
                <a:lnTo>
                  <a:pt x="248617" y="185737"/>
                </a:lnTo>
                <a:lnTo>
                  <a:pt x="253375" y="188595"/>
                </a:lnTo>
                <a:lnTo>
                  <a:pt x="262154" y="195262"/>
                </a:lnTo>
                <a:lnTo>
                  <a:pt x="267162" y="199707"/>
                </a:lnTo>
                <a:lnTo>
                  <a:pt x="272405" y="204575"/>
                </a:lnTo>
                <a:lnTo>
                  <a:pt x="278232" y="212525"/>
                </a:lnTo>
                <a:lnTo>
                  <a:pt x="281972" y="220838"/>
                </a:lnTo>
                <a:lnTo>
                  <a:pt x="281327" y="222473"/>
                </a:lnTo>
                <a:lnTo>
                  <a:pt x="275432" y="230086"/>
                </a:lnTo>
                <a:lnTo>
                  <a:pt x="270099" y="235601"/>
                </a:lnTo>
                <a:lnTo>
                  <a:pt x="262602" y="240601"/>
                </a:lnTo>
                <a:lnTo>
                  <a:pt x="257935" y="243268"/>
                </a:lnTo>
                <a:lnTo>
                  <a:pt x="251014" y="245999"/>
                </a:lnTo>
                <a:lnTo>
                  <a:pt x="242591" y="248772"/>
                </a:lnTo>
                <a:lnTo>
                  <a:pt x="233165" y="251573"/>
                </a:lnTo>
                <a:lnTo>
                  <a:pt x="223071" y="253440"/>
                </a:lnTo>
                <a:lnTo>
                  <a:pt x="212531" y="254685"/>
                </a:lnTo>
                <a:lnTo>
                  <a:pt x="180023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08"/>
          <p:cNvSpPr/>
          <p:nvPr/>
        </p:nvSpPr>
        <p:spPr>
          <a:xfrm>
            <a:off x="2781539" y="5820727"/>
            <a:ext cx="213122" cy="205741"/>
          </a:xfrm>
          <a:custGeom>
            <a:avLst/>
            <a:gdLst/>
            <a:ahLst/>
            <a:cxnLst/>
            <a:rect l="0" t="0" r="0" b="0"/>
            <a:pathLst>
              <a:path w="213122" h="205741">
                <a:moveTo>
                  <a:pt x="7380" y="0"/>
                </a:moveTo>
                <a:lnTo>
                  <a:pt x="2830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5" y="6844"/>
                </a:lnTo>
                <a:lnTo>
                  <a:pt x="3712" y="11932"/>
                </a:lnTo>
                <a:lnTo>
                  <a:pt x="5887" y="13670"/>
                </a:lnTo>
                <a:lnTo>
                  <a:pt x="8290" y="14828"/>
                </a:lnTo>
                <a:lnTo>
                  <a:pt x="10844" y="15600"/>
                </a:lnTo>
                <a:lnTo>
                  <a:pt x="13500" y="18020"/>
                </a:lnTo>
                <a:lnTo>
                  <a:pt x="16222" y="21539"/>
                </a:lnTo>
                <a:lnTo>
                  <a:pt x="18990" y="25789"/>
                </a:lnTo>
                <a:lnTo>
                  <a:pt x="21788" y="29575"/>
                </a:lnTo>
                <a:lnTo>
                  <a:pt x="24605" y="33052"/>
                </a:lnTo>
                <a:lnTo>
                  <a:pt x="30276" y="39455"/>
                </a:lnTo>
                <a:lnTo>
                  <a:pt x="35971" y="45476"/>
                </a:lnTo>
                <a:lnTo>
                  <a:pt x="58816" y="68571"/>
                </a:lnTo>
                <a:lnTo>
                  <a:pt x="87391" y="97155"/>
                </a:lnTo>
                <a:lnTo>
                  <a:pt x="89296" y="100013"/>
                </a:lnTo>
                <a:lnTo>
                  <a:pt x="91412" y="105727"/>
                </a:lnTo>
                <a:lnTo>
                  <a:pt x="93882" y="108585"/>
                </a:lnTo>
                <a:lnTo>
                  <a:pt x="97433" y="111443"/>
                </a:lnTo>
                <a:lnTo>
                  <a:pt x="101705" y="114300"/>
                </a:lnTo>
                <a:lnTo>
                  <a:pt x="105506" y="117158"/>
                </a:lnTo>
                <a:lnTo>
                  <a:pt x="108993" y="120015"/>
                </a:lnTo>
                <a:lnTo>
                  <a:pt x="115407" y="125730"/>
                </a:lnTo>
                <a:lnTo>
                  <a:pt x="121432" y="131445"/>
                </a:lnTo>
                <a:lnTo>
                  <a:pt x="130179" y="140018"/>
                </a:lnTo>
                <a:lnTo>
                  <a:pt x="134014" y="144780"/>
                </a:lnTo>
                <a:lnTo>
                  <a:pt x="138475" y="150813"/>
                </a:lnTo>
                <a:lnTo>
                  <a:pt x="143355" y="157692"/>
                </a:lnTo>
                <a:lnTo>
                  <a:pt x="149465" y="163230"/>
                </a:lnTo>
                <a:lnTo>
                  <a:pt x="156396" y="167876"/>
                </a:lnTo>
                <a:lnTo>
                  <a:pt x="163874" y="171925"/>
                </a:lnTo>
                <a:lnTo>
                  <a:pt x="169812" y="175576"/>
                </a:lnTo>
                <a:lnTo>
                  <a:pt x="174723" y="178964"/>
                </a:lnTo>
                <a:lnTo>
                  <a:pt x="178950" y="182174"/>
                </a:lnTo>
                <a:lnTo>
                  <a:pt x="183673" y="185267"/>
                </a:lnTo>
                <a:lnTo>
                  <a:pt x="188726" y="188281"/>
                </a:lnTo>
                <a:lnTo>
                  <a:pt x="194000" y="191243"/>
                </a:lnTo>
                <a:lnTo>
                  <a:pt x="197516" y="194170"/>
                </a:lnTo>
                <a:lnTo>
                  <a:pt x="199860" y="197075"/>
                </a:lnTo>
                <a:lnTo>
                  <a:pt x="203622" y="204029"/>
                </a:lnTo>
                <a:lnTo>
                  <a:pt x="204883" y="204599"/>
                </a:lnTo>
                <a:lnTo>
                  <a:pt x="206676" y="204980"/>
                </a:lnTo>
                <a:lnTo>
                  <a:pt x="213121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09"/>
          <p:cNvSpPr/>
          <p:nvPr/>
        </p:nvSpPr>
        <p:spPr>
          <a:xfrm>
            <a:off x="2883217" y="5803582"/>
            <a:ext cx="231459" cy="428626"/>
          </a:xfrm>
          <a:custGeom>
            <a:avLst/>
            <a:gdLst/>
            <a:ahLst/>
            <a:cxnLst/>
            <a:rect l="0" t="0" r="0" b="0"/>
            <a:pathLst>
              <a:path w="231459" h="428626">
                <a:moveTo>
                  <a:pt x="231458" y="0"/>
                </a:moveTo>
                <a:lnTo>
                  <a:pt x="226907" y="0"/>
                </a:lnTo>
                <a:lnTo>
                  <a:pt x="225566" y="953"/>
                </a:lnTo>
                <a:lnTo>
                  <a:pt x="224672" y="2540"/>
                </a:lnTo>
                <a:lnTo>
                  <a:pt x="222727" y="9702"/>
                </a:lnTo>
                <a:lnTo>
                  <a:pt x="218687" y="25584"/>
                </a:lnTo>
                <a:lnTo>
                  <a:pt x="216276" y="33249"/>
                </a:lnTo>
                <a:lnTo>
                  <a:pt x="213717" y="40263"/>
                </a:lnTo>
                <a:lnTo>
                  <a:pt x="207380" y="53137"/>
                </a:lnTo>
                <a:lnTo>
                  <a:pt x="203023" y="59238"/>
                </a:lnTo>
                <a:lnTo>
                  <a:pt x="198214" y="65209"/>
                </a:lnTo>
                <a:lnTo>
                  <a:pt x="195008" y="71095"/>
                </a:lnTo>
                <a:lnTo>
                  <a:pt x="191445" y="82716"/>
                </a:lnTo>
                <a:lnTo>
                  <a:pt x="187638" y="91339"/>
                </a:lnTo>
                <a:lnTo>
                  <a:pt x="182242" y="101850"/>
                </a:lnTo>
                <a:lnTo>
                  <a:pt x="175787" y="113620"/>
                </a:lnTo>
                <a:lnTo>
                  <a:pt x="170531" y="124324"/>
                </a:lnTo>
                <a:lnTo>
                  <a:pt x="166075" y="134318"/>
                </a:lnTo>
                <a:lnTo>
                  <a:pt x="162152" y="143838"/>
                </a:lnTo>
                <a:lnTo>
                  <a:pt x="157631" y="153042"/>
                </a:lnTo>
                <a:lnTo>
                  <a:pt x="152713" y="162036"/>
                </a:lnTo>
                <a:lnTo>
                  <a:pt x="147528" y="170889"/>
                </a:lnTo>
                <a:lnTo>
                  <a:pt x="139228" y="185806"/>
                </a:lnTo>
                <a:lnTo>
                  <a:pt x="135681" y="192450"/>
                </a:lnTo>
                <a:lnTo>
                  <a:pt x="124120" y="212534"/>
                </a:lnTo>
                <a:lnTo>
                  <a:pt x="117037" y="224557"/>
                </a:lnTo>
                <a:lnTo>
                  <a:pt x="111362" y="235430"/>
                </a:lnTo>
                <a:lnTo>
                  <a:pt x="106626" y="245535"/>
                </a:lnTo>
                <a:lnTo>
                  <a:pt x="98825" y="263432"/>
                </a:lnTo>
                <a:lnTo>
                  <a:pt x="92182" y="277736"/>
                </a:lnTo>
                <a:lnTo>
                  <a:pt x="83515" y="298064"/>
                </a:lnTo>
                <a:lnTo>
                  <a:pt x="78537" y="310152"/>
                </a:lnTo>
                <a:lnTo>
                  <a:pt x="74265" y="319162"/>
                </a:lnTo>
                <a:lnTo>
                  <a:pt x="70465" y="326123"/>
                </a:lnTo>
                <a:lnTo>
                  <a:pt x="66979" y="331715"/>
                </a:lnTo>
                <a:lnTo>
                  <a:pt x="62750" y="339253"/>
                </a:lnTo>
                <a:lnTo>
                  <a:pt x="52972" y="357789"/>
                </a:lnTo>
                <a:lnTo>
                  <a:pt x="48649" y="365209"/>
                </a:lnTo>
                <a:lnTo>
                  <a:pt x="44815" y="371108"/>
                </a:lnTo>
                <a:lnTo>
                  <a:pt x="38016" y="380202"/>
                </a:lnTo>
                <a:lnTo>
                  <a:pt x="31818" y="387419"/>
                </a:lnTo>
                <a:lnTo>
                  <a:pt x="25889" y="396341"/>
                </a:lnTo>
                <a:lnTo>
                  <a:pt x="18872" y="408490"/>
                </a:lnTo>
                <a:lnTo>
                  <a:pt x="12832" y="415231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10"/>
          <p:cNvSpPr/>
          <p:nvPr/>
        </p:nvSpPr>
        <p:spPr>
          <a:xfrm>
            <a:off x="3234689" y="5846445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152283" y="5213"/>
                </a:lnTo>
                <a:lnTo>
                  <a:pt x="188200" y="347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11"/>
          <p:cNvSpPr/>
          <p:nvPr/>
        </p:nvSpPr>
        <p:spPr>
          <a:xfrm>
            <a:off x="3243262" y="5889307"/>
            <a:ext cx="282893" cy="68581"/>
          </a:xfrm>
          <a:custGeom>
            <a:avLst/>
            <a:gdLst/>
            <a:ahLst/>
            <a:cxnLst/>
            <a:rect l="0" t="0" r="0" b="0"/>
            <a:pathLst>
              <a:path w="282893" h="68581">
                <a:moveTo>
                  <a:pt x="0" y="68580"/>
                </a:moveTo>
                <a:lnTo>
                  <a:pt x="11931" y="68580"/>
                </a:lnTo>
                <a:lnTo>
                  <a:pt x="14622" y="67628"/>
                </a:lnTo>
                <a:lnTo>
                  <a:pt x="17368" y="66040"/>
                </a:lnTo>
                <a:lnTo>
                  <a:pt x="20151" y="64030"/>
                </a:lnTo>
                <a:lnTo>
                  <a:pt x="23912" y="62688"/>
                </a:lnTo>
                <a:lnTo>
                  <a:pt x="28323" y="61795"/>
                </a:lnTo>
                <a:lnTo>
                  <a:pt x="33170" y="61199"/>
                </a:lnTo>
                <a:lnTo>
                  <a:pt x="37353" y="59850"/>
                </a:lnTo>
                <a:lnTo>
                  <a:pt x="41095" y="57997"/>
                </a:lnTo>
                <a:lnTo>
                  <a:pt x="44541" y="55810"/>
                </a:lnTo>
                <a:lnTo>
                  <a:pt x="47792" y="54351"/>
                </a:lnTo>
                <a:lnTo>
                  <a:pt x="53943" y="52732"/>
                </a:lnTo>
                <a:lnTo>
                  <a:pt x="62392" y="52011"/>
                </a:lnTo>
                <a:lnTo>
                  <a:pt x="67313" y="51819"/>
                </a:lnTo>
                <a:lnTo>
                  <a:pt x="71545" y="50739"/>
                </a:lnTo>
                <a:lnTo>
                  <a:pt x="75319" y="49066"/>
                </a:lnTo>
                <a:lnTo>
                  <a:pt x="78788" y="46998"/>
                </a:lnTo>
                <a:lnTo>
                  <a:pt x="83005" y="45619"/>
                </a:lnTo>
                <a:lnTo>
                  <a:pt x="87722" y="44701"/>
                </a:lnTo>
                <a:lnTo>
                  <a:pt x="92771" y="44088"/>
                </a:lnTo>
                <a:lnTo>
                  <a:pt x="98995" y="42727"/>
                </a:lnTo>
                <a:lnTo>
                  <a:pt x="106002" y="40868"/>
                </a:lnTo>
                <a:lnTo>
                  <a:pt x="113530" y="38675"/>
                </a:lnTo>
                <a:lnTo>
                  <a:pt x="121407" y="37213"/>
                </a:lnTo>
                <a:lnTo>
                  <a:pt x="129515" y="36239"/>
                </a:lnTo>
                <a:lnTo>
                  <a:pt x="137779" y="35589"/>
                </a:lnTo>
                <a:lnTo>
                  <a:pt x="145192" y="34204"/>
                </a:lnTo>
                <a:lnTo>
                  <a:pt x="152040" y="32328"/>
                </a:lnTo>
                <a:lnTo>
                  <a:pt x="158510" y="30124"/>
                </a:lnTo>
                <a:lnTo>
                  <a:pt x="167586" y="27703"/>
                </a:lnTo>
                <a:lnTo>
                  <a:pt x="190370" y="22473"/>
                </a:lnTo>
                <a:lnTo>
                  <a:pt x="199303" y="19745"/>
                </a:lnTo>
                <a:lnTo>
                  <a:pt x="206211" y="16973"/>
                </a:lnTo>
                <a:lnTo>
                  <a:pt x="211769" y="14173"/>
                </a:lnTo>
                <a:lnTo>
                  <a:pt x="217380" y="12306"/>
                </a:lnTo>
                <a:lnTo>
                  <a:pt x="223025" y="11061"/>
                </a:lnTo>
                <a:lnTo>
                  <a:pt x="228693" y="10232"/>
                </a:lnTo>
                <a:lnTo>
                  <a:pt x="235330" y="9679"/>
                </a:lnTo>
                <a:lnTo>
                  <a:pt x="242612" y="9310"/>
                </a:lnTo>
                <a:lnTo>
                  <a:pt x="250324" y="9064"/>
                </a:lnTo>
                <a:lnTo>
                  <a:pt x="256417" y="7948"/>
                </a:lnTo>
                <a:lnTo>
                  <a:pt x="261432" y="6251"/>
                </a:lnTo>
                <a:lnTo>
                  <a:pt x="265728" y="4168"/>
                </a:lnTo>
                <a:lnTo>
                  <a:pt x="269544" y="2779"/>
                </a:lnTo>
                <a:lnTo>
                  <a:pt x="273042" y="185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12"/>
          <p:cNvSpPr/>
          <p:nvPr/>
        </p:nvSpPr>
        <p:spPr>
          <a:xfrm>
            <a:off x="3611879" y="5640706"/>
            <a:ext cx="317555" cy="240030"/>
          </a:xfrm>
          <a:custGeom>
            <a:avLst/>
            <a:gdLst/>
            <a:ahLst/>
            <a:cxnLst/>
            <a:rect l="0" t="0" r="0" b="0"/>
            <a:pathLst>
              <a:path w="317555" h="240030">
                <a:moveTo>
                  <a:pt x="0" y="34289"/>
                </a:moveTo>
                <a:lnTo>
                  <a:pt x="0" y="29738"/>
                </a:lnTo>
                <a:lnTo>
                  <a:pt x="1905" y="28397"/>
                </a:lnTo>
                <a:lnTo>
                  <a:pt x="11783" y="26510"/>
                </a:lnTo>
                <a:lnTo>
                  <a:pt x="18414" y="24999"/>
                </a:lnTo>
                <a:lnTo>
                  <a:pt x="30092" y="21270"/>
                </a:lnTo>
                <a:lnTo>
                  <a:pt x="36254" y="19895"/>
                </a:lnTo>
                <a:lnTo>
                  <a:pt x="42267" y="18977"/>
                </a:lnTo>
                <a:lnTo>
                  <a:pt x="48181" y="18366"/>
                </a:lnTo>
                <a:lnTo>
                  <a:pt x="60696" y="16054"/>
                </a:lnTo>
                <a:lnTo>
                  <a:pt x="97462" y="8404"/>
                </a:lnTo>
                <a:lnTo>
                  <a:pt x="112599" y="5602"/>
                </a:lnTo>
                <a:lnTo>
                  <a:pt x="124596" y="3734"/>
                </a:lnTo>
                <a:lnTo>
                  <a:pt x="134499" y="2489"/>
                </a:lnTo>
                <a:lnTo>
                  <a:pt x="143006" y="1659"/>
                </a:lnTo>
                <a:lnTo>
                  <a:pt x="150583" y="1106"/>
                </a:lnTo>
                <a:lnTo>
                  <a:pt x="157539" y="736"/>
                </a:lnTo>
                <a:lnTo>
                  <a:pt x="172888" y="327"/>
                </a:lnTo>
                <a:lnTo>
                  <a:pt x="317554" y="1"/>
                </a:lnTo>
                <a:lnTo>
                  <a:pt x="317430" y="0"/>
                </a:lnTo>
                <a:lnTo>
                  <a:pt x="317256" y="4550"/>
                </a:lnTo>
                <a:lnTo>
                  <a:pt x="316279" y="6843"/>
                </a:lnTo>
                <a:lnTo>
                  <a:pt x="312654" y="11931"/>
                </a:lnTo>
                <a:lnTo>
                  <a:pt x="307867" y="17367"/>
                </a:lnTo>
                <a:lnTo>
                  <a:pt x="301585" y="24067"/>
                </a:lnTo>
                <a:lnTo>
                  <a:pt x="246935" y="78820"/>
                </a:lnTo>
                <a:lnTo>
                  <a:pt x="243681" y="83026"/>
                </a:lnTo>
                <a:lnTo>
                  <a:pt x="240559" y="87735"/>
                </a:lnTo>
                <a:lnTo>
                  <a:pt x="237525" y="92780"/>
                </a:lnTo>
                <a:lnTo>
                  <a:pt x="233598" y="98047"/>
                </a:lnTo>
                <a:lnTo>
                  <a:pt x="229075" y="103465"/>
                </a:lnTo>
                <a:lnTo>
                  <a:pt x="219921" y="113611"/>
                </a:lnTo>
                <a:lnTo>
                  <a:pt x="212678" y="121296"/>
                </a:lnTo>
                <a:lnTo>
                  <a:pt x="197329" y="136951"/>
                </a:lnTo>
                <a:lnTo>
                  <a:pt x="194418" y="139878"/>
                </a:lnTo>
                <a:lnTo>
                  <a:pt x="192477" y="143734"/>
                </a:lnTo>
                <a:lnTo>
                  <a:pt x="191183" y="148210"/>
                </a:lnTo>
                <a:lnTo>
                  <a:pt x="190321" y="153099"/>
                </a:lnTo>
                <a:lnTo>
                  <a:pt x="188793" y="157310"/>
                </a:lnTo>
                <a:lnTo>
                  <a:pt x="184556" y="164530"/>
                </a:lnTo>
                <a:lnTo>
                  <a:pt x="179498" y="170914"/>
                </a:lnTo>
                <a:lnTo>
                  <a:pt x="174074" y="176926"/>
                </a:lnTo>
                <a:lnTo>
                  <a:pt x="168489" y="182773"/>
                </a:lnTo>
                <a:lnTo>
                  <a:pt x="155439" y="195971"/>
                </a:lnTo>
                <a:lnTo>
                  <a:pt x="152204" y="200179"/>
                </a:lnTo>
                <a:lnTo>
                  <a:pt x="148608" y="207395"/>
                </a:lnTo>
                <a:lnTo>
                  <a:pt x="147011" y="213777"/>
                </a:lnTo>
                <a:lnTo>
                  <a:pt x="146585" y="216813"/>
                </a:lnTo>
                <a:lnTo>
                  <a:pt x="145349" y="218837"/>
                </a:lnTo>
                <a:lnTo>
                  <a:pt x="143572" y="220186"/>
                </a:lnTo>
                <a:lnTo>
                  <a:pt x="141435" y="221085"/>
                </a:lnTo>
                <a:lnTo>
                  <a:pt x="140010" y="222637"/>
                </a:lnTo>
                <a:lnTo>
                  <a:pt x="139060" y="224624"/>
                </a:lnTo>
                <a:lnTo>
                  <a:pt x="138427" y="226902"/>
                </a:lnTo>
                <a:lnTo>
                  <a:pt x="135183" y="231972"/>
                </a:lnTo>
                <a:lnTo>
                  <a:pt x="132985" y="234658"/>
                </a:lnTo>
                <a:lnTo>
                  <a:pt x="132472" y="236448"/>
                </a:lnTo>
                <a:lnTo>
                  <a:pt x="133083" y="237642"/>
                </a:lnTo>
                <a:lnTo>
                  <a:pt x="128588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13"/>
          <p:cNvSpPr/>
          <p:nvPr/>
        </p:nvSpPr>
        <p:spPr>
          <a:xfrm>
            <a:off x="3611879" y="5957887"/>
            <a:ext cx="402909" cy="17146"/>
          </a:xfrm>
          <a:custGeom>
            <a:avLst/>
            <a:gdLst/>
            <a:ahLst/>
            <a:cxnLst/>
            <a:rect l="0" t="0" r="0" b="0"/>
            <a:pathLst>
              <a:path w="402909" h="17146">
                <a:moveTo>
                  <a:pt x="0" y="0"/>
                </a:moveTo>
                <a:lnTo>
                  <a:pt x="32922" y="0"/>
                </a:lnTo>
                <a:lnTo>
                  <a:pt x="38140" y="953"/>
                </a:lnTo>
                <a:lnTo>
                  <a:pt x="43525" y="2541"/>
                </a:lnTo>
                <a:lnTo>
                  <a:pt x="49019" y="4551"/>
                </a:lnTo>
                <a:lnTo>
                  <a:pt x="53635" y="5892"/>
                </a:lnTo>
                <a:lnTo>
                  <a:pt x="57664" y="6785"/>
                </a:lnTo>
                <a:lnTo>
                  <a:pt x="61303" y="7381"/>
                </a:lnTo>
                <a:lnTo>
                  <a:pt x="103446" y="8043"/>
                </a:lnTo>
                <a:lnTo>
                  <a:pt x="348131" y="8563"/>
                </a:lnTo>
                <a:lnTo>
                  <a:pt x="360675" y="9519"/>
                </a:lnTo>
                <a:lnTo>
                  <a:pt x="371895" y="11109"/>
                </a:lnTo>
                <a:lnTo>
                  <a:pt x="402908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14"/>
          <p:cNvSpPr/>
          <p:nvPr/>
        </p:nvSpPr>
        <p:spPr>
          <a:xfrm>
            <a:off x="3800475" y="6043612"/>
            <a:ext cx="227552" cy="300039"/>
          </a:xfrm>
          <a:custGeom>
            <a:avLst/>
            <a:gdLst/>
            <a:ahLst/>
            <a:cxnLst/>
            <a:rect l="0" t="0" r="0" b="0"/>
            <a:pathLst>
              <a:path w="227552" h="300039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1931" y="4551"/>
                </a:lnTo>
                <a:lnTo>
                  <a:pt x="15574" y="5892"/>
                </a:lnTo>
                <a:lnTo>
                  <a:pt x="19908" y="6785"/>
                </a:lnTo>
                <a:lnTo>
                  <a:pt x="24701" y="7381"/>
                </a:lnTo>
                <a:lnTo>
                  <a:pt x="28850" y="7778"/>
                </a:lnTo>
                <a:lnTo>
                  <a:pt x="32568" y="8043"/>
                </a:lnTo>
                <a:lnTo>
                  <a:pt x="35999" y="8219"/>
                </a:lnTo>
                <a:lnTo>
                  <a:pt x="44892" y="8416"/>
                </a:lnTo>
                <a:lnTo>
                  <a:pt x="93428" y="8542"/>
                </a:lnTo>
                <a:lnTo>
                  <a:pt x="108958" y="9504"/>
                </a:lnTo>
                <a:lnTo>
                  <a:pt x="123121" y="11099"/>
                </a:lnTo>
                <a:lnTo>
                  <a:pt x="155024" y="15951"/>
                </a:lnTo>
                <a:lnTo>
                  <a:pt x="161927" y="16614"/>
                </a:lnTo>
                <a:lnTo>
                  <a:pt x="165101" y="16791"/>
                </a:lnTo>
                <a:lnTo>
                  <a:pt x="167217" y="17862"/>
                </a:lnTo>
                <a:lnTo>
                  <a:pt x="168628" y="19528"/>
                </a:lnTo>
                <a:lnTo>
                  <a:pt x="169569" y="21591"/>
                </a:lnTo>
                <a:lnTo>
                  <a:pt x="169243" y="22966"/>
                </a:lnTo>
                <a:lnTo>
                  <a:pt x="168074" y="23884"/>
                </a:lnTo>
                <a:lnTo>
                  <a:pt x="166341" y="24495"/>
                </a:lnTo>
                <a:lnTo>
                  <a:pt x="165186" y="25855"/>
                </a:lnTo>
                <a:lnTo>
                  <a:pt x="164417" y="27714"/>
                </a:lnTo>
                <a:lnTo>
                  <a:pt x="163903" y="29906"/>
                </a:lnTo>
                <a:lnTo>
                  <a:pt x="160794" y="34882"/>
                </a:lnTo>
                <a:lnTo>
                  <a:pt x="153687" y="43038"/>
                </a:lnTo>
                <a:lnTo>
                  <a:pt x="148315" y="48656"/>
                </a:lnTo>
                <a:lnTo>
                  <a:pt x="142753" y="54327"/>
                </a:lnTo>
                <a:lnTo>
                  <a:pt x="139936" y="56221"/>
                </a:lnTo>
                <a:lnTo>
                  <a:pt x="134266" y="58324"/>
                </a:lnTo>
                <a:lnTo>
                  <a:pt x="128571" y="61800"/>
                </a:lnTo>
                <a:lnTo>
                  <a:pt x="122865" y="66519"/>
                </a:lnTo>
                <a:lnTo>
                  <a:pt x="117154" y="71792"/>
                </a:lnTo>
                <a:lnTo>
                  <a:pt x="108584" y="80115"/>
                </a:lnTo>
                <a:lnTo>
                  <a:pt x="105726" y="81985"/>
                </a:lnTo>
                <a:lnTo>
                  <a:pt x="100012" y="84063"/>
                </a:lnTo>
                <a:lnTo>
                  <a:pt x="94297" y="87526"/>
                </a:lnTo>
                <a:lnTo>
                  <a:pt x="87629" y="92241"/>
                </a:lnTo>
                <a:lnTo>
                  <a:pt x="83185" y="94831"/>
                </a:lnTo>
                <a:lnTo>
                  <a:pt x="78316" y="97511"/>
                </a:lnTo>
                <a:lnTo>
                  <a:pt x="67827" y="103029"/>
                </a:lnTo>
                <a:lnTo>
                  <a:pt x="62363" y="105833"/>
                </a:lnTo>
                <a:lnTo>
                  <a:pt x="57768" y="108655"/>
                </a:lnTo>
                <a:lnTo>
                  <a:pt x="53752" y="111490"/>
                </a:lnTo>
                <a:lnTo>
                  <a:pt x="50122" y="114331"/>
                </a:lnTo>
                <a:lnTo>
                  <a:pt x="45797" y="116226"/>
                </a:lnTo>
                <a:lnTo>
                  <a:pt x="41009" y="117489"/>
                </a:lnTo>
                <a:lnTo>
                  <a:pt x="35911" y="118332"/>
                </a:lnTo>
                <a:lnTo>
                  <a:pt x="31561" y="118893"/>
                </a:lnTo>
                <a:lnTo>
                  <a:pt x="27708" y="119267"/>
                </a:lnTo>
                <a:lnTo>
                  <a:pt x="20887" y="119682"/>
                </a:lnTo>
                <a:lnTo>
                  <a:pt x="14681" y="119867"/>
                </a:lnTo>
                <a:lnTo>
                  <a:pt x="23987" y="119950"/>
                </a:lnTo>
                <a:lnTo>
                  <a:pt x="33136" y="119972"/>
                </a:lnTo>
                <a:lnTo>
                  <a:pt x="40188" y="120939"/>
                </a:lnTo>
                <a:lnTo>
                  <a:pt x="45842" y="122536"/>
                </a:lnTo>
                <a:lnTo>
                  <a:pt x="50563" y="124553"/>
                </a:lnTo>
                <a:lnTo>
                  <a:pt x="57521" y="125898"/>
                </a:lnTo>
                <a:lnTo>
                  <a:pt x="65970" y="126795"/>
                </a:lnTo>
                <a:lnTo>
                  <a:pt x="75412" y="127393"/>
                </a:lnTo>
                <a:lnTo>
                  <a:pt x="90984" y="128057"/>
                </a:lnTo>
                <a:lnTo>
                  <a:pt x="97803" y="128233"/>
                </a:lnTo>
                <a:lnTo>
                  <a:pt x="106159" y="129304"/>
                </a:lnTo>
                <a:lnTo>
                  <a:pt x="115541" y="130970"/>
                </a:lnTo>
                <a:lnTo>
                  <a:pt x="125604" y="133033"/>
                </a:lnTo>
                <a:lnTo>
                  <a:pt x="135171" y="134409"/>
                </a:lnTo>
                <a:lnTo>
                  <a:pt x="144406" y="135326"/>
                </a:lnTo>
                <a:lnTo>
                  <a:pt x="153421" y="135937"/>
                </a:lnTo>
                <a:lnTo>
                  <a:pt x="159430" y="137298"/>
                </a:lnTo>
                <a:lnTo>
                  <a:pt x="163437" y="139157"/>
                </a:lnTo>
                <a:lnTo>
                  <a:pt x="166108" y="141348"/>
                </a:lnTo>
                <a:lnTo>
                  <a:pt x="169793" y="142810"/>
                </a:lnTo>
                <a:lnTo>
                  <a:pt x="174156" y="143784"/>
                </a:lnTo>
                <a:lnTo>
                  <a:pt x="178968" y="144434"/>
                </a:lnTo>
                <a:lnTo>
                  <a:pt x="184082" y="145819"/>
                </a:lnTo>
                <a:lnTo>
                  <a:pt x="189396" y="147695"/>
                </a:lnTo>
                <a:lnTo>
                  <a:pt x="194844" y="149899"/>
                </a:lnTo>
                <a:lnTo>
                  <a:pt x="199428" y="151367"/>
                </a:lnTo>
                <a:lnTo>
                  <a:pt x="203437" y="152347"/>
                </a:lnTo>
                <a:lnTo>
                  <a:pt x="207062" y="153000"/>
                </a:lnTo>
                <a:lnTo>
                  <a:pt x="209479" y="154387"/>
                </a:lnTo>
                <a:lnTo>
                  <a:pt x="211090" y="156265"/>
                </a:lnTo>
                <a:lnTo>
                  <a:pt x="212164" y="158469"/>
                </a:lnTo>
                <a:lnTo>
                  <a:pt x="218227" y="166123"/>
                </a:lnTo>
                <a:lnTo>
                  <a:pt x="224811" y="173289"/>
                </a:lnTo>
                <a:lnTo>
                  <a:pt x="227027" y="175533"/>
                </a:lnTo>
                <a:lnTo>
                  <a:pt x="227551" y="177982"/>
                </a:lnTo>
                <a:lnTo>
                  <a:pt x="226948" y="180567"/>
                </a:lnTo>
                <a:lnTo>
                  <a:pt x="225594" y="183243"/>
                </a:lnTo>
                <a:lnTo>
                  <a:pt x="224089" y="188757"/>
                </a:lnTo>
                <a:lnTo>
                  <a:pt x="223687" y="191560"/>
                </a:lnTo>
                <a:lnTo>
                  <a:pt x="222467" y="193429"/>
                </a:lnTo>
                <a:lnTo>
                  <a:pt x="220701" y="194675"/>
                </a:lnTo>
                <a:lnTo>
                  <a:pt x="218571" y="195506"/>
                </a:lnTo>
                <a:lnTo>
                  <a:pt x="217151" y="197013"/>
                </a:lnTo>
                <a:lnTo>
                  <a:pt x="216205" y="198970"/>
                </a:lnTo>
                <a:lnTo>
                  <a:pt x="215574" y="201226"/>
                </a:lnTo>
                <a:lnTo>
                  <a:pt x="212333" y="206274"/>
                </a:lnTo>
                <a:lnTo>
                  <a:pt x="207717" y="211692"/>
                </a:lnTo>
                <a:lnTo>
                  <a:pt x="202491" y="217275"/>
                </a:lnTo>
                <a:lnTo>
                  <a:pt x="198811" y="220098"/>
                </a:lnTo>
                <a:lnTo>
                  <a:pt x="194454" y="222932"/>
                </a:lnTo>
                <a:lnTo>
                  <a:pt x="189643" y="225774"/>
                </a:lnTo>
                <a:lnTo>
                  <a:pt x="185484" y="228621"/>
                </a:lnTo>
                <a:lnTo>
                  <a:pt x="181758" y="231472"/>
                </a:lnTo>
                <a:lnTo>
                  <a:pt x="178322" y="234324"/>
                </a:lnTo>
                <a:lnTo>
                  <a:pt x="174126" y="237179"/>
                </a:lnTo>
                <a:lnTo>
                  <a:pt x="169424" y="240034"/>
                </a:lnTo>
                <a:lnTo>
                  <a:pt x="164384" y="242891"/>
                </a:lnTo>
                <a:lnTo>
                  <a:pt x="160072" y="244795"/>
                </a:lnTo>
                <a:lnTo>
                  <a:pt x="156245" y="246064"/>
                </a:lnTo>
                <a:lnTo>
                  <a:pt x="152740" y="246910"/>
                </a:lnTo>
                <a:lnTo>
                  <a:pt x="146307" y="250391"/>
                </a:lnTo>
                <a:lnTo>
                  <a:pt x="140273" y="255112"/>
                </a:lnTo>
                <a:lnTo>
                  <a:pt x="134416" y="260386"/>
                </a:lnTo>
                <a:lnTo>
                  <a:pt x="131520" y="262173"/>
                </a:lnTo>
                <a:lnTo>
                  <a:pt x="125763" y="264159"/>
                </a:lnTo>
                <a:lnTo>
                  <a:pt x="121942" y="264688"/>
                </a:lnTo>
                <a:lnTo>
                  <a:pt x="117489" y="265042"/>
                </a:lnTo>
                <a:lnTo>
                  <a:pt x="112616" y="265277"/>
                </a:lnTo>
                <a:lnTo>
                  <a:pt x="108415" y="266386"/>
                </a:lnTo>
                <a:lnTo>
                  <a:pt x="104661" y="268079"/>
                </a:lnTo>
                <a:lnTo>
                  <a:pt x="97951" y="271546"/>
                </a:lnTo>
                <a:lnTo>
                  <a:pt x="91794" y="273087"/>
                </a:lnTo>
                <a:lnTo>
                  <a:pt x="85882" y="276313"/>
                </a:lnTo>
                <a:lnTo>
                  <a:pt x="82972" y="278505"/>
                </a:lnTo>
                <a:lnTo>
                  <a:pt x="79126" y="279968"/>
                </a:lnTo>
                <a:lnTo>
                  <a:pt x="74659" y="280943"/>
                </a:lnTo>
                <a:lnTo>
                  <a:pt x="69775" y="281593"/>
                </a:lnTo>
                <a:lnTo>
                  <a:pt x="64614" y="282026"/>
                </a:lnTo>
                <a:lnTo>
                  <a:pt x="59268" y="282315"/>
                </a:lnTo>
                <a:lnTo>
                  <a:pt x="53799" y="282508"/>
                </a:lnTo>
                <a:lnTo>
                  <a:pt x="47296" y="283589"/>
                </a:lnTo>
                <a:lnTo>
                  <a:pt x="40103" y="285262"/>
                </a:lnTo>
                <a:lnTo>
                  <a:pt x="32450" y="287329"/>
                </a:lnTo>
                <a:lnTo>
                  <a:pt x="25443" y="289661"/>
                </a:lnTo>
                <a:lnTo>
                  <a:pt x="18867" y="292167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15"/>
          <p:cNvSpPr/>
          <p:nvPr/>
        </p:nvSpPr>
        <p:spPr>
          <a:xfrm>
            <a:off x="2608897" y="5674995"/>
            <a:ext cx="162879" cy="677228"/>
          </a:xfrm>
          <a:custGeom>
            <a:avLst/>
            <a:gdLst/>
            <a:ahLst/>
            <a:cxnLst/>
            <a:rect l="0" t="0" r="0" b="0"/>
            <a:pathLst>
              <a:path w="162879" h="677228">
                <a:moveTo>
                  <a:pt x="0" y="0"/>
                </a:moveTo>
                <a:lnTo>
                  <a:pt x="4551" y="13652"/>
                </a:lnTo>
                <a:lnTo>
                  <a:pt x="9325" y="22895"/>
                </a:lnTo>
                <a:lnTo>
                  <a:pt x="11932" y="26693"/>
                </a:lnTo>
                <a:lnTo>
                  <a:pt x="15574" y="33036"/>
                </a:lnTo>
                <a:lnTo>
                  <a:pt x="24702" y="50242"/>
                </a:lnTo>
                <a:lnTo>
                  <a:pt x="29803" y="64927"/>
                </a:lnTo>
                <a:lnTo>
                  <a:pt x="35109" y="83289"/>
                </a:lnTo>
                <a:lnTo>
                  <a:pt x="61863" y="183457"/>
                </a:lnTo>
                <a:lnTo>
                  <a:pt x="67912" y="208030"/>
                </a:lnTo>
                <a:lnTo>
                  <a:pt x="72897" y="230126"/>
                </a:lnTo>
                <a:lnTo>
                  <a:pt x="77173" y="250572"/>
                </a:lnTo>
                <a:lnTo>
                  <a:pt x="80976" y="267060"/>
                </a:lnTo>
                <a:lnTo>
                  <a:pt x="84464" y="280910"/>
                </a:lnTo>
                <a:lnTo>
                  <a:pt x="87742" y="293001"/>
                </a:lnTo>
                <a:lnTo>
                  <a:pt x="91384" y="314055"/>
                </a:lnTo>
                <a:lnTo>
                  <a:pt x="93955" y="332937"/>
                </a:lnTo>
                <a:lnTo>
                  <a:pt x="98273" y="350855"/>
                </a:lnTo>
                <a:lnTo>
                  <a:pt x="101710" y="369158"/>
                </a:lnTo>
                <a:lnTo>
                  <a:pt x="110609" y="422515"/>
                </a:lnTo>
                <a:lnTo>
                  <a:pt x="113745" y="444554"/>
                </a:lnTo>
                <a:lnTo>
                  <a:pt x="115835" y="462104"/>
                </a:lnTo>
                <a:lnTo>
                  <a:pt x="117228" y="476662"/>
                </a:lnTo>
                <a:lnTo>
                  <a:pt x="121015" y="493987"/>
                </a:lnTo>
                <a:lnTo>
                  <a:pt x="126396" y="513157"/>
                </a:lnTo>
                <a:lnTo>
                  <a:pt x="132842" y="533557"/>
                </a:lnTo>
                <a:lnTo>
                  <a:pt x="137139" y="550014"/>
                </a:lnTo>
                <a:lnTo>
                  <a:pt x="140003" y="563844"/>
                </a:lnTo>
                <a:lnTo>
                  <a:pt x="141913" y="575921"/>
                </a:lnTo>
                <a:lnTo>
                  <a:pt x="146575" y="594419"/>
                </a:lnTo>
                <a:lnTo>
                  <a:pt x="150870" y="610896"/>
                </a:lnTo>
                <a:lnTo>
                  <a:pt x="152778" y="630919"/>
                </a:lnTo>
                <a:lnTo>
                  <a:pt x="153626" y="647438"/>
                </a:lnTo>
                <a:lnTo>
                  <a:pt x="153853" y="654510"/>
                </a:lnTo>
                <a:lnTo>
                  <a:pt x="154956" y="660178"/>
                </a:lnTo>
                <a:lnTo>
                  <a:pt x="156644" y="664908"/>
                </a:lnTo>
                <a:lnTo>
                  <a:pt x="162878" y="6772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16"/>
          <p:cNvSpPr/>
          <p:nvPr/>
        </p:nvSpPr>
        <p:spPr>
          <a:xfrm>
            <a:off x="2600325" y="5452275"/>
            <a:ext cx="1798991" cy="1045637"/>
          </a:xfrm>
          <a:custGeom>
            <a:avLst/>
            <a:gdLst/>
            <a:ahLst/>
            <a:cxnLst/>
            <a:rect l="0" t="0" r="0" b="0"/>
            <a:pathLst>
              <a:path w="1798991" h="1045637">
                <a:moveTo>
                  <a:pt x="0" y="214147"/>
                </a:moveTo>
                <a:lnTo>
                  <a:pt x="28370" y="214147"/>
                </a:lnTo>
                <a:lnTo>
                  <a:pt x="31296" y="213195"/>
                </a:lnTo>
                <a:lnTo>
                  <a:pt x="37087" y="209597"/>
                </a:lnTo>
                <a:lnTo>
                  <a:pt x="45375" y="207362"/>
                </a:lnTo>
                <a:lnTo>
                  <a:pt x="100938" y="201055"/>
                </a:lnTo>
                <a:lnTo>
                  <a:pt x="146754" y="197358"/>
                </a:lnTo>
                <a:lnTo>
                  <a:pt x="189956" y="192557"/>
                </a:lnTo>
                <a:lnTo>
                  <a:pt x="244984" y="185102"/>
                </a:lnTo>
                <a:lnTo>
                  <a:pt x="332145" y="171223"/>
                </a:lnTo>
                <a:lnTo>
                  <a:pt x="375267" y="164589"/>
                </a:lnTo>
                <a:lnTo>
                  <a:pt x="423008" y="155292"/>
                </a:lnTo>
                <a:lnTo>
                  <a:pt x="452502" y="148240"/>
                </a:lnTo>
                <a:lnTo>
                  <a:pt x="588766" y="112346"/>
                </a:lnTo>
                <a:lnTo>
                  <a:pt x="634736" y="101910"/>
                </a:lnTo>
                <a:lnTo>
                  <a:pt x="686917" y="89969"/>
                </a:lnTo>
                <a:lnTo>
                  <a:pt x="741859" y="75136"/>
                </a:lnTo>
                <a:lnTo>
                  <a:pt x="774607" y="67181"/>
                </a:lnTo>
                <a:lnTo>
                  <a:pt x="884198" y="43284"/>
                </a:lnTo>
                <a:lnTo>
                  <a:pt x="1065686" y="6186"/>
                </a:lnTo>
                <a:lnTo>
                  <a:pt x="1115223" y="1717"/>
                </a:lnTo>
                <a:lnTo>
                  <a:pt x="1161546" y="392"/>
                </a:lnTo>
                <a:lnTo>
                  <a:pt x="1205433" y="0"/>
                </a:lnTo>
                <a:lnTo>
                  <a:pt x="1248600" y="4434"/>
                </a:lnTo>
                <a:lnTo>
                  <a:pt x="1304899" y="8575"/>
                </a:lnTo>
                <a:lnTo>
                  <a:pt x="1346651" y="15971"/>
                </a:lnTo>
                <a:lnTo>
                  <a:pt x="1388134" y="24786"/>
                </a:lnTo>
                <a:lnTo>
                  <a:pt x="1455133" y="40459"/>
                </a:lnTo>
                <a:lnTo>
                  <a:pt x="1500490" y="52618"/>
                </a:lnTo>
                <a:lnTo>
                  <a:pt x="1532027" y="62252"/>
                </a:lnTo>
                <a:lnTo>
                  <a:pt x="1585957" y="92668"/>
                </a:lnTo>
                <a:lnTo>
                  <a:pt x="1631673" y="124996"/>
                </a:lnTo>
                <a:lnTo>
                  <a:pt x="1655841" y="148312"/>
                </a:lnTo>
                <a:lnTo>
                  <a:pt x="1673920" y="176985"/>
                </a:lnTo>
                <a:lnTo>
                  <a:pt x="1687448" y="207793"/>
                </a:lnTo>
                <a:lnTo>
                  <a:pt x="1702241" y="246230"/>
                </a:lnTo>
                <a:lnTo>
                  <a:pt x="1711397" y="271701"/>
                </a:lnTo>
                <a:lnTo>
                  <a:pt x="1717248" y="301957"/>
                </a:lnTo>
                <a:lnTo>
                  <a:pt x="1720484" y="330009"/>
                </a:lnTo>
                <a:lnTo>
                  <a:pt x="1722874" y="358034"/>
                </a:lnTo>
                <a:lnTo>
                  <a:pt x="1727111" y="392714"/>
                </a:lnTo>
                <a:lnTo>
                  <a:pt x="1729630" y="425273"/>
                </a:lnTo>
                <a:lnTo>
                  <a:pt x="1731702" y="454666"/>
                </a:lnTo>
                <a:lnTo>
                  <a:pt x="1740793" y="517280"/>
                </a:lnTo>
                <a:lnTo>
                  <a:pt x="1743458" y="539108"/>
                </a:lnTo>
                <a:lnTo>
                  <a:pt x="1746188" y="557470"/>
                </a:lnTo>
                <a:lnTo>
                  <a:pt x="1751761" y="588033"/>
                </a:lnTo>
                <a:lnTo>
                  <a:pt x="1754873" y="614316"/>
                </a:lnTo>
                <a:lnTo>
                  <a:pt x="1757208" y="637745"/>
                </a:lnTo>
                <a:lnTo>
                  <a:pt x="1762925" y="667953"/>
                </a:lnTo>
                <a:lnTo>
                  <a:pt x="1765996" y="699657"/>
                </a:lnTo>
                <a:lnTo>
                  <a:pt x="1770089" y="718537"/>
                </a:lnTo>
                <a:lnTo>
                  <a:pt x="1775083" y="749153"/>
                </a:lnTo>
                <a:lnTo>
                  <a:pt x="1777749" y="767986"/>
                </a:lnTo>
                <a:lnTo>
                  <a:pt x="1783250" y="801610"/>
                </a:lnTo>
                <a:lnTo>
                  <a:pt x="1787918" y="830524"/>
                </a:lnTo>
                <a:lnTo>
                  <a:pt x="1790545" y="860962"/>
                </a:lnTo>
                <a:lnTo>
                  <a:pt x="1791160" y="872461"/>
                </a:lnTo>
                <a:lnTo>
                  <a:pt x="1792277" y="876860"/>
                </a:lnTo>
                <a:lnTo>
                  <a:pt x="1798372" y="890766"/>
                </a:lnTo>
                <a:lnTo>
                  <a:pt x="1798990" y="893826"/>
                </a:lnTo>
                <a:lnTo>
                  <a:pt x="1798449" y="896819"/>
                </a:lnTo>
                <a:lnTo>
                  <a:pt x="1792735" y="906791"/>
                </a:lnTo>
                <a:lnTo>
                  <a:pt x="1791422" y="907367"/>
                </a:lnTo>
                <a:lnTo>
                  <a:pt x="1784069" y="909131"/>
                </a:lnTo>
                <a:lnTo>
                  <a:pt x="1767541" y="915237"/>
                </a:lnTo>
                <a:lnTo>
                  <a:pt x="1764148" y="915856"/>
                </a:lnTo>
                <a:lnTo>
                  <a:pt x="1757838" y="919082"/>
                </a:lnTo>
                <a:lnTo>
                  <a:pt x="1754822" y="921277"/>
                </a:lnTo>
                <a:lnTo>
                  <a:pt x="1709743" y="936952"/>
                </a:lnTo>
                <a:lnTo>
                  <a:pt x="1662015" y="955373"/>
                </a:lnTo>
                <a:lnTo>
                  <a:pt x="1631107" y="961590"/>
                </a:lnTo>
                <a:lnTo>
                  <a:pt x="1576974" y="980053"/>
                </a:lnTo>
                <a:lnTo>
                  <a:pt x="1532092" y="990795"/>
                </a:lnTo>
                <a:lnTo>
                  <a:pt x="1478172" y="1003189"/>
                </a:lnTo>
                <a:lnTo>
                  <a:pt x="1429846" y="1014569"/>
                </a:lnTo>
                <a:lnTo>
                  <a:pt x="1376896" y="1021437"/>
                </a:lnTo>
                <a:lnTo>
                  <a:pt x="1334751" y="1028972"/>
                </a:lnTo>
                <a:lnTo>
                  <a:pt x="1281624" y="1037237"/>
                </a:lnTo>
                <a:lnTo>
                  <a:pt x="1228100" y="1043178"/>
                </a:lnTo>
                <a:lnTo>
                  <a:pt x="1188759" y="1044568"/>
                </a:lnTo>
                <a:lnTo>
                  <a:pt x="1127238" y="1045460"/>
                </a:lnTo>
                <a:lnTo>
                  <a:pt x="1078115" y="1045636"/>
                </a:lnTo>
                <a:lnTo>
                  <a:pt x="1038684" y="1041116"/>
                </a:lnTo>
                <a:lnTo>
                  <a:pt x="941454" y="1025164"/>
                </a:lnTo>
                <a:lnTo>
                  <a:pt x="886538" y="1015894"/>
                </a:lnTo>
                <a:lnTo>
                  <a:pt x="833366" y="1009739"/>
                </a:lnTo>
                <a:lnTo>
                  <a:pt x="786174" y="999634"/>
                </a:lnTo>
                <a:lnTo>
                  <a:pt x="730462" y="987513"/>
                </a:lnTo>
                <a:lnTo>
                  <a:pt x="691680" y="978235"/>
                </a:lnTo>
                <a:lnTo>
                  <a:pt x="657335" y="972142"/>
                </a:lnTo>
                <a:lnTo>
                  <a:pt x="497367" y="946910"/>
                </a:lnTo>
                <a:lnTo>
                  <a:pt x="451557" y="938917"/>
                </a:lnTo>
                <a:lnTo>
                  <a:pt x="341745" y="923047"/>
                </a:lnTo>
                <a:lnTo>
                  <a:pt x="287744" y="918268"/>
                </a:lnTo>
                <a:lnTo>
                  <a:pt x="231567" y="912696"/>
                </a:lnTo>
                <a:lnTo>
                  <a:pt x="181536" y="905207"/>
                </a:lnTo>
                <a:lnTo>
                  <a:pt x="128286" y="900986"/>
                </a:lnTo>
                <a:lnTo>
                  <a:pt x="85725" y="8999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17"/>
          <p:cNvSpPr/>
          <p:nvPr/>
        </p:nvSpPr>
        <p:spPr>
          <a:xfrm>
            <a:off x="328612" y="2854642"/>
            <a:ext cx="120016" cy="471488"/>
          </a:xfrm>
          <a:custGeom>
            <a:avLst/>
            <a:gdLst/>
            <a:ahLst/>
            <a:cxnLst/>
            <a:rect l="0" t="0" r="0" b="0"/>
            <a:pathLst>
              <a:path w="120016" h="471488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22448" y="54221"/>
                </a:lnTo>
                <a:lnTo>
                  <a:pt x="29253" y="70437"/>
                </a:lnTo>
                <a:lnTo>
                  <a:pt x="33789" y="83153"/>
                </a:lnTo>
                <a:lnTo>
                  <a:pt x="36814" y="93536"/>
                </a:lnTo>
                <a:lnTo>
                  <a:pt x="38830" y="102362"/>
                </a:lnTo>
                <a:lnTo>
                  <a:pt x="40174" y="115866"/>
                </a:lnTo>
                <a:lnTo>
                  <a:pt x="41070" y="132489"/>
                </a:lnTo>
                <a:lnTo>
                  <a:pt x="41668" y="151191"/>
                </a:lnTo>
                <a:lnTo>
                  <a:pt x="43018" y="166517"/>
                </a:lnTo>
                <a:lnTo>
                  <a:pt x="44871" y="179591"/>
                </a:lnTo>
                <a:lnTo>
                  <a:pt x="47059" y="191165"/>
                </a:lnTo>
                <a:lnTo>
                  <a:pt x="48518" y="200786"/>
                </a:lnTo>
                <a:lnTo>
                  <a:pt x="49490" y="209105"/>
                </a:lnTo>
                <a:lnTo>
                  <a:pt x="50138" y="216556"/>
                </a:lnTo>
                <a:lnTo>
                  <a:pt x="51523" y="224380"/>
                </a:lnTo>
                <a:lnTo>
                  <a:pt x="53399" y="232455"/>
                </a:lnTo>
                <a:lnTo>
                  <a:pt x="55602" y="240695"/>
                </a:lnTo>
                <a:lnTo>
                  <a:pt x="58049" y="254930"/>
                </a:lnTo>
                <a:lnTo>
                  <a:pt x="58702" y="261394"/>
                </a:lnTo>
                <a:lnTo>
                  <a:pt x="61995" y="277133"/>
                </a:lnTo>
                <a:lnTo>
                  <a:pt x="73273" y="325100"/>
                </a:lnTo>
                <a:lnTo>
                  <a:pt x="79329" y="346274"/>
                </a:lnTo>
                <a:lnTo>
                  <a:pt x="85271" y="364199"/>
                </a:lnTo>
                <a:lnTo>
                  <a:pt x="91137" y="379959"/>
                </a:lnTo>
                <a:lnTo>
                  <a:pt x="96001" y="392371"/>
                </a:lnTo>
                <a:lnTo>
                  <a:pt x="100195" y="402551"/>
                </a:lnTo>
                <a:lnTo>
                  <a:pt x="103944" y="411242"/>
                </a:lnTo>
                <a:lnTo>
                  <a:pt x="106444" y="417989"/>
                </a:lnTo>
                <a:lnTo>
                  <a:pt x="109221" y="428025"/>
                </a:lnTo>
                <a:lnTo>
                  <a:pt x="110914" y="432988"/>
                </a:lnTo>
                <a:lnTo>
                  <a:pt x="112995" y="438201"/>
                </a:lnTo>
                <a:lnTo>
                  <a:pt x="120015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18"/>
          <p:cNvSpPr/>
          <p:nvPr/>
        </p:nvSpPr>
        <p:spPr>
          <a:xfrm>
            <a:off x="260032" y="2606119"/>
            <a:ext cx="2048229" cy="754302"/>
          </a:xfrm>
          <a:custGeom>
            <a:avLst/>
            <a:gdLst/>
            <a:ahLst/>
            <a:cxnLst/>
            <a:rect l="0" t="0" r="0" b="0"/>
            <a:pathLst>
              <a:path w="2048229" h="754302">
                <a:moveTo>
                  <a:pt x="0" y="239951"/>
                </a:moveTo>
                <a:lnTo>
                  <a:pt x="9102" y="235400"/>
                </a:lnTo>
                <a:lnTo>
                  <a:pt x="18650" y="233165"/>
                </a:lnTo>
                <a:lnTo>
                  <a:pt x="37276" y="229368"/>
                </a:lnTo>
                <a:lnTo>
                  <a:pt x="52762" y="225722"/>
                </a:lnTo>
                <a:lnTo>
                  <a:pt x="110783" y="216218"/>
                </a:lnTo>
                <a:lnTo>
                  <a:pt x="167233" y="206355"/>
                </a:lnTo>
                <a:lnTo>
                  <a:pt x="259746" y="193586"/>
                </a:lnTo>
                <a:lnTo>
                  <a:pt x="306514" y="186181"/>
                </a:lnTo>
                <a:lnTo>
                  <a:pt x="511928" y="149611"/>
                </a:lnTo>
                <a:lnTo>
                  <a:pt x="560581" y="139157"/>
                </a:lnTo>
                <a:lnTo>
                  <a:pt x="607604" y="130701"/>
                </a:lnTo>
                <a:lnTo>
                  <a:pt x="654856" y="122815"/>
                </a:lnTo>
                <a:lnTo>
                  <a:pt x="704432" y="112960"/>
                </a:lnTo>
                <a:lnTo>
                  <a:pt x="755041" y="104770"/>
                </a:lnTo>
                <a:lnTo>
                  <a:pt x="806109" y="97955"/>
                </a:lnTo>
                <a:lnTo>
                  <a:pt x="857380" y="91752"/>
                </a:lnTo>
                <a:lnTo>
                  <a:pt x="906203" y="83280"/>
                </a:lnTo>
                <a:lnTo>
                  <a:pt x="954254" y="74117"/>
                </a:lnTo>
                <a:lnTo>
                  <a:pt x="1004185" y="66869"/>
                </a:lnTo>
                <a:lnTo>
                  <a:pt x="1106090" y="54455"/>
                </a:lnTo>
                <a:lnTo>
                  <a:pt x="1329362" y="27549"/>
                </a:lnTo>
                <a:lnTo>
                  <a:pt x="1400452" y="18233"/>
                </a:lnTo>
                <a:lnTo>
                  <a:pt x="1474593" y="10282"/>
                </a:lnTo>
                <a:lnTo>
                  <a:pt x="1511700" y="6828"/>
                </a:lnTo>
                <a:lnTo>
                  <a:pt x="1565629" y="2991"/>
                </a:lnTo>
                <a:lnTo>
                  <a:pt x="1625305" y="830"/>
                </a:lnTo>
                <a:lnTo>
                  <a:pt x="1712690" y="0"/>
                </a:lnTo>
                <a:lnTo>
                  <a:pt x="1771412" y="884"/>
                </a:lnTo>
                <a:lnTo>
                  <a:pt x="1828769" y="11854"/>
                </a:lnTo>
                <a:lnTo>
                  <a:pt x="1885445" y="28540"/>
                </a:lnTo>
                <a:lnTo>
                  <a:pt x="1900331" y="36770"/>
                </a:lnTo>
                <a:lnTo>
                  <a:pt x="1925409" y="57576"/>
                </a:lnTo>
                <a:lnTo>
                  <a:pt x="1942938" y="78916"/>
                </a:lnTo>
                <a:lnTo>
                  <a:pt x="1955646" y="98786"/>
                </a:lnTo>
                <a:lnTo>
                  <a:pt x="1965444" y="116738"/>
                </a:lnTo>
                <a:lnTo>
                  <a:pt x="1968906" y="130897"/>
                </a:lnTo>
                <a:lnTo>
                  <a:pt x="1971397" y="148620"/>
                </a:lnTo>
                <a:lnTo>
                  <a:pt x="1983445" y="217070"/>
                </a:lnTo>
                <a:lnTo>
                  <a:pt x="1986189" y="230412"/>
                </a:lnTo>
                <a:lnTo>
                  <a:pt x="1991778" y="252856"/>
                </a:lnTo>
                <a:lnTo>
                  <a:pt x="1995555" y="274272"/>
                </a:lnTo>
                <a:lnTo>
                  <a:pt x="2004831" y="336167"/>
                </a:lnTo>
                <a:lnTo>
                  <a:pt x="2010223" y="378281"/>
                </a:lnTo>
                <a:lnTo>
                  <a:pt x="2011661" y="392178"/>
                </a:lnTo>
                <a:lnTo>
                  <a:pt x="2015799" y="412700"/>
                </a:lnTo>
                <a:lnTo>
                  <a:pt x="2021766" y="430075"/>
                </a:lnTo>
                <a:lnTo>
                  <a:pt x="2030768" y="450498"/>
                </a:lnTo>
                <a:lnTo>
                  <a:pt x="2038578" y="462115"/>
                </a:lnTo>
                <a:lnTo>
                  <a:pt x="2041995" y="465213"/>
                </a:lnTo>
                <a:lnTo>
                  <a:pt x="2044272" y="468230"/>
                </a:lnTo>
                <a:lnTo>
                  <a:pt x="2048228" y="478245"/>
                </a:lnTo>
                <a:lnTo>
                  <a:pt x="2047475" y="478823"/>
                </a:lnTo>
                <a:lnTo>
                  <a:pt x="2044099" y="479466"/>
                </a:lnTo>
                <a:lnTo>
                  <a:pt x="2039423" y="482292"/>
                </a:lnTo>
                <a:lnTo>
                  <a:pt x="2036843" y="484379"/>
                </a:lnTo>
                <a:lnTo>
                  <a:pt x="2010457" y="491867"/>
                </a:lnTo>
                <a:lnTo>
                  <a:pt x="1971610" y="497992"/>
                </a:lnTo>
                <a:lnTo>
                  <a:pt x="1920615" y="515571"/>
                </a:lnTo>
                <a:lnTo>
                  <a:pt x="1847300" y="537125"/>
                </a:lnTo>
                <a:lnTo>
                  <a:pt x="1791356" y="555157"/>
                </a:lnTo>
                <a:lnTo>
                  <a:pt x="1729893" y="572723"/>
                </a:lnTo>
                <a:lnTo>
                  <a:pt x="1681336" y="585970"/>
                </a:lnTo>
                <a:lnTo>
                  <a:pt x="1626418" y="599477"/>
                </a:lnTo>
                <a:lnTo>
                  <a:pt x="1579785" y="608655"/>
                </a:lnTo>
                <a:lnTo>
                  <a:pt x="1516046" y="619177"/>
                </a:lnTo>
                <a:lnTo>
                  <a:pt x="1418526" y="632878"/>
                </a:lnTo>
                <a:lnTo>
                  <a:pt x="1357849" y="643503"/>
                </a:lnTo>
                <a:lnTo>
                  <a:pt x="1305481" y="652670"/>
                </a:lnTo>
                <a:lnTo>
                  <a:pt x="1186563" y="663588"/>
                </a:lnTo>
                <a:lnTo>
                  <a:pt x="1122041" y="671649"/>
                </a:lnTo>
                <a:lnTo>
                  <a:pt x="1060660" y="677244"/>
                </a:lnTo>
                <a:lnTo>
                  <a:pt x="993374" y="682906"/>
                </a:lnTo>
                <a:lnTo>
                  <a:pt x="880611" y="694302"/>
                </a:lnTo>
                <a:lnTo>
                  <a:pt x="711031" y="708582"/>
                </a:lnTo>
                <a:lnTo>
                  <a:pt x="662724" y="714296"/>
                </a:lnTo>
                <a:lnTo>
                  <a:pt x="603398" y="718318"/>
                </a:lnTo>
                <a:lnTo>
                  <a:pt x="554562" y="721798"/>
                </a:lnTo>
                <a:lnTo>
                  <a:pt x="502694" y="726520"/>
                </a:lnTo>
                <a:lnTo>
                  <a:pt x="460592" y="731794"/>
                </a:lnTo>
                <a:lnTo>
                  <a:pt x="399970" y="737312"/>
                </a:lnTo>
                <a:lnTo>
                  <a:pt x="335879" y="741988"/>
                </a:lnTo>
                <a:lnTo>
                  <a:pt x="275521" y="745572"/>
                </a:lnTo>
                <a:lnTo>
                  <a:pt x="180022" y="7543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19"/>
          <p:cNvSpPr/>
          <p:nvPr/>
        </p:nvSpPr>
        <p:spPr>
          <a:xfrm>
            <a:off x="3544491" y="2134552"/>
            <a:ext cx="41672" cy="351474"/>
          </a:xfrm>
          <a:custGeom>
            <a:avLst/>
            <a:gdLst/>
            <a:ahLst/>
            <a:cxnLst/>
            <a:rect l="0" t="0" r="0" b="0"/>
            <a:pathLst>
              <a:path w="41672" h="351474">
                <a:moveTo>
                  <a:pt x="7381" y="0"/>
                </a:moveTo>
                <a:lnTo>
                  <a:pt x="7381" y="21872"/>
                </a:lnTo>
                <a:lnTo>
                  <a:pt x="6429" y="26964"/>
                </a:lnTo>
                <a:lnTo>
                  <a:pt x="4841" y="31311"/>
                </a:lnTo>
                <a:lnTo>
                  <a:pt x="0" y="40581"/>
                </a:lnTo>
                <a:lnTo>
                  <a:pt x="556" y="44199"/>
                </a:lnTo>
                <a:lnTo>
                  <a:pt x="1878" y="49468"/>
                </a:lnTo>
                <a:lnTo>
                  <a:pt x="3712" y="55839"/>
                </a:lnTo>
                <a:lnTo>
                  <a:pt x="4935" y="61038"/>
                </a:lnTo>
                <a:lnTo>
                  <a:pt x="5751" y="65457"/>
                </a:lnTo>
                <a:lnTo>
                  <a:pt x="6656" y="73860"/>
                </a:lnTo>
                <a:lnTo>
                  <a:pt x="7059" y="83944"/>
                </a:lnTo>
                <a:lnTo>
                  <a:pt x="7286" y="95781"/>
                </a:lnTo>
                <a:lnTo>
                  <a:pt x="7353" y="109871"/>
                </a:lnTo>
                <a:lnTo>
                  <a:pt x="8315" y="115157"/>
                </a:lnTo>
                <a:lnTo>
                  <a:pt x="9909" y="120587"/>
                </a:lnTo>
                <a:lnTo>
                  <a:pt x="11924" y="126111"/>
                </a:lnTo>
                <a:lnTo>
                  <a:pt x="13267" y="131699"/>
                </a:lnTo>
                <a:lnTo>
                  <a:pt x="14163" y="137330"/>
                </a:lnTo>
                <a:lnTo>
                  <a:pt x="15158" y="147713"/>
                </a:lnTo>
                <a:lnTo>
                  <a:pt x="15600" y="155503"/>
                </a:lnTo>
                <a:lnTo>
                  <a:pt x="16670" y="158913"/>
                </a:lnTo>
                <a:lnTo>
                  <a:pt x="18336" y="162140"/>
                </a:lnTo>
                <a:lnTo>
                  <a:pt x="20399" y="165243"/>
                </a:lnTo>
                <a:lnTo>
                  <a:pt x="21775" y="168265"/>
                </a:lnTo>
                <a:lnTo>
                  <a:pt x="22692" y="171232"/>
                </a:lnTo>
                <a:lnTo>
                  <a:pt x="23983" y="179958"/>
                </a:lnTo>
                <a:lnTo>
                  <a:pt x="24365" y="188576"/>
                </a:lnTo>
                <a:lnTo>
                  <a:pt x="24478" y="199702"/>
                </a:lnTo>
                <a:lnTo>
                  <a:pt x="24517" y="215977"/>
                </a:lnTo>
                <a:lnTo>
                  <a:pt x="25472" y="220185"/>
                </a:lnTo>
                <a:lnTo>
                  <a:pt x="27062" y="224895"/>
                </a:lnTo>
                <a:lnTo>
                  <a:pt x="29074" y="229940"/>
                </a:lnTo>
                <a:lnTo>
                  <a:pt x="30416" y="234256"/>
                </a:lnTo>
                <a:lnTo>
                  <a:pt x="31310" y="238085"/>
                </a:lnTo>
                <a:lnTo>
                  <a:pt x="32304" y="245833"/>
                </a:lnTo>
                <a:lnTo>
                  <a:pt x="32745" y="255627"/>
                </a:lnTo>
                <a:lnTo>
                  <a:pt x="33029" y="282375"/>
                </a:lnTo>
                <a:lnTo>
                  <a:pt x="33096" y="314054"/>
                </a:lnTo>
                <a:lnTo>
                  <a:pt x="34049" y="316050"/>
                </a:lnTo>
                <a:lnTo>
                  <a:pt x="35637" y="318332"/>
                </a:lnTo>
                <a:lnTo>
                  <a:pt x="37648" y="320807"/>
                </a:lnTo>
                <a:lnTo>
                  <a:pt x="38989" y="323409"/>
                </a:lnTo>
                <a:lnTo>
                  <a:pt x="39883" y="326096"/>
                </a:lnTo>
                <a:lnTo>
                  <a:pt x="41142" y="334429"/>
                </a:lnTo>
                <a:lnTo>
                  <a:pt x="41624" y="344696"/>
                </a:lnTo>
                <a:lnTo>
                  <a:pt x="41671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20"/>
          <p:cNvSpPr/>
          <p:nvPr/>
        </p:nvSpPr>
        <p:spPr>
          <a:xfrm>
            <a:off x="3586162" y="2167797"/>
            <a:ext cx="384016" cy="618266"/>
          </a:xfrm>
          <a:custGeom>
            <a:avLst/>
            <a:gdLst/>
            <a:ahLst/>
            <a:cxnLst/>
            <a:rect l="0" t="0" r="0" b="0"/>
            <a:pathLst>
              <a:path w="384016" h="618266">
                <a:moveTo>
                  <a:pt x="0" y="301083"/>
                </a:moveTo>
                <a:lnTo>
                  <a:pt x="18204" y="296532"/>
                </a:lnTo>
                <a:lnTo>
                  <a:pt x="29680" y="294297"/>
                </a:lnTo>
                <a:lnTo>
                  <a:pt x="38909" y="292352"/>
                </a:lnTo>
                <a:lnTo>
                  <a:pt x="49361" y="288312"/>
                </a:lnTo>
                <a:lnTo>
                  <a:pt x="60355" y="285882"/>
                </a:lnTo>
                <a:lnTo>
                  <a:pt x="71592" y="283849"/>
                </a:lnTo>
                <a:lnTo>
                  <a:pt x="82936" y="279771"/>
                </a:lnTo>
                <a:lnTo>
                  <a:pt x="91788" y="277323"/>
                </a:lnTo>
                <a:lnTo>
                  <a:pt x="99850" y="276235"/>
                </a:lnTo>
                <a:lnTo>
                  <a:pt x="109783" y="275752"/>
                </a:lnTo>
                <a:lnTo>
                  <a:pt x="121534" y="275480"/>
                </a:lnTo>
                <a:lnTo>
                  <a:pt x="127695" y="274489"/>
                </a:lnTo>
                <a:lnTo>
                  <a:pt x="135613" y="272876"/>
                </a:lnTo>
                <a:lnTo>
                  <a:pt x="144701" y="270848"/>
                </a:lnTo>
                <a:lnTo>
                  <a:pt x="152665" y="269496"/>
                </a:lnTo>
                <a:lnTo>
                  <a:pt x="159879" y="268595"/>
                </a:lnTo>
                <a:lnTo>
                  <a:pt x="166593" y="267994"/>
                </a:lnTo>
                <a:lnTo>
                  <a:pt x="172975" y="266641"/>
                </a:lnTo>
                <a:lnTo>
                  <a:pt x="179134" y="264787"/>
                </a:lnTo>
                <a:lnTo>
                  <a:pt x="191058" y="261139"/>
                </a:lnTo>
                <a:lnTo>
                  <a:pt x="202707" y="259517"/>
                </a:lnTo>
                <a:lnTo>
                  <a:pt x="209433" y="259085"/>
                </a:lnTo>
                <a:lnTo>
                  <a:pt x="216775" y="258797"/>
                </a:lnTo>
                <a:lnTo>
                  <a:pt x="239987" y="258334"/>
                </a:lnTo>
                <a:lnTo>
                  <a:pt x="295573" y="258230"/>
                </a:lnTo>
                <a:lnTo>
                  <a:pt x="302776" y="257274"/>
                </a:lnTo>
                <a:lnTo>
                  <a:pt x="307579" y="255684"/>
                </a:lnTo>
                <a:lnTo>
                  <a:pt x="315286" y="250840"/>
                </a:lnTo>
                <a:lnTo>
                  <a:pt x="316340" y="245098"/>
                </a:lnTo>
                <a:lnTo>
                  <a:pt x="317016" y="230439"/>
                </a:lnTo>
                <a:lnTo>
                  <a:pt x="314568" y="221743"/>
                </a:lnTo>
                <a:lnTo>
                  <a:pt x="311259" y="212481"/>
                </a:lnTo>
                <a:lnTo>
                  <a:pt x="309787" y="205189"/>
                </a:lnTo>
                <a:lnTo>
                  <a:pt x="311673" y="188613"/>
                </a:lnTo>
                <a:lnTo>
                  <a:pt x="313510" y="177526"/>
                </a:lnTo>
                <a:lnTo>
                  <a:pt x="315550" y="162666"/>
                </a:lnTo>
                <a:lnTo>
                  <a:pt x="316457" y="148124"/>
                </a:lnTo>
                <a:lnTo>
                  <a:pt x="317087" y="98872"/>
                </a:lnTo>
                <a:lnTo>
                  <a:pt x="317154" y="63050"/>
                </a:lnTo>
                <a:lnTo>
                  <a:pt x="319069" y="50002"/>
                </a:lnTo>
                <a:lnTo>
                  <a:pt x="322250" y="37493"/>
                </a:lnTo>
                <a:lnTo>
                  <a:pt x="326276" y="25344"/>
                </a:lnTo>
                <a:lnTo>
                  <a:pt x="330749" y="9304"/>
                </a:lnTo>
                <a:lnTo>
                  <a:pt x="331942" y="3694"/>
                </a:lnTo>
                <a:lnTo>
                  <a:pt x="333690" y="906"/>
                </a:lnTo>
                <a:lnTo>
                  <a:pt x="335807" y="0"/>
                </a:lnTo>
                <a:lnTo>
                  <a:pt x="338172" y="348"/>
                </a:lnTo>
                <a:lnTo>
                  <a:pt x="339747" y="1533"/>
                </a:lnTo>
                <a:lnTo>
                  <a:pt x="340799" y="3275"/>
                </a:lnTo>
                <a:lnTo>
                  <a:pt x="341499" y="5389"/>
                </a:lnTo>
                <a:lnTo>
                  <a:pt x="342623" y="23423"/>
                </a:lnTo>
                <a:lnTo>
                  <a:pt x="342777" y="37661"/>
                </a:lnTo>
                <a:lnTo>
                  <a:pt x="343770" y="49268"/>
                </a:lnTo>
                <a:lnTo>
                  <a:pt x="348767" y="92697"/>
                </a:lnTo>
                <a:lnTo>
                  <a:pt x="350270" y="111947"/>
                </a:lnTo>
                <a:lnTo>
                  <a:pt x="350938" y="129392"/>
                </a:lnTo>
                <a:lnTo>
                  <a:pt x="352188" y="148576"/>
                </a:lnTo>
                <a:lnTo>
                  <a:pt x="353854" y="160359"/>
                </a:lnTo>
                <a:lnTo>
                  <a:pt x="355918" y="172977"/>
                </a:lnTo>
                <a:lnTo>
                  <a:pt x="357293" y="184246"/>
                </a:lnTo>
                <a:lnTo>
                  <a:pt x="358211" y="194617"/>
                </a:lnTo>
                <a:lnTo>
                  <a:pt x="360182" y="213759"/>
                </a:lnTo>
                <a:lnTo>
                  <a:pt x="364233" y="231792"/>
                </a:lnTo>
                <a:lnTo>
                  <a:pt x="366669" y="249332"/>
                </a:lnTo>
                <a:lnTo>
                  <a:pt x="368704" y="265700"/>
                </a:lnTo>
                <a:lnTo>
                  <a:pt x="372783" y="279324"/>
                </a:lnTo>
                <a:lnTo>
                  <a:pt x="375231" y="294270"/>
                </a:lnTo>
                <a:lnTo>
                  <a:pt x="376319" y="310437"/>
                </a:lnTo>
                <a:lnTo>
                  <a:pt x="376803" y="327148"/>
                </a:lnTo>
                <a:lnTo>
                  <a:pt x="377113" y="357172"/>
                </a:lnTo>
                <a:lnTo>
                  <a:pt x="377180" y="410504"/>
                </a:lnTo>
                <a:lnTo>
                  <a:pt x="378135" y="426418"/>
                </a:lnTo>
                <a:lnTo>
                  <a:pt x="383974" y="500077"/>
                </a:lnTo>
                <a:lnTo>
                  <a:pt x="384015" y="519065"/>
                </a:lnTo>
                <a:lnTo>
                  <a:pt x="379635" y="536062"/>
                </a:lnTo>
                <a:lnTo>
                  <a:pt x="377915" y="551787"/>
                </a:lnTo>
                <a:lnTo>
                  <a:pt x="377512" y="559509"/>
                </a:lnTo>
                <a:lnTo>
                  <a:pt x="376452" y="562902"/>
                </a:lnTo>
                <a:lnTo>
                  <a:pt x="372735" y="569212"/>
                </a:lnTo>
                <a:lnTo>
                  <a:pt x="370447" y="580271"/>
                </a:lnTo>
                <a:lnTo>
                  <a:pt x="368617" y="6182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21"/>
          <p:cNvSpPr/>
          <p:nvPr/>
        </p:nvSpPr>
        <p:spPr>
          <a:xfrm>
            <a:off x="4135204" y="2134552"/>
            <a:ext cx="179622" cy="702946"/>
          </a:xfrm>
          <a:custGeom>
            <a:avLst/>
            <a:gdLst/>
            <a:ahLst/>
            <a:cxnLst/>
            <a:rect l="0" t="0" r="0" b="0"/>
            <a:pathLst>
              <a:path w="179622" h="702946">
                <a:moveTo>
                  <a:pt x="179621" y="0"/>
                </a:moveTo>
                <a:lnTo>
                  <a:pt x="175070" y="9102"/>
                </a:lnTo>
                <a:lnTo>
                  <a:pt x="170295" y="16110"/>
                </a:lnTo>
                <a:lnTo>
                  <a:pt x="164999" y="22400"/>
                </a:lnTo>
                <a:lnTo>
                  <a:pt x="159469" y="28371"/>
                </a:lnTo>
                <a:lnTo>
                  <a:pt x="151002" y="37087"/>
                </a:lnTo>
                <a:lnTo>
                  <a:pt x="142460" y="45702"/>
                </a:lnTo>
                <a:lnTo>
                  <a:pt x="140559" y="48566"/>
                </a:lnTo>
                <a:lnTo>
                  <a:pt x="134969" y="62545"/>
                </a:lnTo>
                <a:lnTo>
                  <a:pt x="130248" y="71613"/>
                </a:lnTo>
                <a:lnTo>
                  <a:pt x="124975" y="78818"/>
                </a:lnTo>
                <a:lnTo>
                  <a:pt x="119456" y="85195"/>
                </a:lnTo>
                <a:lnTo>
                  <a:pt x="113828" y="91204"/>
                </a:lnTo>
                <a:lnTo>
                  <a:pt x="108152" y="97050"/>
                </a:lnTo>
                <a:lnTo>
                  <a:pt x="105305" y="100895"/>
                </a:lnTo>
                <a:lnTo>
                  <a:pt x="102454" y="105363"/>
                </a:lnTo>
                <a:lnTo>
                  <a:pt x="99601" y="110247"/>
                </a:lnTo>
                <a:lnTo>
                  <a:pt x="96747" y="114456"/>
                </a:lnTo>
                <a:lnTo>
                  <a:pt x="93891" y="118214"/>
                </a:lnTo>
                <a:lnTo>
                  <a:pt x="91035" y="121672"/>
                </a:lnTo>
                <a:lnTo>
                  <a:pt x="87226" y="125882"/>
                </a:lnTo>
                <a:lnTo>
                  <a:pt x="77914" y="135640"/>
                </a:lnTo>
                <a:lnTo>
                  <a:pt x="71811" y="143767"/>
                </a:lnTo>
                <a:lnTo>
                  <a:pt x="64885" y="153947"/>
                </a:lnTo>
                <a:lnTo>
                  <a:pt x="57411" y="165496"/>
                </a:lnTo>
                <a:lnTo>
                  <a:pt x="50522" y="177006"/>
                </a:lnTo>
                <a:lnTo>
                  <a:pt x="44025" y="188489"/>
                </a:lnTo>
                <a:lnTo>
                  <a:pt x="37788" y="199954"/>
                </a:lnTo>
                <a:lnTo>
                  <a:pt x="32678" y="211408"/>
                </a:lnTo>
                <a:lnTo>
                  <a:pt x="28319" y="222854"/>
                </a:lnTo>
                <a:lnTo>
                  <a:pt x="24461" y="234294"/>
                </a:lnTo>
                <a:lnTo>
                  <a:pt x="20936" y="245731"/>
                </a:lnTo>
                <a:lnTo>
                  <a:pt x="14479" y="268599"/>
                </a:lnTo>
                <a:lnTo>
                  <a:pt x="10975" y="286382"/>
                </a:lnTo>
                <a:lnTo>
                  <a:pt x="8464" y="300636"/>
                </a:lnTo>
                <a:lnTo>
                  <a:pt x="4173" y="313321"/>
                </a:lnTo>
                <a:lnTo>
                  <a:pt x="953" y="331173"/>
                </a:lnTo>
                <a:lnTo>
                  <a:pt x="0" y="348527"/>
                </a:lnTo>
                <a:lnTo>
                  <a:pt x="819" y="359034"/>
                </a:lnTo>
                <a:lnTo>
                  <a:pt x="4268" y="388488"/>
                </a:lnTo>
                <a:lnTo>
                  <a:pt x="8976" y="421264"/>
                </a:lnTo>
                <a:lnTo>
                  <a:pt x="11565" y="438005"/>
                </a:lnTo>
                <a:lnTo>
                  <a:pt x="13291" y="451071"/>
                </a:lnTo>
                <a:lnTo>
                  <a:pt x="15209" y="470669"/>
                </a:lnTo>
                <a:lnTo>
                  <a:pt x="18601" y="490809"/>
                </a:lnTo>
                <a:lnTo>
                  <a:pt x="23284" y="510555"/>
                </a:lnTo>
                <a:lnTo>
                  <a:pt x="28540" y="525681"/>
                </a:lnTo>
                <a:lnTo>
                  <a:pt x="34051" y="538754"/>
                </a:lnTo>
                <a:lnTo>
                  <a:pt x="38723" y="550913"/>
                </a:lnTo>
                <a:lnTo>
                  <a:pt x="43258" y="569422"/>
                </a:lnTo>
                <a:lnTo>
                  <a:pt x="46802" y="576782"/>
                </a:lnTo>
                <a:lnTo>
                  <a:pt x="51070" y="584546"/>
                </a:lnTo>
                <a:lnTo>
                  <a:pt x="55812" y="598253"/>
                </a:lnTo>
                <a:lnTo>
                  <a:pt x="57076" y="604576"/>
                </a:lnTo>
                <a:lnTo>
                  <a:pt x="59824" y="610695"/>
                </a:lnTo>
                <a:lnTo>
                  <a:pt x="63562" y="616680"/>
                </a:lnTo>
                <a:lnTo>
                  <a:pt x="67958" y="622575"/>
                </a:lnTo>
                <a:lnTo>
                  <a:pt x="71841" y="628410"/>
                </a:lnTo>
                <a:lnTo>
                  <a:pt x="75383" y="634205"/>
                </a:lnTo>
                <a:lnTo>
                  <a:pt x="80905" y="644771"/>
                </a:lnTo>
                <a:lnTo>
                  <a:pt x="84967" y="656075"/>
                </a:lnTo>
                <a:lnTo>
                  <a:pt x="89292" y="662429"/>
                </a:lnTo>
                <a:lnTo>
                  <a:pt x="91850" y="668428"/>
                </a:lnTo>
                <a:lnTo>
                  <a:pt x="92531" y="671361"/>
                </a:lnTo>
                <a:lnTo>
                  <a:pt x="95829" y="677160"/>
                </a:lnTo>
                <a:lnTo>
                  <a:pt x="98042" y="680040"/>
                </a:lnTo>
                <a:lnTo>
                  <a:pt x="100501" y="685780"/>
                </a:lnTo>
                <a:lnTo>
                  <a:pt x="101157" y="688644"/>
                </a:lnTo>
                <a:lnTo>
                  <a:pt x="104425" y="694367"/>
                </a:lnTo>
                <a:lnTo>
                  <a:pt x="111041" y="702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22"/>
          <p:cNvSpPr/>
          <p:nvPr/>
        </p:nvSpPr>
        <p:spPr>
          <a:xfrm>
            <a:off x="4220527" y="253746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5600" y="8572"/>
                </a:lnTo>
                <a:lnTo>
                  <a:pt x="17068" y="7619"/>
                </a:lnTo>
                <a:lnTo>
                  <a:pt x="18999" y="6032"/>
                </a:lnTo>
                <a:lnTo>
                  <a:pt x="21238" y="4021"/>
                </a:lnTo>
                <a:lnTo>
                  <a:pt x="24637" y="2681"/>
                </a:lnTo>
                <a:lnTo>
                  <a:pt x="28807" y="1787"/>
                </a:lnTo>
                <a:lnTo>
                  <a:pt x="33492" y="1191"/>
                </a:lnTo>
                <a:lnTo>
                  <a:pt x="39473" y="794"/>
                </a:lnTo>
                <a:lnTo>
                  <a:pt x="46318" y="529"/>
                </a:lnTo>
                <a:lnTo>
                  <a:pt x="64400" y="235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23"/>
          <p:cNvSpPr/>
          <p:nvPr/>
        </p:nvSpPr>
        <p:spPr>
          <a:xfrm>
            <a:off x="4400550" y="2340781"/>
            <a:ext cx="361212" cy="368130"/>
          </a:xfrm>
          <a:custGeom>
            <a:avLst/>
            <a:gdLst/>
            <a:ahLst/>
            <a:cxnLst/>
            <a:rect l="0" t="0" r="0" b="0"/>
            <a:pathLst>
              <a:path w="361212" h="368130">
                <a:moveTo>
                  <a:pt x="0" y="25229"/>
                </a:moveTo>
                <a:lnTo>
                  <a:pt x="13652" y="20678"/>
                </a:lnTo>
                <a:lnTo>
                  <a:pt x="22895" y="15903"/>
                </a:lnTo>
                <a:lnTo>
                  <a:pt x="26693" y="13297"/>
                </a:lnTo>
                <a:lnTo>
                  <a:pt x="33035" y="10607"/>
                </a:lnTo>
                <a:lnTo>
                  <a:pt x="41074" y="7861"/>
                </a:lnTo>
                <a:lnTo>
                  <a:pt x="50242" y="5077"/>
                </a:lnTo>
                <a:lnTo>
                  <a:pt x="58260" y="3222"/>
                </a:lnTo>
                <a:lnTo>
                  <a:pt x="65510" y="1985"/>
                </a:lnTo>
                <a:lnTo>
                  <a:pt x="72248" y="1160"/>
                </a:lnTo>
                <a:lnTo>
                  <a:pt x="81503" y="611"/>
                </a:lnTo>
                <a:lnTo>
                  <a:pt x="104486" y="0"/>
                </a:lnTo>
                <a:lnTo>
                  <a:pt x="117281" y="789"/>
                </a:lnTo>
                <a:lnTo>
                  <a:pt x="130575" y="2268"/>
                </a:lnTo>
                <a:lnTo>
                  <a:pt x="144200" y="4207"/>
                </a:lnTo>
                <a:lnTo>
                  <a:pt x="156140" y="6452"/>
                </a:lnTo>
                <a:lnTo>
                  <a:pt x="166959" y="8900"/>
                </a:lnTo>
                <a:lnTo>
                  <a:pt x="177028" y="11486"/>
                </a:lnTo>
                <a:lnTo>
                  <a:pt x="185646" y="13209"/>
                </a:lnTo>
                <a:lnTo>
                  <a:pt x="193296" y="14358"/>
                </a:lnTo>
                <a:lnTo>
                  <a:pt x="200302" y="15124"/>
                </a:lnTo>
                <a:lnTo>
                  <a:pt x="210625" y="18515"/>
                </a:lnTo>
                <a:lnTo>
                  <a:pt x="218388" y="23197"/>
                </a:lnTo>
                <a:lnTo>
                  <a:pt x="229548" y="32216"/>
                </a:lnTo>
                <a:lnTo>
                  <a:pt x="230185" y="33697"/>
                </a:lnTo>
                <a:lnTo>
                  <a:pt x="230891" y="37882"/>
                </a:lnTo>
                <a:lnTo>
                  <a:pt x="229175" y="40332"/>
                </a:lnTo>
                <a:lnTo>
                  <a:pt x="219562" y="47378"/>
                </a:lnTo>
                <a:lnTo>
                  <a:pt x="210269" y="52781"/>
                </a:lnTo>
                <a:lnTo>
                  <a:pt x="190653" y="62738"/>
                </a:lnTo>
                <a:lnTo>
                  <a:pt x="182207" y="68252"/>
                </a:lnTo>
                <a:lnTo>
                  <a:pt x="172421" y="74830"/>
                </a:lnTo>
                <a:lnTo>
                  <a:pt x="164477" y="79251"/>
                </a:lnTo>
                <a:lnTo>
                  <a:pt x="155371" y="84104"/>
                </a:lnTo>
                <a:lnTo>
                  <a:pt x="148348" y="88291"/>
                </a:lnTo>
                <a:lnTo>
                  <a:pt x="138005" y="95484"/>
                </a:lnTo>
                <a:lnTo>
                  <a:pt x="134866" y="98735"/>
                </a:lnTo>
                <a:lnTo>
                  <a:pt x="132773" y="101856"/>
                </a:lnTo>
                <a:lnTo>
                  <a:pt x="131377" y="104888"/>
                </a:lnTo>
                <a:lnTo>
                  <a:pt x="129828" y="113338"/>
                </a:lnTo>
                <a:lnTo>
                  <a:pt x="129139" y="122491"/>
                </a:lnTo>
                <a:lnTo>
                  <a:pt x="128832" y="129734"/>
                </a:lnTo>
                <a:lnTo>
                  <a:pt x="129703" y="132999"/>
                </a:lnTo>
                <a:lnTo>
                  <a:pt x="133210" y="139166"/>
                </a:lnTo>
                <a:lnTo>
                  <a:pt x="140485" y="145083"/>
                </a:lnTo>
                <a:lnTo>
                  <a:pt x="150067" y="150887"/>
                </a:lnTo>
                <a:lnTo>
                  <a:pt x="160676" y="156642"/>
                </a:lnTo>
                <a:lnTo>
                  <a:pt x="169201" y="162374"/>
                </a:lnTo>
                <a:lnTo>
                  <a:pt x="172808" y="165237"/>
                </a:lnTo>
                <a:lnTo>
                  <a:pt x="178070" y="167145"/>
                </a:lnTo>
                <a:lnTo>
                  <a:pt x="184436" y="168417"/>
                </a:lnTo>
                <a:lnTo>
                  <a:pt x="191537" y="169265"/>
                </a:lnTo>
                <a:lnTo>
                  <a:pt x="202939" y="172688"/>
                </a:lnTo>
                <a:lnTo>
                  <a:pt x="217208" y="177827"/>
                </a:lnTo>
                <a:lnTo>
                  <a:pt x="278913" y="202057"/>
                </a:lnTo>
                <a:lnTo>
                  <a:pt x="331666" y="223989"/>
                </a:lnTo>
                <a:lnTo>
                  <a:pt x="343983" y="230126"/>
                </a:lnTo>
                <a:lnTo>
                  <a:pt x="352195" y="235169"/>
                </a:lnTo>
                <a:lnTo>
                  <a:pt x="357669" y="239484"/>
                </a:lnTo>
                <a:lnTo>
                  <a:pt x="360366" y="243313"/>
                </a:lnTo>
                <a:lnTo>
                  <a:pt x="361211" y="246818"/>
                </a:lnTo>
                <a:lnTo>
                  <a:pt x="360822" y="250108"/>
                </a:lnTo>
                <a:lnTo>
                  <a:pt x="359611" y="252300"/>
                </a:lnTo>
                <a:lnTo>
                  <a:pt x="357850" y="253762"/>
                </a:lnTo>
                <a:lnTo>
                  <a:pt x="355724" y="254737"/>
                </a:lnTo>
                <a:lnTo>
                  <a:pt x="348181" y="260659"/>
                </a:lnTo>
                <a:lnTo>
                  <a:pt x="342611" y="263145"/>
                </a:lnTo>
                <a:lnTo>
                  <a:pt x="335087" y="265755"/>
                </a:lnTo>
                <a:lnTo>
                  <a:pt x="326261" y="268447"/>
                </a:lnTo>
                <a:lnTo>
                  <a:pt x="283435" y="284138"/>
                </a:lnTo>
                <a:lnTo>
                  <a:pt x="233603" y="303177"/>
                </a:lnTo>
                <a:lnTo>
                  <a:pt x="205106" y="314814"/>
                </a:lnTo>
                <a:lnTo>
                  <a:pt x="186090" y="323161"/>
                </a:lnTo>
                <a:lnTo>
                  <a:pt x="178353" y="326720"/>
                </a:lnTo>
                <a:lnTo>
                  <a:pt x="170336" y="330045"/>
                </a:lnTo>
                <a:lnTo>
                  <a:pt x="162135" y="333215"/>
                </a:lnTo>
                <a:lnTo>
                  <a:pt x="153810" y="336280"/>
                </a:lnTo>
                <a:lnTo>
                  <a:pt x="146355" y="339276"/>
                </a:lnTo>
                <a:lnTo>
                  <a:pt x="139480" y="342226"/>
                </a:lnTo>
                <a:lnTo>
                  <a:pt x="132991" y="345145"/>
                </a:lnTo>
                <a:lnTo>
                  <a:pt x="123242" y="348389"/>
                </a:lnTo>
                <a:lnTo>
                  <a:pt x="119308" y="349254"/>
                </a:lnTo>
                <a:lnTo>
                  <a:pt x="112877" y="351735"/>
                </a:lnTo>
                <a:lnTo>
                  <a:pt x="104778" y="355295"/>
                </a:lnTo>
                <a:lnTo>
                  <a:pt x="95570" y="359572"/>
                </a:lnTo>
                <a:lnTo>
                  <a:pt x="87526" y="362425"/>
                </a:lnTo>
                <a:lnTo>
                  <a:pt x="80258" y="364326"/>
                </a:lnTo>
                <a:lnTo>
                  <a:pt x="60007" y="3681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24"/>
          <p:cNvSpPr/>
          <p:nvPr/>
        </p:nvSpPr>
        <p:spPr>
          <a:xfrm>
            <a:off x="4760595" y="2263139"/>
            <a:ext cx="154156" cy="522924"/>
          </a:xfrm>
          <a:custGeom>
            <a:avLst/>
            <a:gdLst/>
            <a:ahLst/>
            <a:cxnLst/>
            <a:rect l="0" t="0" r="0" b="0"/>
            <a:pathLst>
              <a:path w="154156" h="522924">
                <a:moveTo>
                  <a:pt x="0" y="0"/>
                </a:moveTo>
                <a:lnTo>
                  <a:pt x="13652" y="9102"/>
                </a:lnTo>
                <a:lnTo>
                  <a:pt x="17673" y="13688"/>
                </a:lnTo>
                <a:lnTo>
                  <a:pt x="20355" y="18651"/>
                </a:lnTo>
                <a:lnTo>
                  <a:pt x="24286" y="28292"/>
                </a:lnTo>
                <a:lnTo>
                  <a:pt x="26668" y="32197"/>
                </a:lnTo>
                <a:lnTo>
                  <a:pt x="29208" y="35752"/>
                </a:lnTo>
                <a:lnTo>
                  <a:pt x="41886" y="54409"/>
                </a:lnTo>
                <a:lnTo>
                  <a:pt x="46021" y="61037"/>
                </a:lnTo>
                <a:lnTo>
                  <a:pt x="49731" y="67362"/>
                </a:lnTo>
                <a:lnTo>
                  <a:pt x="53156" y="73483"/>
                </a:lnTo>
                <a:lnTo>
                  <a:pt x="59502" y="85364"/>
                </a:lnTo>
                <a:lnTo>
                  <a:pt x="79980" y="125709"/>
                </a:lnTo>
                <a:lnTo>
                  <a:pt x="90791" y="149851"/>
                </a:lnTo>
                <a:lnTo>
                  <a:pt x="103217" y="178043"/>
                </a:lnTo>
                <a:lnTo>
                  <a:pt x="111914" y="196923"/>
                </a:lnTo>
                <a:lnTo>
                  <a:pt x="125258" y="224566"/>
                </a:lnTo>
                <a:lnTo>
                  <a:pt x="139955" y="254163"/>
                </a:lnTo>
                <a:lnTo>
                  <a:pt x="142833" y="261835"/>
                </a:lnTo>
                <a:lnTo>
                  <a:pt x="145704" y="270759"/>
                </a:lnTo>
                <a:lnTo>
                  <a:pt x="148571" y="280519"/>
                </a:lnTo>
                <a:lnTo>
                  <a:pt x="151756" y="293903"/>
                </a:lnTo>
                <a:lnTo>
                  <a:pt x="153172" y="306836"/>
                </a:lnTo>
                <a:lnTo>
                  <a:pt x="153550" y="316953"/>
                </a:lnTo>
                <a:lnTo>
                  <a:pt x="154155" y="358307"/>
                </a:lnTo>
                <a:lnTo>
                  <a:pt x="153253" y="371269"/>
                </a:lnTo>
                <a:lnTo>
                  <a:pt x="151698" y="386578"/>
                </a:lnTo>
                <a:lnTo>
                  <a:pt x="149709" y="403451"/>
                </a:lnTo>
                <a:lnTo>
                  <a:pt x="147431" y="418510"/>
                </a:lnTo>
                <a:lnTo>
                  <a:pt x="144960" y="432360"/>
                </a:lnTo>
                <a:lnTo>
                  <a:pt x="142360" y="445403"/>
                </a:lnTo>
                <a:lnTo>
                  <a:pt x="137769" y="457908"/>
                </a:lnTo>
                <a:lnTo>
                  <a:pt x="131851" y="470054"/>
                </a:lnTo>
                <a:lnTo>
                  <a:pt x="102870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25"/>
          <p:cNvSpPr/>
          <p:nvPr/>
        </p:nvSpPr>
        <p:spPr>
          <a:xfrm>
            <a:off x="5214937" y="2417445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8730" y="24305"/>
                </a:lnTo>
                <a:lnTo>
                  <a:pt x="12770" y="37472"/>
                </a:lnTo>
                <a:lnTo>
                  <a:pt x="16134" y="44984"/>
                </a:lnTo>
                <a:lnTo>
                  <a:pt x="20281" y="52849"/>
                </a:lnTo>
                <a:lnTo>
                  <a:pt x="24950" y="60950"/>
                </a:lnTo>
                <a:lnTo>
                  <a:pt x="28064" y="68256"/>
                </a:lnTo>
                <a:lnTo>
                  <a:pt x="30139" y="75031"/>
                </a:lnTo>
                <a:lnTo>
                  <a:pt x="31522" y="81453"/>
                </a:lnTo>
                <a:lnTo>
                  <a:pt x="32445" y="86687"/>
                </a:lnTo>
                <a:lnTo>
                  <a:pt x="33060" y="91129"/>
                </a:lnTo>
                <a:lnTo>
                  <a:pt x="33470" y="95042"/>
                </a:lnTo>
                <a:lnTo>
                  <a:pt x="33744" y="100509"/>
                </a:lnTo>
                <a:lnTo>
                  <a:pt x="34047" y="114203"/>
                </a:lnTo>
                <a:lnTo>
                  <a:pt x="35080" y="120902"/>
                </a:lnTo>
                <a:lnTo>
                  <a:pt x="36722" y="127274"/>
                </a:lnTo>
                <a:lnTo>
                  <a:pt x="38769" y="133427"/>
                </a:lnTo>
                <a:lnTo>
                  <a:pt x="40133" y="138481"/>
                </a:lnTo>
                <a:lnTo>
                  <a:pt x="41043" y="142803"/>
                </a:lnTo>
                <a:lnTo>
                  <a:pt x="41650" y="146637"/>
                </a:lnTo>
                <a:lnTo>
                  <a:pt x="42054" y="151098"/>
                </a:lnTo>
                <a:lnTo>
                  <a:pt x="42323" y="155977"/>
                </a:lnTo>
                <a:lnTo>
                  <a:pt x="42503" y="161135"/>
                </a:lnTo>
                <a:lnTo>
                  <a:pt x="42792" y="188991"/>
                </a:lnTo>
                <a:lnTo>
                  <a:pt x="42853" y="215152"/>
                </a:lnTo>
                <a:lnTo>
                  <a:pt x="43809" y="219635"/>
                </a:lnTo>
                <a:lnTo>
                  <a:pt x="45398" y="224528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26"/>
          <p:cNvSpPr/>
          <p:nvPr/>
        </p:nvSpPr>
        <p:spPr>
          <a:xfrm>
            <a:off x="5137784" y="2588895"/>
            <a:ext cx="222887" cy="25718"/>
          </a:xfrm>
          <a:custGeom>
            <a:avLst/>
            <a:gdLst/>
            <a:ahLst/>
            <a:cxnLst/>
            <a:rect l="0" t="0" r="0" b="0"/>
            <a:pathLst>
              <a:path w="222887" h="25718">
                <a:moveTo>
                  <a:pt x="0" y="25717"/>
                </a:moveTo>
                <a:lnTo>
                  <a:pt x="13653" y="21166"/>
                </a:lnTo>
                <a:lnTo>
                  <a:pt x="18627" y="19825"/>
                </a:lnTo>
                <a:lnTo>
                  <a:pt x="22896" y="18932"/>
                </a:lnTo>
                <a:lnTo>
                  <a:pt x="26694" y="18336"/>
                </a:lnTo>
                <a:lnTo>
                  <a:pt x="33036" y="17939"/>
                </a:lnTo>
                <a:lnTo>
                  <a:pt x="50243" y="17498"/>
                </a:lnTo>
                <a:lnTo>
                  <a:pt x="64928" y="16427"/>
                </a:lnTo>
                <a:lnTo>
                  <a:pt x="104105" y="12698"/>
                </a:lnTo>
                <a:lnTo>
                  <a:pt x="145012" y="7866"/>
                </a:lnTo>
                <a:lnTo>
                  <a:pt x="165255" y="5244"/>
                </a:lnTo>
                <a:lnTo>
                  <a:pt x="180655" y="3496"/>
                </a:lnTo>
                <a:lnTo>
                  <a:pt x="192827" y="233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27"/>
          <p:cNvSpPr/>
          <p:nvPr/>
        </p:nvSpPr>
        <p:spPr>
          <a:xfrm>
            <a:off x="5420677" y="2273042"/>
            <a:ext cx="423756" cy="521594"/>
          </a:xfrm>
          <a:custGeom>
            <a:avLst/>
            <a:gdLst/>
            <a:ahLst/>
            <a:cxnLst/>
            <a:rect l="0" t="0" r="0" b="0"/>
            <a:pathLst>
              <a:path w="423756" h="521594">
                <a:moveTo>
                  <a:pt x="0" y="32960"/>
                </a:moveTo>
                <a:lnTo>
                  <a:pt x="4551" y="32960"/>
                </a:lnTo>
                <a:lnTo>
                  <a:pt x="5892" y="32008"/>
                </a:lnTo>
                <a:lnTo>
                  <a:pt x="6785" y="30420"/>
                </a:lnTo>
                <a:lnTo>
                  <a:pt x="7381" y="28409"/>
                </a:lnTo>
                <a:lnTo>
                  <a:pt x="8731" y="27068"/>
                </a:lnTo>
                <a:lnTo>
                  <a:pt x="10583" y="26175"/>
                </a:lnTo>
                <a:lnTo>
                  <a:pt x="22821" y="22377"/>
                </a:lnTo>
                <a:lnTo>
                  <a:pt x="52556" y="12561"/>
                </a:lnTo>
                <a:lnTo>
                  <a:pt x="62660" y="10788"/>
                </a:lnTo>
                <a:lnTo>
                  <a:pt x="74158" y="9606"/>
                </a:lnTo>
                <a:lnTo>
                  <a:pt x="192822" y="1662"/>
                </a:lnTo>
                <a:lnTo>
                  <a:pt x="230796" y="0"/>
                </a:lnTo>
                <a:lnTo>
                  <a:pt x="247209" y="509"/>
                </a:lnTo>
                <a:lnTo>
                  <a:pt x="262914" y="1801"/>
                </a:lnTo>
                <a:lnTo>
                  <a:pt x="278146" y="3615"/>
                </a:lnTo>
                <a:lnTo>
                  <a:pt x="290206" y="4824"/>
                </a:lnTo>
                <a:lnTo>
                  <a:pt x="300150" y="5630"/>
                </a:lnTo>
                <a:lnTo>
                  <a:pt x="308685" y="6168"/>
                </a:lnTo>
                <a:lnTo>
                  <a:pt x="316280" y="7479"/>
                </a:lnTo>
                <a:lnTo>
                  <a:pt x="323249" y="9305"/>
                </a:lnTo>
                <a:lnTo>
                  <a:pt x="329799" y="11475"/>
                </a:lnTo>
                <a:lnTo>
                  <a:pt x="342158" y="18966"/>
                </a:lnTo>
                <a:lnTo>
                  <a:pt x="353047" y="27693"/>
                </a:lnTo>
                <a:lnTo>
                  <a:pt x="361063" y="34747"/>
                </a:lnTo>
                <a:lnTo>
                  <a:pt x="362629" y="37961"/>
                </a:lnTo>
                <a:lnTo>
                  <a:pt x="362720" y="41057"/>
                </a:lnTo>
                <a:lnTo>
                  <a:pt x="361234" y="47036"/>
                </a:lnTo>
                <a:lnTo>
                  <a:pt x="360573" y="52869"/>
                </a:lnTo>
                <a:lnTo>
                  <a:pt x="359445" y="55757"/>
                </a:lnTo>
                <a:lnTo>
                  <a:pt x="355651" y="61507"/>
                </a:lnTo>
                <a:lnTo>
                  <a:pt x="345710" y="69778"/>
                </a:lnTo>
                <a:lnTo>
                  <a:pt x="332719" y="79803"/>
                </a:lnTo>
                <a:lnTo>
                  <a:pt x="320595" y="90609"/>
                </a:lnTo>
                <a:lnTo>
                  <a:pt x="308857" y="99222"/>
                </a:lnTo>
                <a:lnTo>
                  <a:pt x="296337" y="107177"/>
                </a:lnTo>
                <a:lnTo>
                  <a:pt x="281248" y="117063"/>
                </a:lnTo>
                <a:lnTo>
                  <a:pt x="270366" y="122366"/>
                </a:lnTo>
                <a:lnTo>
                  <a:pt x="257397" y="127807"/>
                </a:lnTo>
                <a:lnTo>
                  <a:pt x="243035" y="133339"/>
                </a:lnTo>
                <a:lnTo>
                  <a:pt x="227746" y="139884"/>
                </a:lnTo>
                <a:lnTo>
                  <a:pt x="195518" y="154777"/>
                </a:lnTo>
                <a:lnTo>
                  <a:pt x="163447" y="170125"/>
                </a:lnTo>
                <a:lnTo>
                  <a:pt x="151066" y="177425"/>
                </a:lnTo>
                <a:lnTo>
                  <a:pt x="146430" y="180705"/>
                </a:lnTo>
                <a:lnTo>
                  <a:pt x="143340" y="183844"/>
                </a:lnTo>
                <a:lnTo>
                  <a:pt x="141280" y="186889"/>
                </a:lnTo>
                <a:lnTo>
                  <a:pt x="138991" y="192813"/>
                </a:lnTo>
                <a:lnTo>
                  <a:pt x="137974" y="198621"/>
                </a:lnTo>
                <a:lnTo>
                  <a:pt x="138655" y="201503"/>
                </a:lnTo>
                <a:lnTo>
                  <a:pt x="141952" y="207246"/>
                </a:lnTo>
                <a:lnTo>
                  <a:pt x="149133" y="212973"/>
                </a:lnTo>
                <a:lnTo>
                  <a:pt x="158673" y="218693"/>
                </a:lnTo>
                <a:lnTo>
                  <a:pt x="169264" y="224411"/>
                </a:lnTo>
                <a:lnTo>
                  <a:pt x="180321" y="227587"/>
                </a:lnTo>
                <a:lnTo>
                  <a:pt x="192538" y="229951"/>
                </a:lnTo>
                <a:lnTo>
                  <a:pt x="199796" y="231915"/>
                </a:lnTo>
                <a:lnTo>
                  <a:pt x="215481" y="236637"/>
                </a:lnTo>
                <a:lnTo>
                  <a:pt x="231977" y="241911"/>
                </a:lnTo>
                <a:lnTo>
                  <a:pt x="240376" y="243698"/>
                </a:lnTo>
                <a:lnTo>
                  <a:pt x="248833" y="244889"/>
                </a:lnTo>
                <a:lnTo>
                  <a:pt x="257329" y="245684"/>
                </a:lnTo>
                <a:lnTo>
                  <a:pt x="265850" y="247166"/>
                </a:lnTo>
                <a:lnTo>
                  <a:pt x="274388" y="249106"/>
                </a:lnTo>
                <a:lnTo>
                  <a:pt x="282938" y="251353"/>
                </a:lnTo>
                <a:lnTo>
                  <a:pt x="307677" y="258928"/>
                </a:lnTo>
                <a:lnTo>
                  <a:pt x="322276" y="263616"/>
                </a:lnTo>
                <a:lnTo>
                  <a:pt x="333913" y="267693"/>
                </a:lnTo>
                <a:lnTo>
                  <a:pt x="343576" y="271364"/>
                </a:lnTo>
                <a:lnTo>
                  <a:pt x="351924" y="274763"/>
                </a:lnTo>
                <a:lnTo>
                  <a:pt x="359393" y="277982"/>
                </a:lnTo>
                <a:lnTo>
                  <a:pt x="372773" y="284099"/>
                </a:lnTo>
                <a:lnTo>
                  <a:pt x="391016" y="292897"/>
                </a:lnTo>
                <a:lnTo>
                  <a:pt x="400162" y="296125"/>
                </a:lnTo>
                <a:lnTo>
                  <a:pt x="403934" y="296986"/>
                </a:lnTo>
                <a:lnTo>
                  <a:pt x="410667" y="300482"/>
                </a:lnTo>
                <a:lnTo>
                  <a:pt x="413795" y="302748"/>
                </a:lnTo>
                <a:lnTo>
                  <a:pt x="419812" y="310346"/>
                </a:lnTo>
                <a:lnTo>
                  <a:pt x="422749" y="315039"/>
                </a:lnTo>
                <a:lnTo>
                  <a:pt x="423755" y="321025"/>
                </a:lnTo>
                <a:lnTo>
                  <a:pt x="422333" y="335297"/>
                </a:lnTo>
                <a:lnTo>
                  <a:pt x="418526" y="346084"/>
                </a:lnTo>
                <a:lnTo>
                  <a:pt x="412706" y="355006"/>
                </a:lnTo>
                <a:lnTo>
                  <a:pt x="403770" y="365322"/>
                </a:lnTo>
                <a:lnTo>
                  <a:pt x="390908" y="376256"/>
                </a:lnTo>
                <a:lnTo>
                  <a:pt x="383478" y="381839"/>
                </a:lnTo>
                <a:lnTo>
                  <a:pt x="376620" y="386514"/>
                </a:lnTo>
                <a:lnTo>
                  <a:pt x="363919" y="394247"/>
                </a:lnTo>
                <a:lnTo>
                  <a:pt x="356912" y="399548"/>
                </a:lnTo>
                <a:lnTo>
                  <a:pt x="349384" y="405940"/>
                </a:lnTo>
                <a:lnTo>
                  <a:pt x="341508" y="413058"/>
                </a:lnTo>
                <a:lnTo>
                  <a:pt x="334352" y="418756"/>
                </a:lnTo>
                <a:lnTo>
                  <a:pt x="321321" y="427628"/>
                </a:lnTo>
                <a:lnTo>
                  <a:pt x="281239" y="449985"/>
                </a:lnTo>
                <a:lnTo>
                  <a:pt x="204673" y="491361"/>
                </a:lnTo>
                <a:lnTo>
                  <a:pt x="195503" y="495723"/>
                </a:lnTo>
                <a:lnTo>
                  <a:pt x="182776" y="500570"/>
                </a:lnTo>
                <a:lnTo>
                  <a:pt x="144967" y="513262"/>
                </a:lnTo>
                <a:lnTo>
                  <a:pt x="102870" y="5215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28"/>
          <p:cNvSpPr/>
          <p:nvPr/>
        </p:nvSpPr>
        <p:spPr>
          <a:xfrm>
            <a:off x="5918500" y="2271712"/>
            <a:ext cx="153688" cy="531496"/>
          </a:xfrm>
          <a:custGeom>
            <a:avLst/>
            <a:gdLst/>
            <a:ahLst/>
            <a:cxnLst/>
            <a:rect l="0" t="0" r="0" b="0"/>
            <a:pathLst>
              <a:path w="153688" h="531496">
                <a:moveTo>
                  <a:pt x="145115" y="0"/>
                </a:moveTo>
                <a:lnTo>
                  <a:pt x="136013" y="4551"/>
                </a:lnTo>
                <a:lnTo>
                  <a:pt x="132379" y="6844"/>
                </a:lnTo>
                <a:lnTo>
                  <a:pt x="129004" y="9325"/>
                </a:lnTo>
                <a:lnTo>
                  <a:pt x="125802" y="11932"/>
                </a:lnTo>
                <a:lnTo>
                  <a:pt x="122714" y="14622"/>
                </a:lnTo>
                <a:lnTo>
                  <a:pt x="119703" y="17368"/>
                </a:lnTo>
                <a:lnTo>
                  <a:pt x="116744" y="20151"/>
                </a:lnTo>
                <a:lnTo>
                  <a:pt x="114771" y="23912"/>
                </a:lnTo>
                <a:lnTo>
                  <a:pt x="112578" y="33170"/>
                </a:lnTo>
                <a:lnTo>
                  <a:pt x="109137" y="39258"/>
                </a:lnTo>
                <a:lnTo>
                  <a:pt x="103984" y="46175"/>
                </a:lnTo>
                <a:lnTo>
                  <a:pt x="97692" y="53643"/>
                </a:lnTo>
                <a:lnTo>
                  <a:pt x="92544" y="60527"/>
                </a:lnTo>
                <a:lnTo>
                  <a:pt x="88160" y="67021"/>
                </a:lnTo>
                <a:lnTo>
                  <a:pt x="84285" y="73256"/>
                </a:lnTo>
                <a:lnTo>
                  <a:pt x="80749" y="78365"/>
                </a:lnTo>
                <a:lnTo>
                  <a:pt x="77439" y="82723"/>
                </a:lnTo>
                <a:lnTo>
                  <a:pt x="74280" y="86582"/>
                </a:lnTo>
                <a:lnTo>
                  <a:pt x="70269" y="92964"/>
                </a:lnTo>
                <a:lnTo>
                  <a:pt x="65690" y="101028"/>
                </a:lnTo>
                <a:lnTo>
                  <a:pt x="55522" y="120149"/>
                </a:lnTo>
                <a:lnTo>
                  <a:pt x="32375" y="165600"/>
                </a:lnTo>
                <a:lnTo>
                  <a:pt x="28045" y="175170"/>
                </a:lnTo>
                <a:lnTo>
                  <a:pt x="18154" y="198503"/>
                </a:lnTo>
                <a:lnTo>
                  <a:pt x="13801" y="210440"/>
                </a:lnTo>
                <a:lnTo>
                  <a:pt x="9947" y="222209"/>
                </a:lnTo>
                <a:lnTo>
                  <a:pt x="6425" y="233864"/>
                </a:lnTo>
                <a:lnTo>
                  <a:pt x="4078" y="246397"/>
                </a:lnTo>
                <a:lnTo>
                  <a:pt x="2513" y="259515"/>
                </a:lnTo>
                <a:lnTo>
                  <a:pt x="1469" y="273022"/>
                </a:lnTo>
                <a:lnTo>
                  <a:pt x="773" y="285838"/>
                </a:lnTo>
                <a:lnTo>
                  <a:pt x="0" y="310236"/>
                </a:lnTo>
                <a:lnTo>
                  <a:pt x="747" y="320172"/>
                </a:lnTo>
                <a:lnTo>
                  <a:pt x="4116" y="336291"/>
                </a:lnTo>
                <a:lnTo>
                  <a:pt x="11368" y="365178"/>
                </a:lnTo>
                <a:lnTo>
                  <a:pt x="14040" y="373944"/>
                </a:lnTo>
                <a:lnTo>
                  <a:pt x="16774" y="381694"/>
                </a:lnTo>
                <a:lnTo>
                  <a:pt x="19549" y="388765"/>
                </a:lnTo>
                <a:lnTo>
                  <a:pt x="22352" y="394432"/>
                </a:lnTo>
                <a:lnTo>
                  <a:pt x="25173" y="399162"/>
                </a:lnTo>
                <a:lnTo>
                  <a:pt x="28006" y="403268"/>
                </a:lnTo>
                <a:lnTo>
                  <a:pt x="30847" y="407910"/>
                </a:lnTo>
                <a:lnTo>
                  <a:pt x="33694" y="412910"/>
                </a:lnTo>
                <a:lnTo>
                  <a:pt x="36544" y="418149"/>
                </a:lnTo>
                <a:lnTo>
                  <a:pt x="39397" y="422593"/>
                </a:lnTo>
                <a:lnTo>
                  <a:pt x="42251" y="426509"/>
                </a:lnTo>
                <a:lnTo>
                  <a:pt x="45106" y="430072"/>
                </a:lnTo>
                <a:lnTo>
                  <a:pt x="49867" y="435304"/>
                </a:lnTo>
                <a:lnTo>
                  <a:pt x="62777" y="448739"/>
                </a:lnTo>
                <a:lnTo>
                  <a:pt x="68316" y="455369"/>
                </a:lnTo>
                <a:lnTo>
                  <a:pt x="72961" y="461694"/>
                </a:lnTo>
                <a:lnTo>
                  <a:pt x="77009" y="467816"/>
                </a:lnTo>
                <a:lnTo>
                  <a:pt x="82566" y="473802"/>
                </a:lnTo>
                <a:lnTo>
                  <a:pt x="89128" y="479698"/>
                </a:lnTo>
                <a:lnTo>
                  <a:pt x="96361" y="485534"/>
                </a:lnTo>
                <a:lnTo>
                  <a:pt x="103087" y="491329"/>
                </a:lnTo>
                <a:lnTo>
                  <a:pt x="109476" y="497098"/>
                </a:lnTo>
                <a:lnTo>
                  <a:pt x="115641" y="502849"/>
                </a:lnTo>
                <a:lnTo>
                  <a:pt x="120703" y="506682"/>
                </a:lnTo>
                <a:lnTo>
                  <a:pt x="125030" y="509238"/>
                </a:lnTo>
                <a:lnTo>
                  <a:pt x="128867" y="510942"/>
                </a:lnTo>
                <a:lnTo>
                  <a:pt x="132378" y="513031"/>
                </a:lnTo>
                <a:lnTo>
                  <a:pt x="135671" y="515376"/>
                </a:lnTo>
                <a:lnTo>
                  <a:pt x="138819" y="517891"/>
                </a:lnTo>
                <a:lnTo>
                  <a:pt x="141870" y="520521"/>
                </a:lnTo>
                <a:lnTo>
                  <a:pt x="144857" y="523227"/>
                </a:lnTo>
                <a:lnTo>
                  <a:pt x="153687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29"/>
          <p:cNvSpPr/>
          <p:nvPr/>
        </p:nvSpPr>
        <p:spPr>
          <a:xfrm>
            <a:off x="6132195" y="2357440"/>
            <a:ext cx="272221" cy="154303"/>
          </a:xfrm>
          <a:custGeom>
            <a:avLst/>
            <a:gdLst/>
            <a:ahLst/>
            <a:cxnLst/>
            <a:rect l="0" t="0" r="0" b="0"/>
            <a:pathLst>
              <a:path w="272221" h="154303">
                <a:moveTo>
                  <a:pt x="0" y="17142"/>
                </a:moveTo>
                <a:lnTo>
                  <a:pt x="22142" y="17142"/>
                </a:lnTo>
                <a:lnTo>
                  <a:pt x="28097" y="16189"/>
                </a:lnTo>
                <a:lnTo>
                  <a:pt x="47412" y="12591"/>
                </a:lnTo>
                <a:lnTo>
                  <a:pt x="59230" y="11251"/>
                </a:lnTo>
                <a:lnTo>
                  <a:pt x="71872" y="10357"/>
                </a:lnTo>
                <a:lnTo>
                  <a:pt x="85062" y="9761"/>
                </a:lnTo>
                <a:lnTo>
                  <a:pt x="112418" y="9099"/>
                </a:lnTo>
                <a:lnTo>
                  <a:pt x="126380" y="8922"/>
                </a:lnTo>
                <a:lnTo>
                  <a:pt x="139498" y="7853"/>
                </a:lnTo>
                <a:lnTo>
                  <a:pt x="152053" y="6187"/>
                </a:lnTo>
                <a:lnTo>
                  <a:pt x="164234" y="4123"/>
                </a:lnTo>
                <a:lnTo>
                  <a:pt x="173306" y="2748"/>
                </a:lnTo>
                <a:lnTo>
                  <a:pt x="180308" y="1831"/>
                </a:lnTo>
                <a:lnTo>
                  <a:pt x="185928" y="1220"/>
                </a:lnTo>
                <a:lnTo>
                  <a:pt x="192531" y="812"/>
                </a:lnTo>
                <a:lnTo>
                  <a:pt x="207489" y="359"/>
                </a:lnTo>
                <a:lnTo>
                  <a:pt x="240846" y="29"/>
                </a:lnTo>
                <a:lnTo>
                  <a:pt x="267234" y="0"/>
                </a:lnTo>
                <a:lnTo>
                  <a:pt x="269596" y="951"/>
                </a:lnTo>
                <a:lnTo>
                  <a:pt x="271170" y="2538"/>
                </a:lnTo>
                <a:lnTo>
                  <a:pt x="272220" y="4549"/>
                </a:lnTo>
                <a:lnTo>
                  <a:pt x="271967" y="5889"/>
                </a:lnTo>
                <a:lnTo>
                  <a:pt x="270846" y="6782"/>
                </a:lnTo>
                <a:lnTo>
                  <a:pt x="269147" y="7378"/>
                </a:lnTo>
                <a:lnTo>
                  <a:pt x="268013" y="8728"/>
                </a:lnTo>
                <a:lnTo>
                  <a:pt x="267258" y="10580"/>
                </a:lnTo>
                <a:lnTo>
                  <a:pt x="266754" y="12767"/>
                </a:lnTo>
                <a:lnTo>
                  <a:pt x="265466" y="15178"/>
                </a:lnTo>
                <a:lnTo>
                  <a:pt x="263655" y="17738"/>
                </a:lnTo>
                <a:lnTo>
                  <a:pt x="261495" y="20397"/>
                </a:lnTo>
                <a:lnTo>
                  <a:pt x="259102" y="23122"/>
                </a:lnTo>
                <a:lnTo>
                  <a:pt x="256554" y="25891"/>
                </a:lnTo>
                <a:lnTo>
                  <a:pt x="253904" y="28690"/>
                </a:lnTo>
                <a:lnTo>
                  <a:pt x="251184" y="30555"/>
                </a:lnTo>
                <a:lnTo>
                  <a:pt x="245622" y="32629"/>
                </a:lnTo>
                <a:lnTo>
                  <a:pt x="243758" y="34134"/>
                </a:lnTo>
                <a:lnTo>
                  <a:pt x="242515" y="36090"/>
                </a:lnTo>
                <a:lnTo>
                  <a:pt x="241686" y="38346"/>
                </a:lnTo>
                <a:lnTo>
                  <a:pt x="238277" y="42708"/>
                </a:lnTo>
                <a:lnTo>
                  <a:pt x="233146" y="48474"/>
                </a:lnTo>
                <a:lnTo>
                  <a:pt x="217353" y="65161"/>
                </a:lnTo>
                <a:lnTo>
                  <a:pt x="213482" y="69157"/>
                </a:lnTo>
                <a:lnTo>
                  <a:pt x="210901" y="72774"/>
                </a:lnTo>
                <a:lnTo>
                  <a:pt x="209181" y="76137"/>
                </a:lnTo>
                <a:lnTo>
                  <a:pt x="208034" y="79332"/>
                </a:lnTo>
                <a:lnTo>
                  <a:pt x="206316" y="81462"/>
                </a:lnTo>
                <a:lnTo>
                  <a:pt x="204219" y="82882"/>
                </a:lnTo>
                <a:lnTo>
                  <a:pt x="201869" y="83829"/>
                </a:lnTo>
                <a:lnTo>
                  <a:pt x="200301" y="86365"/>
                </a:lnTo>
                <a:lnTo>
                  <a:pt x="199257" y="89961"/>
                </a:lnTo>
                <a:lnTo>
                  <a:pt x="198560" y="94263"/>
                </a:lnTo>
                <a:lnTo>
                  <a:pt x="197143" y="98083"/>
                </a:lnTo>
                <a:lnTo>
                  <a:pt x="195246" y="101583"/>
                </a:lnTo>
                <a:lnTo>
                  <a:pt x="193029" y="104868"/>
                </a:lnTo>
                <a:lnTo>
                  <a:pt x="190598" y="107059"/>
                </a:lnTo>
                <a:lnTo>
                  <a:pt x="188025" y="108519"/>
                </a:lnTo>
                <a:lnTo>
                  <a:pt x="185357" y="109493"/>
                </a:lnTo>
                <a:lnTo>
                  <a:pt x="183579" y="111094"/>
                </a:lnTo>
                <a:lnTo>
                  <a:pt x="182393" y="113114"/>
                </a:lnTo>
                <a:lnTo>
                  <a:pt x="181603" y="115414"/>
                </a:lnTo>
                <a:lnTo>
                  <a:pt x="179171" y="119804"/>
                </a:lnTo>
                <a:lnTo>
                  <a:pt x="175645" y="125588"/>
                </a:lnTo>
                <a:lnTo>
                  <a:pt x="171389" y="132302"/>
                </a:lnTo>
                <a:lnTo>
                  <a:pt x="167599" y="136778"/>
                </a:lnTo>
                <a:lnTo>
                  <a:pt x="164120" y="139762"/>
                </a:lnTo>
                <a:lnTo>
                  <a:pt x="154305" y="1543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30"/>
          <p:cNvSpPr/>
          <p:nvPr/>
        </p:nvSpPr>
        <p:spPr>
          <a:xfrm>
            <a:off x="6080759" y="2580322"/>
            <a:ext cx="420054" cy="34291"/>
          </a:xfrm>
          <a:custGeom>
            <a:avLst/>
            <a:gdLst/>
            <a:ahLst/>
            <a:cxnLst/>
            <a:rect l="0" t="0" r="0" b="0"/>
            <a:pathLst>
              <a:path w="420054" h="34291">
                <a:moveTo>
                  <a:pt x="0" y="34290"/>
                </a:moveTo>
                <a:lnTo>
                  <a:pt x="38626" y="34290"/>
                </a:lnTo>
                <a:lnTo>
                  <a:pt x="49563" y="33338"/>
                </a:lnTo>
                <a:lnTo>
                  <a:pt x="92050" y="28398"/>
                </a:lnTo>
                <a:lnTo>
                  <a:pt x="102324" y="27505"/>
                </a:lnTo>
                <a:lnTo>
                  <a:pt x="111079" y="26909"/>
                </a:lnTo>
                <a:lnTo>
                  <a:pt x="119773" y="26512"/>
                </a:lnTo>
                <a:lnTo>
                  <a:pt x="137053" y="26071"/>
                </a:lnTo>
                <a:lnTo>
                  <a:pt x="158296" y="25822"/>
                </a:lnTo>
                <a:lnTo>
                  <a:pt x="168395" y="24835"/>
                </a:lnTo>
                <a:lnTo>
                  <a:pt x="180844" y="23224"/>
                </a:lnTo>
                <a:lnTo>
                  <a:pt x="194858" y="21198"/>
                </a:lnTo>
                <a:lnTo>
                  <a:pt x="206105" y="19847"/>
                </a:lnTo>
                <a:lnTo>
                  <a:pt x="215509" y="18946"/>
                </a:lnTo>
                <a:lnTo>
                  <a:pt x="223683" y="18346"/>
                </a:lnTo>
                <a:lnTo>
                  <a:pt x="231037" y="17946"/>
                </a:lnTo>
                <a:lnTo>
                  <a:pt x="244289" y="17501"/>
                </a:lnTo>
                <a:lnTo>
                  <a:pt x="250489" y="16430"/>
                </a:lnTo>
                <a:lnTo>
                  <a:pt x="256528" y="14763"/>
                </a:lnTo>
                <a:lnTo>
                  <a:pt x="262459" y="12699"/>
                </a:lnTo>
                <a:lnTo>
                  <a:pt x="270223" y="11324"/>
                </a:lnTo>
                <a:lnTo>
                  <a:pt x="279209" y="10407"/>
                </a:lnTo>
                <a:lnTo>
                  <a:pt x="297448" y="9388"/>
                </a:lnTo>
                <a:lnTo>
                  <a:pt x="311905" y="8935"/>
                </a:lnTo>
                <a:lnTo>
                  <a:pt x="326203" y="8680"/>
                </a:lnTo>
                <a:lnTo>
                  <a:pt x="345573" y="8605"/>
                </a:lnTo>
                <a:lnTo>
                  <a:pt x="355160" y="7641"/>
                </a:lnTo>
                <a:lnTo>
                  <a:pt x="366313" y="6047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31"/>
          <p:cNvSpPr/>
          <p:nvPr/>
        </p:nvSpPr>
        <p:spPr>
          <a:xfrm>
            <a:off x="6337934" y="2734627"/>
            <a:ext cx="144037" cy="145734"/>
          </a:xfrm>
          <a:custGeom>
            <a:avLst/>
            <a:gdLst/>
            <a:ahLst/>
            <a:cxnLst/>
            <a:rect l="0" t="0" r="0" b="0"/>
            <a:pathLst>
              <a:path w="144037" h="145734">
                <a:moveTo>
                  <a:pt x="102870" y="0"/>
                </a:moveTo>
                <a:lnTo>
                  <a:pt x="93769" y="4551"/>
                </a:lnTo>
                <a:lnTo>
                  <a:pt x="90135" y="5891"/>
                </a:lnTo>
                <a:lnTo>
                  <a:pt x="86761" y="6785"/>
                </a:lnTo>
                <a:lnTo>
                  <a:pt x="83558" y="7381"/>
                </a:lnTo>
                <a:lnTo>
                  <a:pt x="80470" y="8731"/>
                </a:lnTo>
                <a:lnTo>
                  <a:pt x="77460" y="10583"/>
                </a:lnTo>
                <a:lnTo>
                  <a:pt x="74500" y="12770"/>
                </a:lnTo>
                <a:lnTo>
                  <a:pt x="70622" y="14229"/>
                </a:lnTo>
                <a:lnTo>
                  <a:pt x="66131" y="15201"/>
                </a:lnTo>
                <a:lnTo>
                  <a:pt x="61233" y="15849"/>
                </a:lnTo>
                <a:lnTo>
                  <a:pt x="57015" y="16281"/>
                </a:lnTo>
                <a:lnTo>
                  <a:pt x="53250" y="16569"/>
                </a:lnTo>
                <a:lnTo>
                  <a:pt x="49787" y="16761"/>
                </a:lnTo>
                <a:lnTo>
                  <a:pt x="45574" y="17842"/>
                </a:lnTo>
                <a:lnTo>
                  <a:pt x="40861" y="19514"/>
                </a:lnTo>
                <a:lnTo>
                  <a:pt x="35813" y="21582"/>
                </a:lnTo>
                <a:lnTo>
                  <a:pt x="31495" y="22961"/>
                </a:lnTo>
                <a:lnTo>
                  <a:pt x="27665" y="23880"/>
                </a:lnTo>
                <a:lnTo>
                  <a:pt x="24158" y="24492"/>
                </a:lnTo>
                <a:lnTo>
                  <a:pt x="20868" y="25853"/>
                </a:lnTo>
                <a:lnTo>
                  <a:pt x="17723" y="27713"/>
                </a:lnTo>
                <a:lnTo>
                  <a:pt x="14673" y="29906"/>
                </a:lnTo>
                <a:lnTo>
                  <a:pt x="11687" y="31367"/>
                </a:lnTo>
                <a:lnTo>
                  <a:pt x="8744" y="32341"/>
                </a:lnTo>
                <a:lnTo>
                  <a:pt x="5830" y="32991"/>
                </a:lnTo>
                <a:lnTo>
                  <a:pt x="4839" y="33424"/>
                </a:lnTo>
                <a:lnTo>
                  <a:pt x="5131" y="33713"/>
                </a:lnTo>
                <a:lnTo>
                  <a:pt x="6279" y="33905"/>
                </a:lnTo>
                <a:lnTo>
                  <a:pt x="7044" y="34986"/>
                </a:lnTo>
                <a:lnTo>
                  <a:pt x="7893" y="38727"/>
                </a:lnTo>
                <a:lnTo>
                  <a:pt x="9073" y="40105"/>
                </a:lnTo>
                <a:lnTo>
                  <a:pt x="10811" y="41024"/>
                </a:lnTo>
                <a:lnTo>
                  <a:pt x="12922" y="41637"/>
                </a:lnTo>
                <a:lnTo>
                  <a:pt x="16235" y="42998"/>
                </a:lnTo>
                <a:lnTo>
                  <a:pt x="20349" y="44858"/>
                </a:lnTo>
                <a:lnTo>
                  <a:pt x="24996" y="47050"/>
                </a:lnTo>
                <a:lnTo>
                  <a:pt x="29999" y="48512"/>
                </a:lnTo>
                <a:lnTo>
                  <a:pt x="35240" y="49486"/>
                </a:lnTo>
                <a:lnTo>
                  <a:pt x="40638" y="50136"/>
                </a:lnTo>
                <a:lnTo>
                  <a:pt x="46142" y="51521"/>
                </a:lnTo>
                <a:lnTo>
                  <a:pt x="51717" y="53398"/>
                </a:lnTo>
                <a:lnTo>
                  <a:pt x="57338" y="55601"/>
                </a:lnTo>
                <a:lnTo>
                  <a:pt x="62990" y="57070"/>
                </a:lnTo>
                <a:lnTo>
                  <a:pt x="68664" y="58049"/>
                </a:lnTo>
                <a:lnTo>
                  <a:pt x="74351" y="58702"/>
                </a:lnTo>
                <a:lnTo>
                  <a:pt x="80047" y="60090"/>
                </a:lnTo>
                <a:lnTo>
                  <a:pt x="85750" y="61967"/>
                </a:lnTo>
                <a:lnTo>
                  <a:pt x="91457" y="64172"/>
                </a:lnTo>
                <a:lnTo>
                  <a:pt x="96214" y="65641"/>
                </a:lnTo>
                <a:lnTo>
                  <a:pt x="100338" y="66621"/>
                </a:lnTo>
                <a:lnTo>
                  <a:pt x="104039" y="67274"/>
                </a:lnTo>
                <a:lnTo>
                  <a:pt x="107460" y="68662"/>
                </a:lnTo>
                <a:lnTo>
                  <a:pt x="110693" y="70539"/>
                </a:lnTo>
                <a:lnTo>
                  <a:pt x="113800" y="72744"/>
                </a:lnTo>
                <a:lnTo>
                  <a:pt x="116824" y="75166"/>
                </a:lnTo>
                <a:lnTo>
                  <a:pt x="119793" y="77733"/>
                </a:lnTo>
                <a:lnTo>
                  <a:pt x="122725" y="80397"/>
                </a:lnTo>
                <a:lnTo>
                  <a:pt x="125632" y="82173"/>
                </a:lnTo>
                <a:lnTo>
                  <a:pt x="128522" y="83357"/>
                </a:lnTo>
                <a:lnTo>
                  <a:pt x="131401" y="84147"/>
                </a:lnTo>
                <a:lnTo>
                  <a:pt x="134274" y="86578"/>
                </a:lnTo>
                <a:lnTo>
                  <a:pt x="137141" y="90103"/>
                </a:lnTo>
                <a:lnTo>
                  <a:pt x="144036" y="100348"/>
                </a:lnTo>
                <a:lnTo>
                  <a:pt x="143649" y="101189"/>
                </a:lnTo>
                <a:lnTo>
                  <a:pt x="142439" y="101749"/>
                </a:lnTo>
                <a:lnTo>
                  <a:pt x="140679" y="102123"/>
                </a:lnTo>
                <a:lnTo>
                  <a:pt x="136185" y="105078"/>
                </a:lnTo>
                <a:lnTo>
                  <a:pt x="133652" y="107199"/>
                </a:lnTo>
                <a:lnTo>
                  <a:pt x="131012" y="108614"/>
                </a:lnTo>
                <a:lnTo>
                  <a:pt x="128299" y="109557"/>
                </a:lnTo>
                <a:lnTo>
                  <a:pt x="125538" y="110185"/>
                </a:lnTo>
                <a:lnTo>
                  <a:pt x="122745" y="110605"/>
                </a:lnTo>
                <a:lnTo>
                  <a:pt x="119930" y="110884"/>
                </a:lnTo>
                <a:lnTo>
                  <a:pt x="117101" y="111070"/>
                </a:lnTo>
                <a:lnTo>
                  <a:pt x="114263" y="112147"/>
                </a:lnTo>
                <a:lnTo>
                  <a:pt x="111418" y="113817"/>
                </a:lnTo>
                <a:lnTo>
                  <a:pt x="108569" y="115883"/>
                </a:lnTo>
                <a:lnTo>
                  <a:pt x="105717" y="117261"/>
                </a:lnTo>
                <a:lnTo>
                  <a:pt x="102863" y="118179"/>
                </a:lnTo>
                <a:lnTo>
                  <a:pt x="100008" y="118791"/>
                </a:lnTo>
                <a:lnTo>
                  <a:pt x="96200" y="120151"/>
                </a:lnTo>
                <a:lnTo>
                  <a:pt x="91756" y="122011"/>
                </a:lnTo>
                <a:lnTo>
                  <a:pt x="86888" y="124203"/>
                </a:lnTo>
                <a:lnTo>
                  <a:pt x="82691" y="125665"/>
                </a:lnTo>
                <a:lnTo>
                  <a:pt x="78940" y="126639"/>
                </a:lnTo>
                <a:lnTo>
                  <a:pt x="75487" y="127289"/>
                </a:lnTo>
                <a:lnTo>
                  <a:pt x="34220" y="132753"/>
                </a:lnTo>
                <a:lnTo>
                  <a:pt x="22814" y="135175"/>
                </a:lnTo>
                <a:lnTo>
                  <a:pt x="15209" y="137742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32"/>
          <p:cNvSpPr/>
          <p:nvPr/>
        </p:nvSpPr>
        <p:spPr>
          <a:xfrm>
            <a:off x="6243637" y="2717482"/>
            <a:ext cx="260511" cy="102871"/>
          </a:xfrm>
          <a:custGeom>
            <a:avLst/>
            <a:gdLst/>
            <a:ahLst/>
            <a:cxnLst/>
            <a:rect l="0" t="0" r="0" b="0"/>
            <a:pathLst>
              <a:path w="260511" h="102871">
                <a:moveTo>
                  <a:pt x="0" y="0"/>
                </a:moveTo>
                <a:lnTo>
                  <a:pt x="113657" y="0"/>
                </a:lnTo>
                <a:lnTo>
                  <a:pt x="133874" y="953"/>
                </a:lnTo>
                <a:lnTo>
                  <a:pt x="148305" y="2540"/>
                </a:lnTo>
                <a:lnTo>
                  <a:pt x="158877" y="4551"/>
                </a:lnTo>
                <a:lnTo>
                  <a:pt x="167831" y="5892"/>
                </a:lnTo>
                <a:lnTo>
                  <a:pt x="175705" y="6785"/>
                </a:lnTo>
                <a:lnTo>
                  <a:pt x="188581" y="7778"/>
                </a:lnTo>
                <a:lnTo>
                  <a:pt x="197479" y="8220"/>
                </a:lnTo>
                <a:lnTo>
                  <a:pt x="204608" y="8416"/>
                </a:lnTo>
                <a:lnTo>
                  <a:pt x="221784" y="8552"/>
                </a:lnTo>
                <a:lnTo>
                  <a:pt x="234778" y="8563"/>
                </a:lnTo>
                <a:lnTo>
                  <a:pt x="240339" y="9519"/>
                </a:lnTo>
                <a:lnTo>
                  <a:pt x="244999" y="11109"/>
                </a:lnTo>
                <a:lnTo>
                  <a:pt x="249057" y="13121"/>
                </a:lnTo>
                <a:lnTo>
                  <a:pt x="252716" y="15415"/>
                </a:lnTo>
                <a:lnTo>
                  <a:pt x="256107" y="17896"/>
                </a:lnTo>
                <a:lnTo>
                  <a:pt x="259321" y="20503"/>
                </a:lnTo>
                <a:lnTo>
                  <a:pt x="260510" y="23194"/>
                </a:lnTo>
                <a:lnTo>
                  <a:pt x="260351" y="25940"/>
                </a:lnTo>
                <a:lnTo>
                  <a:pt x="257803" y="32641"/>
                </a:lnTo>
                <a:lnTo>
                  <a:pt x="257594" y="34143"/>
                </a:lnTo>
                <a:lnTo>
                  <a:pt x="257454" y="36097"/>
                </a:lnTo>
                <a:lnTo>
                  <a:pt x="257361" y="38352"/>
                </a:lnTo>
                <a:lnTo>
                  <a:pt x="256347" y="39856"/>
                </a:lnTo>
                <a:lnTo>
                  <a:pt x="254718" y="40858"/>
                </a:lnTo>
                <a:lnTo>
                  <a:pt x="252680" y="41526"/>
                </a:lnTo>
                <a:lnTo>
                  <a:pt x="250368" y="42924"/>
                </a:lnTo>
                <a:lnTo>
                  <a:pt x="247875" y="44809"/>
                </a:lnTo>
                <a:lnTo>
                  <a:pt x="241580" y="50126"/>
                </a:lnTo>
                <a:lnTo>
                  <a:pt x="239158" y="51515"/>
                </a:lnTo>
                <a:lnTo>
                  <a:pt x="231387" y="55598"/>
                </a:lnTo>
                <a:lnTo>
                  <a:pt x="227601" y="58020"/>
                </a:lnTo>
                <a:lnTo>
                  <a:pt x="224124" y="60588"/>
                </a:lnTo>
                <a:lnTo>
                  <a:pt x="216250" y="67001"/>
                </a:lnTo>
                <a:lnTo>
                  <a:pt x="212634" y="67878"/>
                </a:lnTo>
                <a:lnTo>
                  <a:pt x="210336" y="68112"/>
                </a:lnTo>
                <a:lnTo>
                  <a:pt x="207852" y="69221"/>
                </a:lnTo>
                <a:lnTo>
                  <a:pt x="205243" y="70912"/>
                </a:lnTo>
                <a:lnTo>
                  <a:pt x="202551" y="72992"/>
                </a:lnTo>
                <a:lnTo>
                  <a:pt x="197021" y="75304"/>
                </a:lnTo>
                <a:lnTo>
                  <a:pt x="194212" y="75920"/>
                </a:lnTo>
                <a:lnTo>
                  <a:pt x="191387" y="77283"/>
                </a:lnTo>
                <a:lnTo>
                  <a:pt x="188552" y="79145"/>
                </a:lnTo>
                <a:lnTo>
                  <a:pt x="185708" y="81338"/>
                </a:lnTo>
                <a:lnTo>
                  <a:pt x="180010" y="83775"/>
                </a:lnTo>
                <a:lnTo>
                  <a:pt x="174302" y="84859"/>
                </a:lnTo>
                <a:lnTo>
                  <a:pt x="168590" y="85340"/>
                </a:lnTo>
                <a:lnTo>
                  <a:pt x="165733" y="86421"/>
                </a:lnTo>
                <a:lnTo>
                  <a:pt x="162876" y="88094"/>
                </a:lnTo>
                <a:lnTo>
                  <a:pt x="160020" y="90162"/>
                </a:lnTo>
                <a:lnTo>
                  <a:pt x="156209" y="91540"/>
                </a:lnTo>
                <a:lnTo>
                  <a:pt x="151765" y="92460"/>
                </a:lnTo>
                <a:lnTo>
                  <a:pt x="146897" y="93072"/>
                </a:lnTo>
                <a:lnTo>
                  <a:pt x="138947" y="93753"/>
                </a:lnTo>
                <a:lnTo>
                  <a:pt x="128588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33"/>
          <p:cNvSpPr/>
          <p:nvPr/>
        </p:nvSpPr>
        <p:spPr>
          <a:xfrm>
            <a:off x="6432232" y="2314575"/>
            <a:ext cx="213002" cy="540068"/>
          </a:xfrm>
          <a:custGeom>
            <a:avLst/>
            <a:gdLst/>
            <a:ahLst/>
            <a:cxnLst/>
            <a:rect l="0" t="0" r="0" b="0"/>
            <a:pathLst>
              <a:path w="213002" h="540068">
                <a:moveTo>
                  <a:pt x="0" y="0"/>
                </a:moveTo>
                <a:lnTo>
                  <a:pt x="22143" y="7380"/>
                </a:lnTo>
                <a:lnTo>
                  <a:pt x="25239" y="8730"/>
                </a:lnTo>
                <a:lnTo>
                  <a:pt x="33760" y="12770"/>
                </a:lnTo>
                <a:lnTo>
                  <a:pt x="37747" y="15181"/>
                </a:lnTo>
                <a:lnTo>
                  <a:pt x="41357" y="17740"/>
                </a:lnTo>
                <a:lnTo>
                  <a:pt x="47908" y="23124"/>
                </a:lnTo>
                <a:lnTo>
                  <a:pt x="53995" y="28692"/>
                </a:lnTo>
                <a:lnTo>
                  <a:pt x="59875" y="36882"/>
                </a:lnTo>
                <a:lnTo>
                  <a:pt x="62777" y="41733"/>
                </a:lnTo>
                <a:lnTo>
                  <a:pt x="66616" y="45919"/>
                </a:lnTo>
                <a:lnTo>
                  <a:pt x="71081" y="49663"/>
                </a:lnTo>
                <a:lnTo>
                  <a:pt x="75962" y="53111"/>
                </a:lnTo>
                <a:lnTo>
                  <a:pt x="80169" y="56362"/>
                </a:lnTo>
                <a:lnTo>
                  <a:pt x="83926" y="59482"/>
                </a:lnTo>
                <a:lnTo>
                  <a:pt x="87383" y="62515"/>
                </a:lnTo>
                <a:lnTo>
                  <a:pt x="93765" y="68424"/>
                </a:lnTo>
                <a:lnTo>
                  <a:pt x="96799" y="71333"/>
                </a:lnTo>
                <a:lnTo>
                  <a:pt x="102712" y="79646"/>
                </a:lnTo>
                <a:lnTo>
                  <a:pt x="105623" y="84530"/>
                </a:lnTo>
                <a:lnTo>
                  <a:pt x="109467" y="89691"/>
                </a:lnTo>
                <a:lnTo>
                  <a:pt x="113935" y="95036"/>
                </a:lnTo>
                <a:lnTo>
                  <a:pt x="118820" y="100505"/>
                </a:lnTo>
                <a:lnTo>
                  <a:pt x="123029" y="106055"/>
                </a:lnTo>
                <a:lnTo>
                  <a:pt x="126787" y="111661"/>
                </a:lnTo>
                <a:lnTo>
                  <a:pt x="130244" y="117303"/>
                </a:lnTo>
                <a:lnTo>
                  <a:pt x="144213" y="138896"/>
                </a:lnTo>
                <a:lnTo>
                  <a:pt x="148529" y="146890"/>
                </a:lnTo>
                <a:lnTo>
                  <a:pt x="152359" y="155076"/>
                </a:lnTo>
                <a:lnTo>
                  <a:pt x="155866" y="163392"/>
                </a:lnTo>
                <a:lnTo>
                  <a:pt x="162301" y="177711"/>
                </a:lnTo>
                <a:lnTo>
                  <a:pt x="165351" y="184196"/>
                </a:lnTo>
                <a:lnTo>
                  <a:pt x="169289" y="194235"/>
                </a:lnTo>
                <a:lnTo>
                  <a:pt x="178745" y="220629"/>
                </a:lnTo>
                <a:lnTo>
                  <a:pt x="190228" y="253966"/>
                </a:lnTo>
                <a:lnTo>
                  <a:pt x="194083" y="267814"/>
                </a:lnTo>
                <a:lnTo>
                  <a:pt x="201109" y="302668"/>
                </a:lnTo>
                <a:lnTo>
                  <a:pt x="203682" y="318034"/>
                </a:lnTo>
                <a:lnTo>
                  <a:pt x="205778" y="328991"/>
                </a:lnTo>
                <a:lnTo>
                  <a:pt x="211360" y="344917"/>
                </a:lnTo>
                <a:lnTo>
                  <a:pt x="213001" y="352686"/>
                </a:lnTo>
                <a:lnTo>
                  <a:pt x="211189" y="366934"/>
                </a:lnTo>
                <a:lnTo>
                  <a:pt x="209373" y="376067"/>
                </a:lnTo>
                <a:lnTo>
                  <a:pt x="207354" y="391296"/>
                </a:lnTo>
                <a:lnTo>
                  <a:pt x="206458" y="404414"/>
                </a:lnTo>
                <a:lnTo>
                  <a:pt x="206059" y="416594"/>
                </a:lnTo>
                <a:lnTo>
                  <a:pt x="204048" y="429177"/>
                </a:lnTo>
                <a:lnTo>
                  <a:pt x="196733" y="466018"/>
                </a:lnTo>
                <a:lnTo>
                  <a:pt x="193068" y="480223"/>
                </a:lnTo>
                <a:lnTo>
                  <a:pt x="189672" y="490646"/>
                </a:lnTo>
                <a:lnTo>
                  <a:pt x="184311" y="504767"/>
                </a:lnTo>
                <a:lnTo>
                  <a:pt x="181929" y="514218"/>
                </a:lnTo>
                <a:lnTo>
                  <a:pt x="175790" y="524134"/>
                </a:lnTo>
                <a:lnTo>
                  <a:pt x="162877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34"/>
          <p:cNvSpPr/>
          <p:nvPr/>
        </p:nvSpPr>
        <p:spPr>
          <a:xfrm>
            <a:off x="6753049" y="2477452"/>
            <a:ext cx="227824" cy="51436"/>
          </a:xfrm>
          <a:custGeom>
            <a:avLst/>
            <a:gdLst/>
            <a:ahLst/>
            <a:cxnLst/>
            <a:rect l="0" t="0" r="0" b="0"/>
            <a:pathLst>
              <a:path w="227824" h="51436">
                <a:moveTo>
                  <a:pt x="4938" y="51435"/>
                </a:moveTo>
                <a:lnTo>
                  <a:pt x="388" y="46884"/>
                </a:lnTo>
                <a:lnTo>
                  <a:pt x="0" y="45543"/>
                </a:lnTo>
                <a:lnTo>
                  <a:pt x="693" y="44650"/>
                </a:lnTo>
                <a:lnTo>
                  <a:pt x="2109" y="44054"/>
                </a:lnTo>
                <a:lnTo>
                  <a:pt x="4004" y="42705"/>
                </a:lnTo>
                <a:lnTo>
                  <a:pt x="6220" y="40852"/>
                </a:lnTo>
                <a:lnTo>
                  <a:pt x="8650" y="38665"/>
                </a:lnTo>
                <a:lnTo>
                  <a:pt x="11223" y="37206"/>
                </a:lnTo>
                <a:lnTo>
                  <a:pt x="13890" y="36234"/>
                </a:lnTo>
                <a:lnTo>
                  <a:pt x="20347" y="35154"/>
                </a:lnTo>
                <a:lnTo>
                  <a:pt x="24736" y="34866"/>
                </a:lnTo>
                <a:lnTo>
                  <a:pt x="29567" y="34674"/>
                </a:lnTo>
                <a:lnTo>
                  <a:pt x="33739" y="33594"/>
                </a:lnTo>
                <a:lnTo>
                  <a:pt x="37474" y="31921"/>
                </a:lnTo>
                <a:lnTo>
                  <a:pt x="40916" y="29853"/>
                </a:lnTo>
                <a:lnTo>
                  <a:pt x="45116" y="28474"/>
                </a:lnTo>
                <a:lnTo>
                  <a:pt x="49821" y="27556"/>
                </a:lnTo>
                <a:lnTo>
                  <a:pt x="54862" y="26943"/>
                </a:lnTo>
                <a:lnTo>
                  <a:pt x="62033" y="25582"/>
                </a:lnTo>
                <a:lnTo>
                  <a:pt x="80161" y="21530"/>
                </a:lnTo>
                <a:lnTo>
                  <a:pt x="89377" y="20068"/>
                </a:lnTo>
                <a:lnTo>
                  <a:pt x="98379" y="19094"/>
                </a:lnTo>
                <a:lnTo>
                  <a:pt x="107236" y="18444"/>
                </a:lnTo>
                <a:lnTo>
                  <a:pt x="115048" y="18011"/>
                </a:lnTo>
                <a:lnTo>
                  <a:pt x="128806" y="17530"/>
                </a:lnTo>
                <a:lnTo>
                  <a:pt x="137046" y="16449"/>
                </a:lnTo>
                <a:lnTo>
                  <a:pt x="146350" y="14776"/>
                </a:lnTo>
                <a:lnTo>
                  <a:pt x="180189" y="7871"/>
                </a:lnTo>
                <a:lnTo>
                  <a:pt x="2278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35"/>
          <p:cNvSpPr/>
          <p:nvPr/>
        </p:nvSpPr>
        <p:spPr>
          <a:xfrm>
            <a:off x="6792277" y="2623185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13653" y="38311"/>
                </a:lnTo>
                <a:lnTo>
                  <a:pt x="17674" y="36018"/>
                </a:lnTo>
                <a:lnTo>
                  <a:pt x="20356" y="33537"/>
                </a:lnTo>
                <a:lnTo>
                  <a:pt x="22143" y="30930"/>
                </a:lnTo>
                <a:lnTo>
                  <a:pt x="24287" y="29193"/>
                </a:lnTo>
                <a:lnTo>
                  <a:pt x="26669" y="28034"/>
                </a:lnTo>
                <a:lnTo>
                  <a:pt x="29209" y="27262"/>
                </a:lnTo>
                <a:lnTo>
                  <a:pt x="32807" y="26747"/>
                </a:lnTo>
                <a:lnTo>
                  <a:pt x="37112" y="26404"/>
                </a:lnTo>
                <a:lnTo>
                  <a:pt x="41886" y="26175"/>
                </a:lnTo>
                <a:lnTo>
                  <a:pt x="47927" y="25070"/>
                </a:lnTo>
                <a:lnTo>
                  <a:pt x="54812" y="23381"/>
                </a:lnTo>
                <a:lnTo>
                  <a:pt x="62258" y="21302"/>
                </a:lnTo>
                <a:lnTo>
                  <a:pt x="68176" y="18963"/>
                </a:lnTo>
                <a:lnTo>
                  <a:pt x="73073" y="16452"/>
                </a:lnTo>
                <a:lnTo>
                  <a:pt x="77290" y="13825"/>
                </a:lnTo>
                <a:lnTo>
                  <a:pt x="82007" y="12075"/>
                </a:lnTo>
                <a:lnTo>
                  <a:pt x="87056" y="10907"/>
                </a:lnTo>
                <a:lnTo>
                  <a:pt x="92328" y="10129"/>
                </a:lnTo>
                <a:lnTo>
                  <a:pt x="96794" y="9610"/>
                </a:lnTo>
                <a:lnTo>
                  <a:pt x="100724" y="9264"/>
                </a:lnTo>
                <a:lnTo>
                  <a:pt x="104297" y="9033"/>
                </a:lnTo>
                <a:lnTo>
                  <a:pt x="108583" y="7927"/>
                </a:lnTo>
                <a:lnTo>
                  <a:pt x="113347" y="6237"/>
                </a:lnTo>
                <a:lnTo>
                  <a:pt x="118427" y="4158"/>
                </a:lnTo>
                <a:lnTo>
                  <a:pt x="122766" y="2772"/>
                </a:lnTo>
                <a:lnTo>
                  <a:pt x="126612" y="1848"/>
                </a:lnTo>
                <a:lnTo>
                  <a:pt x="130128" y="1232"/>
                </a:lnTo>
                <a:lnTo>
                  <a:pt x="137234" y="82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36"/>
          <p:cNvSpPr/>
          <p:nvPr/>
        </p:nvSpPr>
        <p:spPr>
          <a:xfrm>
            <a:off x="7118032" y="2460307"/>
            <a:ext cx="437199" cy="67389"/>
          </a:xfrm>
          <a:custGeom>
            <a:avLst/>
            <a:gdLst/>
            <a:ahLst/>
            <a:cxnLst/>
            <a:rect l="0" t="0" r="0" b="0"/>
            <a:pathLst>
              <a:path w="437199" h="67389">
                <a:moveTo>
                  <a:pt x="0" y="60007"/>
                </a:moveTo>
                <a:lnTo>
                  <a:pt x="4551" y="64559"/>
                </a:lnTo>
                <a:lnTo>
                  <a:pt x="6844" y="65899"/>
                </a:lnTo>
                <a:lnTo>
                  <a:pt x="11932" y="67388"/>
                </a:lnTo>
                <a:lnTo>
                  <a:pt x="14622" y="66833"/>
                </a:lnTo>
                <a:lnTo>
                  <a:pt x="17368" y="65511"/>
                </a:lnTo>
                <a:lnTo>
                  <a:pt x="20151" y="63676"/>
                </a:lnTo>
                <a:lnTo>
                  <a:pt x="33404" y="61638"/>
                </a:lnTo>
                <a:lnTo>
                  <a:pt x="42272" y="61095"/>
                </a:lnTo>
                <a:lnTo>
                  <a:pt x="57206" y="60491"/>
                </a:lnTo>
                <a:lnTo>
                  <a:pt x="63854" y="60330"/>
                </a:lnTo>
                <a:lnTo>
                  <a:pt x="72097" y="59270"/>
                </a:lnTo>
                <a:lnTo>
                  <a:pt x="81402" y="57611"/>
                </a:lnTo>
                <a:lnTo>
                  <a:pt x="91416" y="55552"/>
                </a:lnTo>
                <a:lnTo>
                  <a:pt x="100949" y="53227"/>
                </a:lnTo>
                <a:lnTo>
                  <a:pt x="110162" y="50725"/>
                </a:lnTo>
                <a:lnTo>
                  <a:pt x="128018" y="45404"/>
                </a:lnTo>
                <a:lnTo>
                  <a:pt x="145480" y="39865"/>
                </a:lnTo>
                <a:lnTo>
                  <a:pt x="155089" y="38006"/>
                </a:lnTo>
                <a:lnTo>
                  <a:pt x="165305" y="36768"/>
                </a:lnTo>
                <a:lnTo>
                  <a:pt x="175926" y="35942"/>
                </a:lnTo>
                <a:lnTo>
                  <a:pt x="188722" y="34439"/>
                </a:lnTo>
                <a:lnTo>
                  <a:pt x="218179" y="30228"/>
                </a:lnTo>
                <a:lnTo>
                  <a:pt x="231178" y="27772"/>
                </a:lnTo>
                <a:lnTo>
                  <a:pt x="242701" y="25182"/>
                </a:lnTo>
                <a:lnTo>
                  <a:pt x="253240" y="22503"/>
                </a:lnTo>
                <a:lnTo>
                  <a:pt x="267887" y="19765"/>
                </a:lnTo>
                <a:lnTo>
                  <a:pt x="304481" y="14182"/>
                </a:lnTo>
                <a:lnTo>
                  <a:pt x="319193" y="11359"/>
                </a:lnTo>
                <a:lnTo>
                  <a:pt x="330905" y="8526"/>
                </a:lnTo>
                <a:lnTo>
                  <a:pt x="340618" y="5684"/>
                </a:lnTo>
                <a:lnTo>
                  <a:pt x="350904" y="3789"/>
                </a:lnTo>
                <a:lnTo>
                  <a:pt x="361571" y="2526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37"/>
          <p:cNvSpPr/>
          <p:nvPr/>
        </p:nvSpPr>
        <p:spPr>
          <a:xfrm>
            <a:off x="7615770" y="2220277"/>
            <a:ext cx="330632" cy="514351"/>
          </a:xfrm>
          <a:custGeom>
            <a:avLst/>
            <a:gdLst/>
            <a:ahLst/>
            <a:cxnLst/>
            <a:rect l="0" t="0" r="0" b="0"/>
            <a:pathLst>
              <a:path w="330632" h="514351">
                <a:moveTo>
                  <a:pt x="85192" y="0"/>
                </a:moveTo>
                <a:lnTo>
                  <a:pt x="85192" y="26694"/>
                </a:lnTo>
                <a:lnTo>
                  <a:pt x="82653" y="35994"/>
                </a:lnTo>
                <a:lnTo>
                  <a:pt x="75867" y="51940"/>
                </a:lnTo>
                <a:lnTo>
                  <a:pt x="71523" y="63089"/>
                </a:lnTo>
                <a:lnTo>
                  <a:pt x="69591" y="74395"/>
                </a:lnTo>
                <a:lnTo>
                  <a:pt x="66194" y="85769"/>
                </a:lnTo>
                <a:lnTo>
                  <a:pt x="61508" y="97175"/>
                </a:lnTo>
                <a:lnTo>
                  <a:pt x="56251" y="108594"/>
                </a:lnTo>
                <a:lnTo>
                  <a:pt x="42281" y="137161"/>
                </a:lnTo>
                <a:lnTo>
                  <a:pt x="35641" y="149543"/>
                </a:lnTo>
                <a:lnTo>
                  <a:pt x="26339" y="164571"/>
                </a:lnTo>
                <a:lnTo>
                  <a:pt x="18395" y="175695"/>
                </a:lnTo>
                <a:lnTo>
                  <a:pt x="8568" y="187313"/>
                </a:lnTo>
                <a:lnTo>
                  <a:pt x="5534" y="190598"/>
                </a:lnTo>
                <a:lnTo>
                  <a:pt x="3512" y="193740"/>
                </a:lnTo>
                <a:lnTo>
                  <a:pt x="0" y="203972"/>
                </a:lnTo>
                <a:lnTo>
                  <a:pt x="775" y="205514"/>
                </a:lnTo>
                <a:lnTo>
                  <a:pt x="4175" y="209767"/>
                </a:lnTo>
                <a:lnTo>
                  <a:pt x="7369" y="210330"/>
                </a:lnTo>
                <a:lnTo>
                  <a:pt x="15996" y="208415"/>
                </a:lnTo>
                <a:lnTo>
                  <a:pt x="23641" y="206929"/>
                </a:lnTo>
                <a:lnTo>
                  <a:pt x="27013" y="206533"/>
                </a:lnTo>
                <a:lnTo>
                  <a:pt x="35840" y="203552"/>
                </a:lnTo>
                <a:lnTo>
                  <a:pt x="40861" y="201424"/>
                </a:lnTo>
                <a:lnTo>
                  <a:pt x="47065" y="199053"/>
                </a:lnTo>
                <a:lnTo>
                  <a:pt x="71356" y="190212"/>
                </a:lnTo>
                <a:lnTo>
                  <a:pt x="94917" y="181059"/>
                </a:lnTo>
                <a:lnTo>
                  <a:pt x="123804" y="170641"/>
                </a:lnTo>
                <a:lnTo>
                  <a:pt x="139509" y="165195"/>
                </a:lnTo>
                <a:lnTo>
                  <a:pt x="152835" y="161565"/>
                </a:lnTo>
                <a:lnTo>
                  <a:pt x="164578" y="159145"/>
                </a:lnTo>
                <a:lnTo>
                  <a:pt x="175263" y="157532"/>
                </a:lnTo>
                <a:lnTo>
                  <a:pt x="185245" y="156456"/>
                </a:lnTo>
                <a:lnTo>
                  <a:pt x="194756" y="155739"/>
                </a:lnTo>
                <a:lnTo>
                  <a:pt x="203955" y="155261"/>
                </a:lnTo>
                <a:lnTo>
                  <a:pt x="221796" y="154730"/>
                </a:lnTo>
                <a:lnTo>
                  <a:pt x="230554" y="154588"/>
                </a:lnTo>
                <a:lnTo>
                  <a:pt x="238297" y="155446"/>
                </a:lnTo>
                <a:lnTo>
                  <a:pt x="245365" y="156971"/>
                </a:lnTo>
                <a:lnTo>
                  <a:pt x="251981" y="158940"/>
                </a:lnTo>
                <a:lnTo>
                  <a:pt x="259250" y="160252"/>
                </a:lnTo>
                <a:lnTo>
                  <a:pt x="266953" y="161127"/>
                </a:lnTo>
                <a:lnTo>
                  <a:pt x="274946" y="161711"/>
                </a:lnTo>
                <a:lnTo>
                  <a:pt x="281227" y="163052"/>
                </a:lnTo>
                <a:lnTo>
                  <a:pt x="290747" y="167083"/>
                </a:lnTo>
                <a:lnTo>
                  <a:pt x="300692" y="174589"/>
                </a:lnTo>
                <a:lnTo>
                  <a:pt x="306011" y="179258"/>
                </a:lnTo>
                <a:lnTo>
                  <a:pt x="311462" y="185228"/>
                </a:lnTo>
                <a:lnTo>
                  <a:pt x="317001" y="192065"/>
                </a:lnTo>
                <a:lnTo>
                  <a:pt x="322598" y="199481"/>
                </a:lnTo>
                <a:lnTo>
                  <a:pt x="328819" y="212801"/>
                </a:lnTo>
                <a:lnTo>
                  <a:pt x="330477" y="219020"/>
                </a:lnTo>
                <a:lnTo>
                  <a:pt x="330631" y="225071"/>
                </a:lnTo>
                <a:lnTo>
                  <a:pt x="328261" y="236874"/>
                </a:lnTo>
                <a:lnTo>
                  <a:pt x="324033" y="248470"/>
                </a:lnTo>
                <a:lnTo>
                  <a:pt x="318027" y="262831"/>
                </a:lnTo>
                <a:lnTo>
                  <a:pt x="309006" y="285089"/>
                </a:lnTo>
                <a:lnTo>
                  <a:pt x="302982" y="295787"/>
                </a:lnTo>
                <a:lnTo>
                  <a:pt x="296108" y="305776"/>
                </a:lnTo>
                <a:lnTo>
                  <a:pt x="288667" y="315294"/>
                </a:lnTo>
                <a:lnTo>
                  <a:pt x="281802" y="324496"/>
                </a:lnTo>
                <a:lnTo>
                  <a:pt x="269095" y="342340"/>
                </a:lnTo>
                <a:lnTo>
                  <a:pt x="259229" y="353004"/>
                </a:lnTo>
                <a:lnTo>
                  <a:pt x="246936" y="364876"/>
                </a:lnTo>
                <a:lnTo>
                  <a:pt x="233027" y="377553"/>
                </a:lnTo>
                <a:lnTo>
                  <a:pt x="217086" y="390767"/>
                </a:lnTo>
                <a:lnTo>
                  <a:pt x="199792" y="404339"/>
                </a:lnTo>
                <a:lnTo>
                  <a:pt x="166605" y="429261"/>
                </a:lnTo>
                <a:lnTo>
                  <a:pt x="142330" y="446688"/>
                </a:lnTo>
                <a:lnTo>
                  <a:pt x="130905" y="454002"/>
                </a:lnTo>
                <a:lnTo>
                  <a:pt x="119478" y="460783"/>
                </a:lnTo>
                <a:lnTo>
                  <a:pt x="108049" y="467209"/>
                </a:lnTo>
                <a:lnTo>
                  <a:pt x="97573" y="473397"/>
                </a:lnTo>
                <a:lnTo>
                  <a:pt x="70128" y="490257"/>
                </a:lnTo>
                <a:lnTo>
                  <a:pt x="62767" y="494478"/>
                </a:lnTo>
                <a:lnTo>
                  <a:pt x="49507" y="501708"/>
                </a:lnTo>
                <a:lnTo>
                  <a:pt x="25185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38"/>
          <p:cNvSpPr/>
          <p:nvPr/>
        </p:nvSpPr>
        <p:spPr>
          <a:xfrm>
            <a:off x="7598092" y="2194560"/>
            <a:ext cx="411481" cy="94298"/>
          </a:xfrm>
          <a:custGeom>
            <a:avLst/>
            <a:gdLst/>
            <a:ahLst/>
            <a:cxnLst/>
            <a:rect l="0" t="0" r="0" b="0"/>
            <a:pathLst>
              <a:path w="411481" h="94298">
                <a:moveTo>
                  <a:pt x="0" y="94297"/>
                </a:moveTo>
                <a:lnTo>
                  <a:pt x="9101" y="89746"/>
                </a:lnTo>
                <a:lnTo>
                  <a:pt x="11783" y="87453"/>
                </a:lnTo>
                <a:lnTo>
                  <a:pt x="13570" y="84972"/>
                </a:lnTo>
                <a:lnTo>
                  <a:pt x="14761" y="82365"/>
                </a:lnTo>
                <a:lnTo>
                  <a:pt x="18414" y="79675"/>
                </a:lnTo>
                <a:lnTo>
                  <a:pt x="23707" y="76929"/>
                </a:lnTo>
                <a:lnTo>
                  <a:pt x="30091" y="74146"/>
                </a:lnTo>
                <a:lnTo>
                  <a:pt x="37206" y="71338"/>
                </a:lnTo>
                <a:lnTo>
                  <a:pt x="52731" y="65678"/>
                </a:lnTo>
                <a:lnTo>
                  <a:pt x="61824" y="63788"/>
                </a:lnTo>
                <a:lnTo>
                  <a:pt x="71697" y="62528"/>
                </a:lnTo>
                <a:lnTo>
                  <a:pt x="82088" y="61687"/>
                </a:lnTo>
                <a:lnTo>
                  <a:pt x="96635" y="59222"/>
                </a:lnTo>
                <a:lnTo>
                  <a:pt x="113954" y="55674"/>
                </a:lnTo>
                <a:lnTo>
                  <a:pt x="201050" y="36291"/>
                </a:lnTo>
                <a:lnTo>
                  <a:pt x="219758" y="31814"/>
                </a:lnTo>
                <a:lnTo>
                  <a:pt x="235088" y="27877"/>
                </a:lnTo>
                <a:lnTo>
                  <a:pt x="248166" y="24299"/>
                </a:lnTo>
                <a:lnTo>
                  <a:pt x="261646" y="20962"/>
                </a:lnTo>
                <a:lnTo>
                  <a:pt x="289325" y="14714"/>
                </a:lnTo>
                <a:lnTo>
                  <a:pt x="302421" y="12667"/>
                </a:lnTo>
                <a:lnTo>
                  <a:pt x="314962" y="11302"/>
                </a:lnTo>
                <a:lnTo>
                  <a:pt x="327132" y="10392"/>
                </a:lnTo>
                <a:lnTo>
                  <a:pt x="338103" y="8833"/>
                </a:lnTo>
                <a:lnTo>
                  <a:pt x="348274" y="6841"/>
                </a:lnTo>
                <a:lnTo>
                  <a:pt x="357913" y="4561"/>
                </a:lnTo>
                <a:lnTo>
                  <a:pt x="366244" y="3040"/>
                </a:lnTo>
                <a:lnTo>
                  <a:pt x="373702" y="2027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39"/>
          <p:cNvSpPr/>
          <p:nvPr/>
        </p:nvSpPr>
        <p:spPr>
          <a:xfrm>
            <a:off x="4443412" y="315468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13652" y="4551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0"/>
                </a:lnTo>
                <a:lnTo>
                  <a:pt x="33036" y="6825"/>
                </a:lnTo>
                <a:lnTo>
                  <a:pt x="41074" y="5503"/>
                </a:lnTo>
                <a:lnTo>
                  <a:pt x="50243" y="3668"/>
                </a:lnTo>
                <a:lnTo>
                  <a:pt x="58260" y="2445"/>
                </a:lnTo>
                <a:lnTo>
                  <a:pt x="65510" y="1630"/>
                </a:lnTo>
                <a:lnTo>
                  <a:pt x="81732" y="322"/>
                </a:lnTo>
                <a:lnTo>
                  <a:pt x="84968" y="214"/>
                </a:lnTo>
                <a:lnTo>
                  <a:pt x="104687" y="28"/>
                </a:lnTo>
                <a:lnTo>
                  <a:pt x="161496" y="0"/>
                </a:lnTo>
                <a:lnTo>
                  <a:pt x="165767" y="952"/>
                </a:lnTo>
                <a:lnTo>
                  <a:pt x="169566" y="2540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40"/>
          <p:cNvSpPr/>
          <p:nvPr/>
        </p:nvSpPr>
        <p:spPr>
          <a:xfrm>
            <a:off x="4760595" y="2966085"/>
            <a:ext cx="42863" cy="385763"/>
          </a:xfrm>
          <a:custGeom>
            <a:avLst/>
            <a:gdLst/>
            <a:ahLst/>
            <a:cxnLst/>
            <a:rect l="0" t="0" r="0" b="0"/>
            <a:pathLst>
              <a:path w="42863" h="385763">
                <a:moveTo>
                  <a:pt x="0" y="0"/>
                </a:moveTo>
                <a:lnTo>
                  <a:pt x="4550" y="13652"/>
                </a:lnTo>
                <a:lnTo>
                  <a:pt x="6843" y="18626"/>
                </a:lnTo>
                <a:lnTo>
                  <a:pt x="9324" y="22895"/>
                </a:lnTo>
                <a:lnTo>
                  <a:pt x="11931" y="26693"/>
                </a:lnTo>
                <a:lnTo>
                  <a:pt x="13669" y="31130"/>
                </a:lnTo>
                <a:lnTo>
                  <a:pt x="14828" y="35993"/>
                </a:lnTo>
                <a:lnTo>
                  <a:pt x="16115" y="47429"/>
                </a:lnTo>
                <a:lnTo>
                  <a:pt x="16458" y="54480"/>
                </a:lnTo>
                <a:lnTo>
                  <a:pt x="16839" y="68980"/>
                </a:lnTo>
                <a:lnTo>
                  <a:pt x="17105" y="104239"/>
                </a:lnTo>
                <a:lnTo>
                  <a:pt x="18071" y="117118"/>
                </a:lnTo>
                <a:lnTo>
                  <a:pt x="23028" y="166887"/>
                </a:lnTo>
                <a:lnTo>
                  <a:pt x="23924" y="179838"/>
                </a:lnTo>
                <a:lnTo>
                  <a:pt x="24522" y="191329"/>
                </a:lnTo>
                <a:lnTo>
                  <a:pt x="25186" y="219338"/>
                </a:lnTo>
                <a:lnTo>
                  <a:pt x="25708" y="314346"/>
                </a:lnTo>
                <a:lnTo>
                  <a:pt x="26663" y="322912"/>
                </a:lnTo>
                <a:lnTo>
                  <a:pt x="28253" y="330527"/>
                </a:lnTo>
                <a:lnTo>
                  <a:pt x="30265" y="337509"/>
                </a:lnTo>
                <a:lnTo>
                  <a:pt x="31607" y="344068"/>
                </a:lnTo>
                <a:lnTo>
                  <a:pt x="32501" y="350346"/>
                </a:lnTo>
                <a:lnTo>
                  <a:pt x="33495" y="361449"/>
                </a:lnTo>
                <a:lnTo>
                  <a:pt x="34054" y="373055"/>
                </a:lnTo>
                <a:lnTo>
                  <a:pt x="34185" y="379479"/>
                </a:lnTo>
                <a:lnTo>
                  <a:pt x="35172" y="381574"/>
                </a:lnTo>
                <a:lnTo>
                  <a:pt x="36783" y="382970"/>
                </a:lnTo>
                <a:lnTo>
                  <a:pt x="42862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41"/>
          <p:cNvSpPr/>
          <p:nvPr/>
        </p:nvSpPr>
        <p:spPr>
          <a:xfrm>
            <a:off x="4867098" y="2923374"/>
            <a:ext cx="373557" cy="376638"/>
          </a:xfrm>
          <a:custGeom>
            <a:avLst/>
            <a:gdLst/>
            <a:ahLst/>
            <a:cxnLst/>
            <a:rect l="0" t="0" r="0" b="0"/>
            <a:pathLst>
              <a:path w="373557" h="376638">
                <a:moveTo>
                  <a:pt x="4939" y="179871"/>
                </a:moveTo>
                <a:lnTo>
                  <a:pt x="389" y="166218"/>
                </a:lnTo>
                <a:lnTo>
                  <a:pt x="0" y="161244"/>
                </a:lnTo>
                <a:lnTo>
                  <a:pt x="694" y="156975"/>
                </a:lnTo>
                <a:lnTo>
                  <a:pt x="3052" y="148740"/>
                </a:lnTo>
                <a:lnTo>
                  <a:pt x="4101" y="138730"/>
                </a:lnTo>
                <a:lnTo>
                  <a:pt x="7107" y="127931"/>
                </a:lnTo>
                <a:lnTo>
                  <a:pt x="9241" y="122384"/>
                </a:lnTo>
                <a:lnTo>
                  <a:pt x="19234" y="111141"/>
                </a:lnTo>
                <a:lnTo>
                  <a:pt x="25899" y="105476"/>
                </a:lnTo>
                <a:lnTo>
                  <a:pt x="43465" y="91561"/>
                </a:lnTo>
                <a:lnTo>
                  <a:pt x="53483" y="83850"/>
                </a:lnTo>
                <a:lnTo>
                  <a:pt x="63019" y="76805"/>
                </a:lnTo>
                <a:lnTo>
                  <a:pt x="81235" y="63896"/>
                </a:lnTo>
                <a:lnTo>
                  <a:pt x="89140" y="58739"/>
                </a:lnTo>
                <a:lnTo>
                  <a:pt x="96316" y="54349"/>
                </a:lnTo>
                <a:lnTo>
                  <a:pt x="103004" y="50469"/>
                </a:lnTo>
                <a:lnTo>
                  <a:pt x="118056" y="41079"/>
                </a:lnTo>
                <a:lnTo>
                  <a:pt x="126070" y="35908"/>
                </a:lnTo>
                <a:lnTo>
                  <a:pt x="134271" y="31508"/>
                </a:lnTo>
                <a:lnTo>
                  <a:pt x="142595" y="27622"/>
                </a:lnTo>
                <a:lnTo>
                  <a:pt x="151002" y="24079"/>
                </a:lnTo>
                <a:lnTo>
                  <a:pt x="159465" y="20765"/>
                </a:lnTo>
                <a:lnTo>
                  <a:pt x="176487" y="14542"/>
                </a:lnTo>
                <a:lnTo>
                  <a:pt x="202136" y="5684"/>
                </a:lnTo>
                <a:lnTo>
                  <a:pt x="210699" y="3738"/>
                </a:lnTo>
                <a:lnTo>
                  <a:pt x="219265" y="2442"/>
                </a:lnTo>
                <a:lnTo>
                  <a:pt x="227833" y="1577"/>
                </a:lnTo>
                <a:lnTo>
                  <a:pt x="235450" y="1001"/>
                </a:lnTo>
                <a:lnTo>
                  <a:pt x="242433" y="617"/>
                </a:lnTo>
                <a:lnTo>
                  <a:pt x="255272" y="190"/>
                </a:lnTo>
                <a:lnTo>
                  <a:pt x="267328" y="0"/>
                </a:lnTo>
                <a:lnTo>
                  <a:pt x="273210" y="902"/>
                </a:lnTo>
                <a:lnTo>
                  <a:pt x="284825" y="4444"/>
                </a:lnTo>
                <a:lnTo>
                  <a:pt x="296338" y="9193"/>
                </a:lnTo>
                <a:lnTo>
                  <a:pt x="306852" y="14479"/>
                </a:lnTo>
                <a:lnTo>
                  <a:pt x="314700" y="20003"/>
                </a:lnTo>
                <a:lnTo>
                  <a:pt x="321363" y="28173"/>
                </a:lnTo>
                <a:lnTo>
                  <a:pt x="324473" y="33019"/>
                </a:lnTo>
                <a:lnTo>
                  <a:pt x="327929" y="43483"/>
                </a:lnTo>
                <a:lnTo>
                  <a:pt x="328851" y="48941"/>
                </a:lnTo>
                <a:lnTo>
                  <a:pt x="327335" y="60084"/>
                </a:lnTo>
                <a:lnTo>
                  <a:pt x="323486" y="72340"/>
                </a:lnTo>
                <a:lnTo>
                  <a:pt x="318601" y="87312"/>
                </a:lnTo>
                <a:lnTo>
                  <a:pt x="312154" y="100067"/>
                </a:lnTo>
                <a:lnTo>
                  <a:pt x="303094" y="116191"/>
                </a:lnTo>
                <a:lnTo>
                  <a:pt x="292292" y="134560"/>
                </a:lnTo>
                <a:lnTo>
                  <a:pt x="284137" y="149664"/>
                </a:lnTo>
                <a:lnTo>
                  <a:pt x="277749" y="162590"/>
                </a:lnTo>
                <a:lnTo>
                  <a:pt x="272537" y="174065"/>
                </a:lnTo>
                <a:lnTo>
                  <a:pt x="266206" y="183620"/>
                </a:lnTo>
                <a:lnTo>
                  <a:pt x="259126" y="191896"/>
                </a:lnTo>
                <a:lnTo>
                  <a:pt x="251550" y="199317"/>
                </a:lnTo>
                <a:lnTo>
                  <a:pt x="244594" y="207122"/>
                </a:lnTo>
                <a:lnTo>
                  <a:pt x="238052" y="215184"/>
                </a:lnTo>
                <a:lnTo>
                  <a:pt x="231785" y="223415"/>
                </a:lnTo>
                <a:lnTo>
                  <a:pt x="226655" y="231760"/>
                </a:lnTo>
                <a:lnTo>
                  <a:pt x="222282" y="240181"/>
                </a:lnTo>
                <a:lnTo>
                  <a:pt x="218414" y="248653"/>
                </a:lnTo>
                <a:lnTo>
                  <a:pt x="213931" y="256205"/>
                </a:lnTo>
                <a:lnTo>
                  <a:pt x="209037" y="263146"/>
                </a:lnTo>
                <a:lnTo>
                  <a:pt x="203869" y="269677"/>
                </a:lnTo>
                <a:lnTo>
                  <a:pt x="199472" y="275937"/>
                </a:lnTo>
                <a:lnTo>
                  <a:pt x="195587" y="282015"/>
                </a:lnTo>
                <a:lnTo>
                  <a:pt x="192045" y="287972"/>
                </a:lnTo>
                <a:lnTo>
                  <a:pt x="183030" y="299670"/>
                </a:lnTo>
                <a:lnTo>
                  <a:pt x="173626" y="311220"/>
                </a:lnTo>
                <a:lnTo>
                  <a:pt x="166271" y="322703"/>
                </a:lnTo>
                <a:lnTo>
                  <a:pt x="159827" y="334157"/>
                </a:lnTo>
                <a:lnTo>
                  <a:pt x="154741" y="344645"/>
                </a:lnTo>
                <a:lnTo>
                  <a:pt x="152480" y="352481"/>
                </a:lnTo>
                <a:lnTo>
                  <a:pt x="152830" y="355904"/>
                </a:lnTo>
                <a:lnTo>
                  <a:pt x="154016" y="359139"/>
                </a:lnTo>
                <a:lnTo>
                  <a:pt x="155758" y="362248"/>
                </a:lnTo>
                <a:lnTo>
                  <a:pt x="157873" y="364320"/>
                </a:lnTo>
                <a:lnTo>
                  <a:pt x="160235" y="365702"/>
                </a:lnTo>
                <a:lnTo>
                  <a:pt x="170650" y="370187"/>
                </a:lnTo>
                <a:lnTo>
                  <a:pt x="175420" y="372470"/>
                </a:lnTo>
                <a:lnTo>
                  <a:pt x="185801" y="375008"/>
                </a:lnTo>
                <a:lnTo>
                  <a:pt x="191236" y="375685"/>
                </a:lnTo>
                <a:lnTo>
                  <a:pt x="205337" y="376136"/>
                </a:lnTo>
                <a:lnTo>
                  <a:pt x="248945" y="376637"/>
                </a:lnTo>
                <a:lnTo>
                  <a:pt x="270480" y="375818"/>
                </a:lnTo>
                <a:lnTo>
                  <a:pt x="290551" y="374320"/>
                </a:lnTo>
                <a:lnTo>
                  <a:pt x="323330" y="371067"/>
                </a:lnTo>
                <a:lnTo>
                  <a:pt x="341074" y="369622"/>
                </a:lnTo>
                <a:lnTo>
                  <a:pt x="352134" y="368980"/>
                </a:lnTo>
                <a:lnTo>
                  <a:pt x="362446" y="368567"/>
                </a:lnTo>
                <a:lnTo>
                  <a:pt x="373556" y="3684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42"/>
          <p:cNvSpPr/>
          <p:nvPr/>
        </p:nvSpPr>
        <p:spPr>
          <a:xfrm>
            <a:off x="5394959" y="3026092"/>
            <a:ext cx="8574" cy="214314"/>
          </a:xfrm>
          <a:custGeom>
            <a:avLst/>
            <a:gdLst/>
            <a:ahLst/>
            <a:cxnLst/>
            <a:rect l="0" t="0" r="0" b="0"/>
            <a:pathLst>
              <a:path w="8574" h="214314">
                <a:moveTo>
                  <a:pt x="8573" y="0"/>
                </a:moveTo>
                <a:lnTo>
                  <a:pt x="8573" y="52936"/>
                </a:lnTo>
                <a:lnTo>
                  <a:pt x="7621" y="61008"/>
                </a:lnTo>
                <a:lnTo>
                  <a:pt x="4023" y="85217"/>
                </a:lnTo>
                <a:lnTo>
                  <a:pt x="2682" y="100627"/>
                </a:lnTo>
                <a:lnTo>
                  <a:pt x="1788" y="117567"/>
                </a:lnTo>
                <a:lnTo>
                  <a:pt x="354" y="16535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43"/>
          <p:cNvSpPr/>
          <p:nvPr/>
        </p:nvSpPr>
        <p:spPr>
          <a:xfrm>
            <a:off x="5309234" y="3197542"/>
            <a:ext cx="205742" cy="8573"/>
          </a:xfrm>
          <a:custGeom>
            <a:avLst/>
            <a:gdLst/>
            <a:ahLst/>
            <a:cxnLst/>
            <a:rect l="0" t="0" r="0" b="0"/>
            <a:pathLst>
              <a:path w="205742" h="8573">
                <a:moveTo>
                  <a:pt x="0" y="0"/>
                </a:moveTo>
                <a:lnTo>
                  <a:pt x="94916" y="0"/>
                </a:lnTo>
                <a:lnTo>
                  <a:pt x="102330" y="953"/>
                </a:lnTo>
                <a:lnTo>
                  <a:pt x="109177" y="2540"/>
                </a:lnTo>
                <a:lnTo>
                  <a:pt x="115648" y="4551"/>
                </a:lnTo>
                <a:lnTo>
                  <a:pt x="120914" y="5892"/>
                </a:lnTo>
                <a:lnTo>
                  <a:pt x="125377" y="6785"/>
                </a:lnTo>
                <a:lnTo>
                  <a:pt x="129305" y="7381"/>
                </a:lnTo>
                <a:lnTo>
                  <a:pt x="136686" y="7778"/>
                </a:lnTo>
                <a:lnTo>
                  <a:pt x="146369" y="8043"/>
                </a:lnTo>
                <a:lnTo>
                  <a:pt x="205741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44"/>
          <p:cNvSpPr/>
          <p:nvPr/>
        </p:nvSpPr>
        <p:spPr>
          <a:xfrm>
            <a:off x="5574982" y="3010607"/>
            <a:ext cx="428406" cy="366959"/>
          </a:xfrm>
          <a:custGeom>
            <a:avLst/>
            <a:gdLst/>
            <a:ahLst/>
            <a:cxnLst/>
            <a:rect l="0" t="0" r="0" b="0"/>
            <a:pathLst>
              <a:path w="428406" h="366959">
                <a:moveTo>
                  <a:pt x="0" y="58348"/>
                </a:moveTo>
                <a:lnTo>
                  <a:pt x="18204" y="53797"/>
                </a:lnTo>
                <a:lnTo>
                  <a:pt x="25471" y="52456"/>
                </a:lnTo>
                <a:lnTo>
                  <a:pt x="38625" y="50967"/>
                </a:lnTo>
                <a:lnTo>
                  <a:pt x="46705" y="49617"/>
                </a:lnTo>
                <a:lnTo>
                  <a:pt x="55902" y="47765"/>
                </a:lnTo>
                <a:lnTo>
                  <a:pt x="65843" y="45577"/>
                </a:lnTo>
                <a:lnTo>
                  <a:pt x="75328" y="43167"/>
                </a:lnTo>
                <a:lnTo>
                  <a:pt x="84508" y="40607"/>
                </a:lnTo>
                <a:lnTo>
                  <a:pt x="93487" y="37948"/>
                </a:lnTo>
                <a:lnTo>
                  <a:pt x="101377" y="36175"/>
                </a:lnTo>
                <a:lnTo>
                  <a:pt x="108542" y="34994"/>
                </a:lnTo>
                <a:lnTo>
                  <a:pt x="115224" y="34206"/>
                </a:lnTo>
                <a:lnTo>
                  <a:pt x="122536" y="32728"/>
                </a:lnTo>
                <a:lnTo>
                  <a:pt x="130268" y="30790"/>
                </a:lnTo>
                <a:lnTo>
                  <a:pt x="138281" y="28546"/>
                </a:lnTo>
                <a:lnTo>
                  <a:pt x="146480" y="27050"/>
                </a:lnTo>
                <a:lnTo>
                  <a:pt x="154803" y="26053"/>
                </a:lnTo>
                <a:lnTo>
                  <a:pt x="163210" y="25388"/>
                </a:lnTo>
                <a:lnTo>
                  <a:pt x="190330" y="22109"/>
                </a:lnTo>
                <a:lnTo>
                  <a:pt x="206897" y="19901"/>
                </a:lnTo>
                <a:lnTo>
                  <a:pt x="220799" y="17476"/>
                </a:lnTo>
                <a:lnTo>
                  <a:pt x="232924" y="14908"/>
                </a:lnTo>
                <a:lnTo>
                  <a:pt x="243865" y="12243"/>
                </a:lnTo>
                <a:lnTo>
                  <a:pt x="259732" y="9514"/>
                </a:lnTo>
                <a:lnTo>
                  <a:pt x="300222" y="3941"/>
                </a:lnTo>
                <a:lnTo>
                  <a:pt x="317305" y="2074"/>
                </a:lnTo>
                <a:lnTo>
                  <a:pt x="331552" y="829"/>
                </a:lnTo>
                <a:lnTo>
                  <a:pt x="343907" y="0"/>
                </a:lnTo>
                <a:lnTo>
                  <a:pt x="355954" y="399"/>
                </a:lnTo>
                <a:lnTo>
                  <a:pt x="367795" y="1618"/>
                </a:lnTo>
                <a:lnTo>
                  <a:pt x="379499" y="3383"/>
                </a:lnTo>
                <a:lnTo>
                  <a:pt x="389207" y="4559"/>
                </a:lnTo>
                <a:lnTo>
                  <a:pt x="397584" y="5344"/>
                </a:lnTo>
                <a:lnTo>
                  <a:pt x="405074" y="5867"/>
                </a:lnTo>
                <a:lnTo>
                  <a:pt x="415935" y="8988"/>
                </a:lnTo>
                <a:lnTo>
                  <a:pt x="426119" y="14202"/>
                </a:lnTo>
                <a:lnTo>
                  <a:pt x="426954" y="15582"/>
                </a:lnTo>
                <a:lnTo>
                  <a:pt x="427882" y="19656"/>
                </a:lnTo>
                <a:lnTo>
                  <a:pt x="428405" y="27304"/>
                </a:lnTo>
                <a:lnTo>
                  <a:pt x="427526" y="30032"/>
                </a:lnTo>
                <a:lnTo>
                  <a:pt x="421738" y="40327"/>
                </a:lnTo>
                <a:lnTo>
                  <a:pt x="419271" y="46334"/>
                </a:lnTo>
                <a:lnTo>
                  <a:pt x="416674" y="53196"/>
                </a:lnTo>
                <a:lnTo>
                  <a:pt x="413038" y="59676"/>
                </a:lnTo>
                <a:lnTo>
                  <a:pt x="408708" y="65901"/>
                </a:lnTo>
                <a:lnTo>
                  <a:pt x="403917" y="71955"/>
                </a:lnTo>
                <a:lnTo>
                  <a:pt x="398818" y="77897"/>
                </a:lnTo>
                <a:lnTo>
                  <a:pt x="393514" y="83763"/>
                </a:lnTo>
                <a:lnTo>
                  <a:pt x="388073" y="89579"/>
                </a:lnTo>
                <a:lnTo>
                  <a:pt x="381588" y="97266"/>
                </a:lnTo>
                <a:lnTo>
                  <a:pt x="366762" y="115967"/>
                </a:lnTo>
                <a:lnTo>
                  <a:pt x="359760" y="124383"/>
                </a:lnTo>
                <a:lnTo>
                  <a:pt x="353188" y="131899"/>
                </a:lnTo>
                <a:lnTo>
                  <a:pt x="346901" y="138814"/>
                </a:lnTo>
                <a:lnTo>
                  <a:pt x="341757" y="145330"/>
                </a:lnTo>
                <a:lnTo>
                  <a:pt x="337376" y="151578"/>
                </a:lnTo>
                <a:lnTo>
                  <a:pt x="333502" y="157649"/>
                </a:lnTo>
                <a:lnTo>
                  <a:pt x="328062" y="165506"/>
                </a:lnTo>
                <a:lnTo>
                  <a:pt x="314398" y="184396"/>
                </a:lnTo>
                <a:lnTo>
                  <a:pt x="306753" y="195720"/>
                </a:lnTo>
                <a:lnTo>
                  <a:pt x="270054" y="252909"/>
                </a:lnTo>
                <a:lnTo>
                  <a:pt x="263856" y="261398"/>
                </a:lnTo>
                <a:lnTo>
                  <a:pt x="257819" y="268962"/>
                </a:lnTo>
                <a:lnTo>
                  <a:pt x="251889" y="275910"/>
                </a:lnTo>
                <a:lnTo>
                  <a:pt x="245301" y="286170"/>
                </a:lnTo>
                <a:lnTo>
                  <a:pt x="243544" y="290239"/>
                </a:lnTo>
                <a:lnTo>
                  <a:pt x="241592" y="299840"/>
                </a:lnTo>
                <a:lnTo>
                  <a:pt x="241071" y="305068"/>
                </a:lnTo>
                <a:lnTo>
                  <a:pt x="239771" y="309505"/>
                </a:lnTo>
                <a:lnTo>
                  <a:pt x="234345" y="320302"/>
                </a:lnTo>
                <a:lnTo>
                  <a:pt x="232741" y="326536"/>
                </a:lnTo>
                <a:lnTo>
                  <a:pt x="231838" y="335402"/>
                </a:lnTo>
                <a:lnTo>
                  <a:pt x="229087" y="346266"/>
                </a:lnTo>
                <a:lnTo>
                  <a:pt x="222885" y="3669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45"/>
          <p:cNvSpPr/>
          <p:nvPr/>
        </p:nvSpPr>
        <p:spPr>
          <a:xfrm>
            <a:off x="6097904" y="3120389"/>
            <a:ext cx="248604" cy="42864"/>
          </a:xfrm>
          <a:custGeom>
            <a:avLst/>
            <a:gdLst/>
            <a:ahLst/>
            <a:cxnLst/>
            <a:rect l="0" t="0" r="0" b="0"/>
            <a:pathLst>
              <a:path w="248604" h="42864">
                <a:moveTo>
                  <a:pt x="0" y="42863"/>
                </a:moveTo>
                <a:lnTo>
                  <a:pt x="36408" y="38312"/>
                </a:lnTo>
                <a:lnTo>
                  <a:pt x="100001" y="2845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46"/>
          <p:cNvSpPr/>
          <p:nvPr/>
        </p:nvSpPr>
        <p:spPr>
          <a:xfrm>
            <a:off x="6183629" y="3214687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13653" y="29739"/>
                </a:lnTo>
                <a:lnTo>
                  <a:pt x="20533" y="28398"/>
                </a:lnTo>
                <a:lnTo>
                  <a:pt x="27976" y="27505"/>
                </a:lnTo>
                <a:lnTo>
                  <a:pt x="35796" y="26909"/>
                </a:lnTo>
                <a:lnTo>
                  <a:pt x="42914" y="25559"/>
                </a:lnTo>
                <a:lnTo>
                  <a:pt x="49564" y="23707"/>
                </a:lnTo>
                <a:lnTo>
                  <a:pt x="55903" y="21520"/>
                </a:lnTo>
                <a:lnTo>
                  <a:pt x="61082" y="20062"/>
                </a:lnTo>
                <a:lnTo>
                  <a:pt x="65486" y="19089"/>
                </a:lnTo>
                <a:lnTo>
                  <a:pt x="69375" y="18441"/>
                </a:lnTo>
                <a:lnTo>
                  <a:pt x="97603" y="12978"/>
                </a:lnTo>
                <a:lnTo>
                  <a:pt x="106979" y="10557"/>
                </a:lnTo>
                <a:lnTo>
                  <a:pt x="115134" y="7991"/>
                </a:lnTo>
                <a:lnTo>
                  <a:pt x="122477" y="5327"/>
                </a:lnTo>
                <a:lnTo>
                  <a:pt x="128324" y="3552"/>
                </a:lnTo>
                <a:lnTo>
                  <a:pt x="133174" y="2368"/>
                </a:lnTo>
                <a:lnTo>
                  <a:pt x="137360" y="1578"/>
                </a:lnTo>
                <a:lnTo>
                  <a:pt x="141104" y="1052"/>
                </a:lnTo>
                <a:lnTo>
                  <a:pt x="144552" y="70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47"/>
          <p:cNvSpPr/>
          <p:nvPr/>
        </p:nvSpPr>
        <p:spPr>
          <a:xfrm>
            <a:off x="6552247" y="3111817"/>
            <a:ext cx="305154" cy="25719"/>
          </a:xfrm>
          <a:custGeom>
            <a:avLst/>
            <a:gdLst/>
            <a:ahLst/>
            <a:cxnLst/>
            <a:rect l="0" t="0" r="0" b="0"/>
            <a:pathLst>
              <a:path w="305154" h="25719">
                <a:moveTo>
                  <a:pt x="0" y="25718"/>
                </a:moveTo>
                <a:lnTo>
                  <a:pt x="16483" y="25718"/>
                </a:lnTo>
                <a:lnTo>
                  <a:pt x="49553" y="23178"/>
                </a:lnTo>
                <a:lnTo>
                  <a:pt x="73040" y="21167"/>
                </a:lnTo>
                <a:lnTo>
                  <a:pt x="116918" y="16392"/>
                </a:lnTo>
                <a:lnTo>
                  <a:pt x="137953" y="13786"/>
                </a:lnTo>
                <a:lnTo>
                  <a:pt x="154834" y="12048"/>
                </a:lnTo>
                <a:lnTo>
                  <a:pt x="168945" y="10890"/>
                </a:lnTo>
                <a:lnTo>
                  <a:pt x="181210" y="10117"/>
                </a:lnTo>
                <a:lnTo>
                  <a:pt x="192244" y="8650"/>
                </a:lnTo>
                <a:lnTo>
                  <a:pt x="202458" y="6719"/>
                </a:lnTo>
                <a:lnTo>
                  <a:pt x="212124" y="4479"/>
                </a:lnTo>
                <a:lnTo>
                  <a:pt x="220474" y="2986"/>
                </a:lnTo>
                <a:lnTo>
                  <a:pt x="227945" y="1991"/>
                </a:lnTo>
                <a:lnTo>
                  <a:pt x="234831" y="1327"/>
                </a:lnTo>
                <a:lnTo>
                  <a:pt x="241326" y="885"/>
                </a:lnTo>
                <a:lnTo>
                  <a:pt x="247561" y="590"/>
                </a:lnTo>
                <a:lnTo>
                  <a:pt x="260523" y="262"/>
                </a:lnTo>
                <a:lnTo>
                  <a:pt x="305153" y="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48"/>
          <p:cNvSpPr/>
          <p:nvPr/>
        </p:nvSpPr>
        <p:spPr>
          <a:xfrm>
            <a:off x="7041374" y="2871787"/>
            <a:ext cx="359004" cy="428626"/>
          </a:xfrm>
          <a:custGeom>
            <a:avLst/>
            <a:gdLst/>
            <a:ahLst/>
            <a:cxnLst/>
            <a:rect l="0" t="0" r="0" b="0"/>
            <a:pathLst>
              <a:path w="359004" h="428626">
                <a:moveTo>
                  <a:pt x="85231" y="0"/>
                </a:moveTo>
                <a:lnTo>
                  <a:pt x="80679" y="9102"/>
                </a:lnTo>
                <a:lnTo>
                  <a:pt x="78445" y="18650"/>
                </a:lnTo>
                <a:lnTo>
                  <a:pt x="77850" y="23863"/>
                </a:lnTo>
                <a:lnTo>
                  <a:pt x="74595" y="32102"/>
                </a:lnTo>
                <a:lnTo>
                  <a:pt x="69567" y="42356"/>
                </a:lnTo>
                <a:lnTo>
                  <a:pt x="57315" y="65498"/>
                </a:lnTo>
                <a:lnTo>
                  <a:pt x="32719" y="113741"/>
                </a:lnTo>
                <a:lnTo>
                  <a:pt x="28554" y="127069"/>
                </a:lnTo>
                <a:lnTo>
                  <a:pt x="25751" y="139343"/>
                </a:lnTo>
                <a:lnTo>
                  <a:pt x="21330" y="151148"/>
                </a:lnTo>
                <a:lnTo>
                  <a:pt x="16191" y="160204"/>
                </a:lnTo>
                <a:lnTo>
                  <a:pt x="7942" y="173198"/>
                </a:lnTo>
                <a:lnTo>
                  <a:pt x="3255" y="182705"/>
                </a:lnTo>
                <a:lnTo>
                  <a:pt x="0" y="195075"/>
                </a:lnTo>
                <a:lnTo>
                  <a:pt x="1740" y="195772"/>
                </a:lnTo>
                <a:lnTo>
                  <a:pt x="12338" y="196754"/>
                </a:lnTo>
                <a:lnTo>
                  <a:pt x="18861" y="196984"/>
                </a:lnTo>
                <a:lnTo>
                  <a:pt x="27475" y="194546"/>
                </a:lnTo>
                <a:lnTo>
                  <a:pt x="37655" y="190287"/>
                </a:lnTo>
                <a:lnTo>
                  <a:pt x="48528" y="185220"/>
                </a:lnTo>
                <a:lnTo>
                  <a:pt x="55047" y="182535"/>
                </a:lnTo>
                <a:lnTo>
                  <a:pt x="62251" y="179793"/>
                </a:lnTo>
                <a:lnTo>
                  <a:pt x="77875" y="174205"/>
                </a:lnTo>
                <a:lnTo>
                  <a:pt x="94344" y="168547"/>
                </a:lnTo>
                <a:lnTo>
                  <a:pt x="121349" y="160317"/>
                </a:lnTo>
                <a:lnTo>
                  <a:pt x="152718" y="151262"/>
                </a:lnTo>
                <a:lnTo>
                  <a:pt x="179360" y="144063"/>
                </a:lnTo>
                <a:lnTo>
                  <a:pt x="194656" y="140809"/>
                </a:lnTo>
                <a:lnTo>
                  <a:pt x="211521" y="137688"/>
                </a:lnTo>
                <a:lnTo>
                  <a:pt x="229431" y="134655"/>
                </a:lnTo>
                <a:lnTo>
                  <a:pt x="244230" y="132632"/>
                </a:lnTo>
                <a:lnTo>
                  <a:pt x="256953" y="131284"/>
                </a:lnTo>
                <a:lnTo>
                  <a:pt x="268292" y="130385"/>
                </a:lnTo>
                <a:lnTo>
                  <a:pt x="277756" y="129786"/>
                </a:lnTo>
                <a:lnTo>
                  <a:pt x="293352" y="129120"/>
                </a:lnTo>
                <a:lnTo>
                  <a:pt x="312842" y="128745"/>
                </a:lnTo>
                <a:lnTo>
                  <a:pt x="318887" y="129645"/>
                </a:lnTo>
                <a:lnTo>
                  <a:pt x="324822" y="131198"/>
                </a:lnTo>
                <a:lnTo>
                  <a:pt x="330682" y="133185"/>
                </a:lnTo>
                <a:lnTo>
                  <a:pt x="335543" y="136415"/>
                </a:lnTo>
                <a:lnTo>
                  <a:pt x="343483" y="145084"/>
                </a:lnTo>
                <a:lnTo>
                  <a:pt x="353308" y="156124"/>
                </a:lnTo>
                <a:lnTo>
                  <a:pt x="355390" y="160280"/>
                </a:lnTo>
                <a:lnTo>
                  <a:pt x="357702" y="169978"/>
                </a:lnTo>
                <a:lnTo>
                  <a:pt x="358729" y="180638"/>
                </a:lnTo>
                <a:lnTo>
                  <a:pt x="359003" y="186148"/>
                </a:lnTo>
                <a:lnTo>
                  <a:pt x="357281" y="191726"/>
                </a:lnTo>
                <a:lnTo>
                  <a:pt x="350287" y="203004"/>
                </a:lnTo>
                <a:lnTo>
                  <a:pt x="335749" y="221987"/>
                </a:lnTo>
                <a:lnTo>
                  <a:pt x="326537" y="233716"/>
                </a:lnTo>
                <a:lnTo>
                  <a:pt x="318492" y="243441"/>
                </a:lnTo>
                <a:lnTo>
                  <a:pt x="311223" y="251829"/>
                </a:lnTo>
                <a:lnTo>
                  <a:pt x="304472" y="259326"/>
                </a:lnTo>
                <a:lnTo>
                  <a:pt x="298067" y="267181"/>
                </a:lnTo>
                <a:lnTo>
                  <a:pt x="291891" y="275276"/>
                </a:lnTo>
                <a:lnTo>
                  <a:pt x="285870" y="283530"/>
                </a:lnTo>
                <a:lnTo>
                  <a:pt x="278997" y="290937"/>
                </a:lnTo>
                <a:lnTo>
                  <a:pt x="271558" y="297781"/>
                </a:lnTo>
                <a:lnTo>
                  <a:pt x="263742" y="304248"/>
                </a:lnTo>
                <a:lnTo>
                  <a:pt x="216334" y="345206"/>
                </a:lnTo>
                <a:lnTo>
                  <a:pt x="201207" y="357772"/>
                </a:lnTo>
                <a:lnTo>
                  <a:pt x="188266" y="368055"/>
                </a:lnTo>
                <a:lnTo>
                  <a:pt x="176781" y="376815"/>
                </a:lnTo>
                <a:lnTo>
                  <a:pt x="167219" y="383608"/>
                </a:lnTo>
                <a:lnTo>
                  <a:pt x="158939" y="389088"/>
                </a:lnTo>
                <a:lnTo>
                  <a:pt x="151515" y="393695"/>
                </a:lnTo>
                <a:lnTo>
                  <a:pt x="144661" y="397718"/>
                </a:lnTo>
                <a:lnTo>
                  <a:pt x="138186" y="401353"/>
                </a:lnTo>
                <a:lnTo>
                  <a:pt x="131964" y="404729"/>
                </a:lnTo>
                <a:lnTo>
                  <a:pt x="124959" y="408884"/>
                </a:lnTo>
                <a:lnTo>
                  <a:pt x="93803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49"/>
          <p:cNvSpPr/>
          <p:nvPr/>
        </p:nvSpPr>
        <p:spPr>
          <a:xfrm>
            <a:off x="7075169" y="2849690"/>
            <a:ext cx="368619" cy="64961"/>
          </a:xfrm>
          <a:custGeom>
            <a:avLst/>
            <a:gdLst/>
            <a:ahLst/>
            <a:cxnLst/>
            <a:rect l="0" t="0" r="0" b="0"/>
            <a:pathLst>
              <a:path w="368619" h="64961">
                <a:moveTo>
                  <a:pt x="0" y="64960"/>
                </a:moveTo>
                <a:lnTo>
                  <a:pt x="13653" y="60409"/>
                </a:lnTo>
                <a:lnTo>
                  <a:pt x="18627" y="59068"/>
                </a:lnTo>
                <a:lnTo>
                  <a:pt x="26695" y="57579"/>
                </a:lnTo>
                <a:lnTo>
                  <a:pt x="100302" y="38537"/>
                </a:lnTo>
                <a:lnTo>
                  <a:pt x="124971" y="33057"/>
                </a:lnTo>
                <a:lnTo>
                  <a:pt x="145226" y="29404"/>
                </a:lnTo>
                <a:lnTo>
                  <a:pt x="162540" y="26968"/>
                </a:lnTo>
                <a:lnTo>
                  <a:pt x="219878" y="16642"/>
                </a:lnTo>
                <a:lnTo>
                  <a:pt x="280604" y="5385"/>
                </a:lnTo>
                <a:lnTo>
                  <a:pt x="299465" y="2383"/>
                </a:lnTo>
                <a:lnTo>
                  <a:pt x="313943" y="382"/>
                </a:lnTo>
                <a:lnTo>
                  <a:pt x="326453" y="0"/>
                </a:lnTo>
                <a:lnTo>
                  <a:pt x="337650" y="698"/>
                </a:lnTo>
                <a:lnTo>
                  <a:pt x="368618" y="49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50"/>
          <p:cNvSpPr/>
          <p:nvPr/>
        </p:nvSpPr>
        <p:spPr>
          <a:xfrm>
            <a:off x="5334952" y="3737610"/>
            <a:ext cx="231458" cy="60008"/>
          </a:xfrm>
          <a:custGeom>
            <a:avLst/>
            <a:gdLst/>
            <a:ahLst/>
            <a:cxnLst/>
            <a:rect l="0" t="0" r="0" b="0"/>
            <a:pathLst>
              <a:path w="231458" h="60008">
                <a:moveTo>
                  <a:pt x="0" y="60007"/>
                </a:moveTo>
                <a:lnTo>
                  <a:pt x="4551" y="60007"/>
                </a:lnTo>
                <a:lnTo>
                  <a:pt x="8749" y="59055"/>
                </a:lnTo>
                <a:lnTo>
                  <a:pt x="14405" y="57467"/>
                </a:lnTo>
                <a:lnTo>
                  <a:pt x="28310" y="53163"/>
                </a:lnTo>
                <a:lnTo>
                  <a:pt x="44015" y="48075"/>
                </a:lnTo>
                <a:lnTo>
                  <a:pt x="51251" y="45385"/>
                </a:lnTo>
                <a:lnTo>
                  <a:pt x="57980" y="42639"/>
                </a:lnTo>
                <a:lnTo>
                  <a:pt x="64371" y="39856"/>
                </a:lnTo>
                <a:lnTo>
                  <a:pt x="71488" y="37048"/>
                </a:lnTo>
                <a:lnTo>
                  <a:pt x="87018" y="31388"/>
                </a:lnTo>
                <a:lnTo>
                  <a:pt x="97064" y="28545"/>
                </a:lnTo>
                <a:lnTo>
                  <a:pt x="108525" y="25697"/>
                </a:lnTo>
                <a:lnTo>
                  <a:pt x="120927" y="22847"/>
                </a:lnTo>
                <a:lnTo>
                  <a:pt x="132053" y="19993"/>
                </a:lnTo>
                <a:lnTo>
                  <a:pt x="142328" y="17139"/>
                </a:lnTo>
                <a:lnTo>
                  <a:pt x="152035" y="14283"/>
                </a:lnTo>
                <a:lnTo>
                  <a:pt x="160412" y="12380"/>
                </a:lnTo>
                <a:lnTo>
                  <a:pt x="167902" y="11110"/>
                </a:lnTo>
                <a:lnTo>
                  <a:pt x="174799" y="10264"/>
                </a:lnTo>
                <a:lnTo>
                  <a:pt x="181303" y="9700"/>
                </a:lnTo>
                <a:lnTo>
                  <a:pt x="187544" y="9324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51"/>
          <p:cNvSpPr/>
          <p:nvPr/>
        </p:nvSpPr>
        <p:spPr>
          <a:xfrm>
            <a:off x="5686425" y="352329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52"/>
          <p:cNvSpPr/>
          <p:nvPr/>
        </p:nvSpPr>
        <p:spPr>
          <a:xfrm>
            <a:off x="5626417" y="3566450"/>
            <a:ext cx="229858" cy="316893"/>
          </a:xfrm>
          <a:custGeom>
            <a:avLst/>
            <a:gdLst/>
            <a:ahLst/>
            <a:cxnLst/>
            <a:rect l="0" t="0" r="0" b="0"/>
            <a:pathLst>
              <a:path w="229858" h="316893">
                <a:moveTo>
                  <a:pt x="0" y="94007"/>
                </a:moveTo>
                <a:lnTo>
                  <a:pt x="4551" y="103109"/>
                </a:lnTo>
                <a:lnTo>
                  <a:pt x="5891" y="104837"/>
                </a:lnTo>
                <a:lnTo>
                  <a:pt x="6785" y="105037"/>
                </a:lnTo>
                <a:lnTo>
                  <a:pt x="7381" y="104218"/>
                </a:lnTo>
                <a:lnTo>
                  <a:pt x="8730" y="103672"/>
                </a:lnTo>
                <a:lnTo>
                  <a:pt x="12770" y="103065"/>
                </a:lnTo>
                <a:lnTo>
                  <a:pt x="15181" y="101951"/>
                </a:lnTo>
                <a:lnTo>
                  <a:pt x="20400" y="98172"/>
                </a:lnTo>
                <a:lnTo>
                  <a:pt x="25894" y="90779"/>
                </a:lnTo>
                <a:lnTo>
                  <a:pt x="31511" y="82095"/>
                </a:lnTo>
                <a:lnTo>
                  <a:pt x="37183" y="75060"/>
                </a:lnTo>
                <a:lnTo>
                  <a:pt x="45743" y="68041"/>
                </a:lnTo>
                <a:lnTo>
                  <a:pt x="73036" y="47542"/>
                </a:lnTo>
                <a:lnTo>
                  <a:pt x="84885" y="39218"/>
                </a:lnTo>
                <a:lnTo>
                  <a:pt x="94690" y="32716"/>
                </a:lnTo>
                <a:lnTo>
                  <a:pt x="103132" y="27429"/>
                </a:lnTo>
                <a:lnTo>
                  <a:pt x="112569" y="21999"/>
                </a:lnTo>
                <a:lnTo>
                  <a:pt x="133216" y="10886"/>
                </a:lnTo>
                <a:lnTo>
                  <a:pt x="143103" y="7160"/>
                </a:lnTo>
                <a:lnTo>
                  <a:pt x="152552" y="4677"/>
                </a:lnTo>
                <a:lnTo>
                  <a:pt x="161709" y="3021"/>
                </a:lnTo>
                <a:lnTo>
                  <a:pt x="168766" y="1917"/>
                </a:lnTo>
                <a:lnTo>
                  <a:pt x="174423" y="1181"/>
                </a:lnTo>
                <a:lnTo>
                  <a:pt x="179147" y="691"/>
                </a:lnTo>
                <a:lnTo>
                  <a:pt x="184201" y="364"/>
                </a:lnTo>
                <a:lnTo>
                  <a:pt x="189476" y="146"/>
                </a:lnTo>
                <a:lnTo>
                  <a:pt x="194897" y="0"/>
                </a:lnTo>
                <a:lnTo>
                  <a:pt x="199464" y="856"/>
                </a:lnTo>
                <a:lnTo>
                  <a:pt x="203462" y="2379"/>
                </a:lnTo>
                <a:lnTo>
                  <a:pt x="207078" y="4347"/>
                </a:lnTo>
                <a:lnTo>
                  <a:pt x="209490" y="6611"/>
                </a:lnTo>
                <a:lnTo>
                  <a:pt x="211097" y="9073"/>
                </a:lnTo>
                <a:lnTo>
                  <a:pt x="212170" y="11667"/>
                </a:lnTo>
                <a:lnTo>
                  <a:pt x="218228" y="19868"/>
                </a:lnTo>
                <a:lnTo>
                  <a:pt x="223355" y="28037"/>
                </a:lnTo>
                <a:lnTo>
                  <a:pt x="226056" y="32882"/>
                </a:lnTo>
                <a:lnTo>
                  <a:pt x="227857" y="38969"/>
                </a:lnTo>
                <a:lnTo>
                  <a:pt x="229057" y="45885"/>
                </a:lnTo>
                <a:lnTo>
                  <a:pt x="229857" y="53353"/>
                </a:lnTo>
                <a:lnTo>
                  <a:pt x="229438" y="60237"/>
                </a:lnTo>
                <a:lnTo>
                  <a:pt x="228206" y="66731"/>
                </a:lnTo>
                <a:lnTo>
                  <a:pt x="226433" y="72966"/>
                </a:lnTo>
                <a:lnTo>
                  <a:pt x="221440" y="85695"/>
                </a:lnTo>
                <a:lnTo>
                  <a:pt x="205733" y="122698"/>
                </a:lnTo>
                <a:lnTo>
                  <a:pt x="193672" y="149939"/>
                </a:lnTo>
                <a:lnTo>
                  <a:pt x="189122" y="159870"/>
                </a:lnTo>
                <a:lnTo>
                  <a:pt x="184184" y="169348"/>
                </a:lnTo>
                <a:lnTo>
                  <a:pt x="178987" y="178524"/>
                </a:lnTo>
                <a:lnTo>
                  <a:pt x="173617" y="187499"/>
                </a:lnTo>
                <a:lnTo>
                  <a:pt x="166227" y="201103"/>
                </a:lnTo>
                <a:lnTo>
                  <a:pt x="147856" y="236538"/>
                </a:lnTo>
                <a:lnTo>
                  <a:pt x="139529" y="250940"/>
                </a:lnTo>
                <a:lnTo>
                  <a:pt x="132072" y="262447"/>
                </a:lnTo>
                <a:lnTo>
                  <a:pt x="125195" y="272023"/>
                </a:lnTo>
                <a:lnTo>
                  <a:pt x="119659" y="280312"/>
                </a:lnTo>
                <a:lnTo>
                  <a:pt x="115015" y="287743"/>
                </a:lnTo>
                <a:lnTo>
                  <a:pt x="110966" y="294602"/>
                </a:lnTo>
                <a:lnTo>
                  <a:pt x="107315" y="300127"/>
                </a:lnTo>
                <a:lnTo>
                  <a:pt x="100719" y="308806"/>
                </a:lnTo>
                <a:lnTo>
                  <a:pt x="97626" y="311501"/>
                </a:lnTo>
                <a:lnTo>
                  <a:pt x="94612" y="313298"/>
                </a:lnTo>
                <a:lnTo>
                  <a:pt x="85725" y="316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53"/>
          <p:cNvSpPr/>
          <p:nvPr/>
        </p:nvSpPr>
        <p:spPr>
          <a:xfrm>
            <a:off x="5617845" y="3446145"/>
            <a:ext cx="274321" cy="51435"/>
          </a:xfrm>
          <a:custGeom>
            <a:avLst/>
            <a:gdLst/>
            <a:ahLst/>
            <a:cxnLst/>
            <a:rect l="0" t="0" r="0" b="0"/>
            <a:pathLst>
              <a:path w="274321" h="51435">
                <a:moveTo>
                  <a:pt x="0" y="51434"/>
                </a:moveTo>
                <a:lnTo>
                  <a:pt x="13652" y="51434"/>
                </a:lnTo>
                <a:lnTo>
                  <a:pt x="18626" y="50482"/>
                </a:lnTo>
                <a:lnTo>
                  <a:pt x="22895" y="48895"/>
                </a:lnTo>
                <a:lnTo>
                  <a:pt x="26693" y="46884"/>
                </a:lnTo>
                <a:lnTo>
                  <a:pt x="32083" y="44591"/>
                </a:lnTo>
                <a:lnTo>
                  <a:pt x="38533" y="42109"/>
                </a:lnTo>
                <a:lnTo>
                  <a:pt x="45692" y="39503"/>
                </a:lnTo>
                <a:lnTo>
                  <a:pt x="55226" y="36812"/>
                </a:lnTo>
                <a:lnTo>
                  <a:pt x="66345" y="34066"/>
                </a:lnTo>
                <a:lnTo>
                  <a:pt x="78519" y="31283"/>
                </a:lnTo>
                <a:lnTo>
                  <a:pt x="88541" y="28475"/>
                </a:lnTo>
                <a:lnTo>
                  <a:pt x="97127" y="25651"/>
                </a:lnTo>
                <a:lnTo>
                  <a:pt x="104756" y="22816"/>
                </a:lnTo>
                <a:lnTo>
                  <a:pt x="112700" y="20925"/>
                </a:lnTo>
                <a:lnTo>
                  <a:pt x="120853" y="19665"/>
                </a:lnTo>
                <a:lnTo>
                  <a:pt x="129146" y="18825"/>
                </a:lnTo>
                <a:lnTo>
                  <a:pt x="153601" y="15351"/>
                </a:lnTo>
                <a:lnTo>
                  <a:pt x="168123" y="13092"/>
                </a:lnTo>
                <a:lnTo>
                  <a:pt x="179709" y="11585"/>
                </a:lnTo>
                <a:lnTo>
                  <a:pt x="189338" y="10581"/>
                </a:lnTo>
                <a:lnTo>
                  <a:pt x="197663" y="9911"/>
                </a:lnTo>
                <a:lnTo>
                  <a:pt x="205118" y="9465"/>
                </a:lnTo>
                <a:lnTo>
                  <a:pt x="218481" y="8969"/>
                </a:lnTo>
                <a:lnTo>
                  <a:pt x="236714" y="8690"/>
                </a:lnTo>
                <a:lnTo>
                  <a:pt x="242582" y="7698"/>
                </a:lnTo>
                <a:lnTo>
                  <a:pt x="248398" y="6084"/>
                </a:lnTo>
                <a:lnTo>
                  <a:pt x="254181" y="4056"/>
                </a:lnTo>
                <a:lnTo>
                  <a:pt x="258989" y="2704"/>
                </a:lnTo>
                <a:lnTo>
                  <a:pt x="263147" y="180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54"/>
          <p:cNvSpPr/>
          <p:nvPr/>
        </p:nvSpPr>
        <p:spPr>
          <a:xfrm>
            <a:off x="6020752" y="3574732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9102" y="29739"/>
                </a:lnTo>
                <a:lnTo>
                  <a:pt x="14640" y="27446"/>
                </a:lnTo>
                <a:lnTo>
                  <a:pt x="21191" y="24965"/>
                </a:lnTo>
                <a:lnTo>
                  <a:pt x="28414" y="22358"/>
                </a:lnTo>
                <a:lnTo>
                  <a:pt x="34183" y="20621"/>
                </a:lnTo>
                <a:lnTo>
                  <a:pt x="38981" y="19462"/>
                </a:lnTo>
                <a:lnTo>
                  <a:pt x="43132" y="18690"/>
                </a:lnTo>
                <a:lnTo>
                  <a:pt x="48758" y="17223"/>
                </a:lnTo>
                <a:lnTo>
                  <a:pt x="55365" y="15291"/>
                </a:lnTo>
                <a:lnTo>
                  <a:pt x="62628" y="13052"/>
                </a:lnTo>
                <a:lnTo>
                  <a:pt x="69374" y="11559"/>
                </a:lnTo>
                <a:lnTo>
                  <a:pt x="75777" y="10563"/>
                </a:lnTo>
                <a:lnTo>
                  <a:pt x="81951" y="9900"/>
                </a:lnTo>
                <a:lnTo>
                  <a:pt x="87971" y="8505"/>
                </a:lnTo>
                <a:lnTo>
                  <a:pt x="93890" y="6623"/>
                </a:lnTo>
                <a:lnTo>
                  <a:pt x="99741" y="4415"/>
                </a:lnTo>
                <a:lnTo>
                  <a:pt x="105546" y="2943"/>
                </a:lnTo>
                <a:lnTo>
                  <a:pt x="111322" y="1962"/>
                </a:lnTo>
                <a:lnTo>
                  <a:pt x="117077" y="1308"/>
                </a:lnTo>
                <a:lnTo>
                  <a:pt x="126629" y="872"/>
                </a:lnTo>
                <a:lnTo>
                  <a:pt x="138712" y="58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55"/>
          <p:cNvSpPr/>
          <p:nvPr/>
        </p:nvSpPr>
        <p:spPr>
          <a:xfrm>
            <a:off x="6037897" y="3703320"/>
            <a:ext cx="222886" cy="51435"/>
          </a:xfrm>
          <a:custGeom>
            <a:avLst/>
            <a:gdLst/>
            <a:ahLst/>
            <a:cxnLst/>
            <a:rect l="0" t="0" r="0" b="0"/>
            <a:pathLst>
              <a:path w="222886" h="51435">
                <a:moveTo>
                  <a:pt x="0" y="51434"/>
                </a:moveTo>
                <a:lnTo>
                  <a:pt x="18203" y="46884"/>
                </a:lnTo>
                <a:lnTo>
                  <a:pt x="26423" y="44591"/>
                </a:lnTo>
                <a:lnTo>
                  <a:pt x="43176" y="39503"/>
                </a:lnTo>
                <a:lnTo>
                  <a:pt x="49739" y="37765"/>
                </a:lnTo>
                <a:lnTo>
                  <a:pt x="55067" y="36607"/>
                </a:lnTo>
                <a:lnTo>
                  <a:pt x="59571" y="35834"/>
                </a:lnTo>
                <a:lnTo>
                  <a:pt x="63527" y="34367"/>
                </a:lnTo>
                <a:lnTo>
                  <a:pt x="67116" y="32436"/>
                </a:lnTo>
                <a:lnTo>
                  <a:pt x="70462" y="30197"/>
                </a:lnTo>
                <a:lnTo>
                  <a:pt x="76502" y="27751"/>
                </a:lnTo>
                <a:lnTo>
                  <a:pt x="84339" y="25168"/>
                </a:lnTo>
                <a:lnTo>
                  <a:pt x="93374" y="22494"/>
                </a:lnTo>
                <a:lnTo>
                  <a:pt x="101301" y="20711"/>
                </a:lnTo>
                <a:lnTo>
                  <a:pt x="108492" y="19522"/>
                </a:lnTo>
                <a:lnTo>
                  <a:pt x="115190" y="18729"/>
                </a:lnTo>
                <a:lnTo>
                  <a:pt x="126324" y="16296"/>
                </a:lnTo>
                <a:lnTo>
                  <a:pt x="168133" y="5675"/>
                </a:lnTo>
                <a:lnTo>
                  <a:pt x="176859" y="3783"/>
                </a:lnTo>
                <a:lnTo>
                  <a:pt x="183629" y="2522"/>
                </a:lnTo>
                <a:lnTo>
                  <a:pt x="190999" y="1681"/>
                </a:lnTo>
                <a:lnTo>
                  <a:pt x="198770" y="112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56"/>
          <p:cNvSpPr/>
          <p:nvPr/>
        </p:nvSpPr>
        <p:spPr>
          <a:xfrm>
            <a:off x="6457950" y="35833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57"/>
          <p:cNvSpPr/>
          <p:nvPr/>
        </p:nvSpPr>
        <p:spPr>
          <a:xfrm>
            <a:off x="6457950" y="3531870"/>
            <a:ext cx="317183" cy="60008"/>
          </a:xfrm>
          <a:custGeom>
            <a:avLst/>
            <a:gdLst/>
            <a:ahLst/>
            <a:cxnLst/>
            <a:rect l="0" t="0" r="0" b="0"/>
            <a:pathLst>
              <a:path w="317183" h="60008">
                <a:moveTo>
                  <a:pt x="0" y="60007"/>
                </a:moveTo>
                <a:lnTo>
                  <a:pt x="18203" y="55456"/>
                </a:lnTo>
                <a:lnTo>
                  <a:pt x="26422" y="53163"/>
                </a:lnTo>
                <a:lnTo>
                  <a:pt x="43176" y="48075"/>
                </a:lnTo>
                <a:lnTo>
                  <a:pt x="50691" y="46337"/>
                </a:lnTo>
                <a:lnTo>
                  <a:pt x="57607" y="45179"/>
                </a:lnTo>
                <a:lnTo>
                  <a:pt x="64122" y="44407"/>
                </a:lnTo>
                <a:lnTo>
                  <a:pt x="69418" y="42940"/>
                </a:lnTo>
                <a:lnTo>
                  <a:pt x="73900" y="41009"/>
                </a:lnTo>
                <a:lnTo>
                  <a:pt x="77842" y="38769"/>
                </a:lnTo>
                <a:lnTo>
                  <a:pt x="83327" y="37276"/>
                </a:lnTo>
                <a:lnTo>
                  <a:pt x="89841" y="36280"/>
                </a:lnTo>
                <a:lnTo>
                  <a:pt x="97042" y="35617"/>
                </a:lnTo>
                <a:lnTo>
                  <a:pt x="109462" y="33269"/>
                </a:lnTo>
                <a:lnTo>
                  <a:pt x="143581" y="25581"/>
                </a:lnTo>
                <a:lnTo>
                  <a:pt x="157634" y="22769"/>
                </a:lnTo>
                <a:lnTo>
                  <a:pt x="168907" y="20894"/>
                </a:lnTo>
                <a:lnTo>
                  <a:pt x="178327" y="19644"/>
                </a:lnTo>
                <a:lnTo>
                  <a:pt x="186511" y="17859"/>
                </a:lnTo>
                <a:lnTo>
                  <a:pt x="193874" y="15716"/>
                </a:lnTo>
                <a:lnTo>
                  <a:pt x="200686" y="13334"/>
                </a:lnTo>
                <a:lnTo>
                  <a:pt x="208086" y="11747"/>
                </a:lnTo>
                <a:lnTo>
                  <a:pt x="215876" y="10689"/>
                </a:lnTo>
                <a:lnTo>
                  <a:pt x="223927" y="9983"/>
                </a:lnTo>
                <a:lnTo>
                  <a:pt x="234057" y="8560"/>
                </a:lnTo>
                <a:lnTo>
                  <a:pt x="258012" y="4439"/>
                </a:lnTo>
                <a:lnTo>
                  <a:pt x="268211" y="2959"/>
                </a:lnTo>
                <a:lnTo>
                  <a:pt x="276914" y="1973"/>
                </a:lnTo>
                <a:lnTo>
                  <a:pt x="284622" y="1315"/>
                </a:lnTo>
                <a:lnTo>
                  <a:pt x="291665" y="87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58"/>
          <p:cNvSpPr/>
          <p:nvPr/>
        </p:nvSpPr>
        <p:spPr>
          <a:xfrm>
            <a:off x="6794428" y="3360420"/>
            <a:ext cx="318592" cy="462916"/>
          </a:xfrm>
          <a:custGeom>
            <a:avLst/>
            <a:gdLst/>
            <a:ahLst/>
            <a:cxnLst/>
            <a:rect l="0" t="0" r="0" b="0"/>
            <a:pathLst>
              <a:path w="318592" h="462916">
                <a:moveTo>
                  <a:pt x="92147" y="0"/>
                </a:moveTo>
                <a:lnTo>
                  <a:pt x="87596" y="13652"/>
                </a:lnTo>
                <a:lnTo>
                  <a:pt x="82821" y="25435"/>
                </a:lnTo>
                <a:lnTo>
                  <a:pt x="77524" y="37022"/>
                </a:lnTo>
                <a:lnTo>
                  <a:pt x="71996" y="48521"/>
                </a:lnTo>
                <a:lnTo>
                  <a:pt x="66363" y="62522"/>
                </a:lnTo>
                <a:lnTo>
                  <a:pt x="60685" y="78270"/>
                </a:lnTo>
                <a:lnTo>
                  <a:pt x="54986" y="94794"/>
                </a:lnTo>
                <a:lnTo>
                  <a:pt x="49279" y="109123"/>
                </a:lnTo>
                <a:lnTo>
                  <a:pt x="42614" y="122794"/>
                </a:lnTo>
                <a:lnTo>
                  <a:pt x="38170" y="130440"/>
                </a:lnTo>
                <a:lnTo>
                  <a:pt x="28152" y="146556"/>
                </a:lnTo>
                <a:lnTo>
                  <a:pt x="17350" y="163243"/>
                </a:lnTo>
                <a:lnTo>
                  <a:pt x="8738" y="175105"/>
                </a:lnTo>
                <a:lnTo>
                  <a:pt x="2689" y="183552"/>
                </a:lnTo>
                <a:lnTo>
                  <a:pt x="0" y="190481"/>
                </a:lnTo>
                <a:lnTo>
                  <a:pt x="235" y="192710"/>
                </a:lnTo>
                <a:lnTo>
                  <a:pt x="1345" y="194195"/>
                </a:lnTo>
                <a:lnTo>
                  <a:pt x="3037" y="195186"/>
                </a:lnTo>
                <a:lnTo>
                  <a:pt x="7458" y="196287"/>
                </a:lnTo>
                <a:lnTo>
                  <a:pt x="9969" y="196580"/>
                </a:lnTo>
                <a:lnTo>
                  <a:pt x="17841" y="194366"/>
                </a:lnTo>
                <a:lnTo>
                  <a:pt x="26737" y="190207"/>
                </a:lnTo>
                <a:lnTo>
                  <a:pt x="33866" y="185184"/>
                </a:lnTo>
                <a:lnTo>
                  <a:pt x="45289" y="177236"/>
                </a:lnTo>
                <a:lnTo>
                  <a:pt x="52336" y="172450"/>
                </a:lnTo>
                <a:lnTo>
                  <a:pt x="61796" y="167354"/>
                </a:lnTo>
                <a:lnTo>
                  <a:pt x="72866" y="162052"/>
                </a:lnTo>
                <a:lnTo>
                  <a:pt x="85007" y="156612"/>
                </a:lnTo>
                <a:lnTo>
                  <a:pt x="95959" y="152033"/>
                </a:lnTo>
                <a:lnTo>
                  <a:pt x="106119" y="148027"/>
                </a:lnTo>
                <a:lnTo>
                  <a:pt x="115749" y="144405"/>
                </a:lnTo>
                <a:lnTo>
                  <a:pt x="124074" y="141037"/>
                </a:lnTo>
                <a:lnTo>
                  <a:pt x="131529" y="137840"/>
                </a:lnTo>
                <a:lnTo>
                  <a:pt x="138404" y="134756"/>
                </a:lnTo>
                <a:lnTo>
                  <a:pt x="145845" y="131747"/>
                </a:lnTo>
                <a:lnTo>
                  <a:pt x="161732" y="125864"/>
                </a:lnTo>
                <a:lnTo>
                  <a:pt x="171875" y="123914"/>
                </a:lnTo>
                <a:lnTo>
                  <a:pt x="183399" y="122615"/>
                </a:lnTo>
                <a:lnTo>
                  <a:pt x="195844" y="121748"/>
                </a:lnTo>
                <a:lnTo>
                  <a:pt x="206998" y="121170"/>
                </a:lnTo>
                <a:lnTo>
                  <a:pt x="227012" y="120528"/>
                </a:lnTo>
                <a:lnTo>
                  <a:pt x="249793" y="120167"/>
                </a:lnTo>
                <a:lnTo>
                  <a:pt x="258205" y="122021"/>
                </a:lnTo>
                <a:lnTo>
                  <a:pt x="267622" y="125162"/>
                </a:lnTo>
                <a:lnTo>
                  <a:pt x="277710" y="129161"/>
                </a:lnTo>
                <a:lnTo>
                  <a:pt x="285387" y="132780"/>
                </a:lnTo>
                <a:lnTo>
                  <a:pt x="291459" y="136145"/>
                </a:lnTo>
                <a:lnTo>
                  <a:pt x="296459" y="139341"/>
                </a:lnTo>
                <a:lnTo>
                  <a:pt x="304554" y="147972"/>
                </a:lnTo>
                <a:lnTo>
                  <a:pt x="311328" y="158157"/>
                </a:lnTo>
                <a:lnTo>
                  <a:pt x="317513" y="169034"/>
                </a:lnTo>
                <a:lnTo>
                  <a:pt x="318591" y="174602"/>
                </a:lnTo>
                <a:lnTo>
                  <a:pt x="318357" y="180219"/>
                </a:lnTo>
                <a:lnTo>
                  <a:pt x="315557" y="191539"/>
                </a:lnTo>
                <a:lnTo>
                  <a:pt x="303295" y="224589"/>
                </a:lnTo>
                <a:lnTo>
                  <a:pt x="299587" y="232594"/>
                </a:lnTo>
                <a:lnTo>
                  <a:pt x="295210" y="240788"/>
                </a:lnTo>
                <a:lnTo>
                  <a:pt x="290388" y="249107"/>
                </a:lnTo>
                <a:lnTo>
                  <a:pt x="274869" y="273591"/>
                </a:lnTo>
                <a:lnTo>
                  <a:pt x="265396" y="288122"/>
                </a:lnTo>
                <a:lnTo>
                  <a:pt x="253366" y="302571"/>
                </a:lnTo>
                <a:lnTo>
                  <a:pt x="239631" y="316967"/>
                </a:lnTo>
                <a:lnTo>
                  <a:pt x="224759" y="331326"/>
                </a:lnTo>
                <a:lnTo>
                  <a:pt x="209131" y="345661"/>
                </a:lnTo>
                <a:lnTo>
                  <a:pt x="176525" y="374290"/>
                </a:lnTo>
                <a:lnTo>
                  <a:pt x="162686" y="385733"/>
                </a:lnTo>
                <a:lnTo>
                  <a:pt x="150603" y="395268"/>
                </a:lnTo>
                <a:lnTo>
                  <a:pt x="139690" y="403530"/>
                </a:lnTo>
                <a:lnTo>
                  <a:pt x="129557" y="409990"/>
                </a:lnTo>
                <a:lnTo>
                  <a:pt x="119945" y="415249"/>
                </a:lnTo>
                <a:lnTo>
                  <a:pt x="110679" y="419707"/>
                </a:lnTo>
                <a:lnTo>
                  <a:pt x="102596" y="424585"/>
                </a:lnTo>
                <a:lnTo>
                  <a:pt x="95303" y="429742"/>
                </a:lnTo>
                <a:lnTo>
                  <a:pt x="88537" y="435084"/>
                </a:lnTo>
                <a:lnTo>
                  <a:pt x="81167" y="439598"/>
                </a:lnTo>
                <a:lnTo>
                  <a:pt x="73396" y="443560"/>
                </a:lnTo>
                <a:lnTo>
                  <a:pt x="58096" y="450503"/>
                </a:lnTo>
                <a:lnTo>
                  <a:pt x="32139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59"/>
          <p:cNvSpPr/>
          <p:nvPr/>
        </p:nvSpPr>
        <p:spPr>
          <a:xfrm>
            <a:off x="6852284" y="3351857"/>
            <a:ext cx="377192" cy="25709"/>
          </a:xfrm>
          <a:custGeom>
            <a:avLst/>
            <a:gdLst/>
            <a:ahLst/>
            <a:cxnLst/>
            <a:rect l="0" t="0" r="0" b="0"/>
            <a:pathLst>
              <a:path w="377192" h="25709">
                <a:moveTo>
                  <a:pt x="0" y="25708"/>
                </a:moveTo>
                <a:lnTo>
                  <a:pt x="13653" y="21157"/>
                </a:lnTo>
                <a:lnTo>
                  <a:pt x="19580" y="19816"/>
                </a:lnTo>
                <a:lnTo>
                  <a:pt x="25436" y="18922"/>
                </a:lnTo>
                <a:lnTo>
                  <a:pt x="31245" y="18327"/>
                </a:lnTo>
                <a:lnTo>
                  <a:pt x="52939" y="15125"/>
                </a:lnTo>
                <a:lnTo>
                  <a:pt x="66726" y="12937"/>
                </a:lnTo>
                <a:lnTo>
                  <a:pt x="78774" y="11479"/>
                </a:lnTo>
                <a:lnTo>
                  <a:pt x="89664" y="10507"/>
                </a:lnTo>
                <a:lnTo>
                  <a:pt x="99781" y="9859"/>
                </a:lnTo>
                <a:lnTo>
                  <a:pt x="113193" y="8474"/>
                </a:lnTo>
                <a:lnTo>
                  <a:pt x="145877" y="4396"/>
                </a:lnTo>
                <a:lnTo>
                  <a:pt x="160116" y="2927"/>
                </a:lnTo>
                <a:lnTo>
                  <a:pt x="172467" y="1948"/>
                </a:lnTo>
                <a:lnTo>
                  <a:pt x="183558" y="1296"/>
                </a:lnTo>
                <a:lnTo>
                  <a:pt x="206042" y="570"/>
                </a:lnTo>
                <a:lnTo>
                  <a:pt x="265520" y="162"/>
                </a:lnTo>
                <a:lnTo>
                  <a:pt x="366445" y="0"/>
                </a:lnTo>
                <a:lnTo>
                  <a:pt x="370027" y="949"/>
                </a:lnTo>
                <a:lnTo>
                  <a:pt x="372415" y="2535"/>
                </a:lnTo>
                <a:lnTo>
                  <a:pt x="377191" y="85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60"/>
          <p:cNvSpPr/>
          <p:nvPr/>
        </p:nvSpPr>
        <p:spPr>
          <a:xfrm>
            <a:off x="5643562" y="3891959"/>
            <a:ext cx="1071564" cy="111399"/>
          </a:xfrm>
          <a:custGeom>
            <a:avLst/>
            <a:gdLst/>
            <a:ahLst/>
            <a:cxnLst/>
            <a:rect l="0" t="0" r="0" b="0"/>
            <a:pathLst>
              <a:path w="1071564" h="111399">
                <a:moveTo>
                  <a:pt x="0" y="111398"/>
                </a:moveTo>
                <a:lnTo>
                  <a:pt x="9102" y="106847"/>
                </a:lnTo>
                <a:lnTo>
                  <a:pt x="18450" y="104554"/>
                </a:lnTo>
                <a:lnTo>
                  <a:pt x="31350" y="102073"/>
                </a:lnTo>
                <a:lnTo>
                  <a:pt x="46618" y="99467"/>
                </a:lnTo>
                <a:lnTo>
                  <a:pt x="60606" y="95823"/>
                </a:lnTo>
                <a:lnTo>
                  <a:pt x="73742" y="91490"/>
                </a:lnTo>
                <a:lnTo>
                  <a:pt x="86308" y="86696"/>
                </a:lnTo>
                <a:lnTo>
                  <a:pt x="99449" y="82548"/>
                </a:lnTo>
                <a:lnTo>
                  <a:pt x="112972" y="78830"/>
                </a:lnTo>
                <a:lnTo>
                  <a:pt x="126749" y="75398"/>
                </a:lnTo>
                <a:lnTo>
                  <a:pt x="177996" y="61467"/>
                </a:lnTo>
                <a:lnTo>
                  <a:pt x="195816" y="57156"/>
                </a:lnTo>
                <a:lnTo>
                  <a:pt x="213412" y="53329"/>
                </a:lnTo>
                <a:lnTo>
                  <a:pt x="230857" y="49825"/>
                </a:lnTo>
                <a:lnTo>
                  <a:pt x="250107" y="46537"/>
                </a:lnTo>
                <a:lnTo>
                  <a:pt x="291817" y="40343"/>
                </a:lnTo>
                <a:lnTo>
                  <a:pt x="494431" y="14253"/>
                </a:lnTo>
                <a:lnTo>
                  <a:pt x="562965" y="8533"/>
                </a:lnTo>
                <a:lnTo>
                  <a:pt x="637874" y="3767"/>
                </a:lnTo>
                <a:lnTo>
                  <a:pt x="693392" y="1650"/>
                </a:lnTo>
                <a:lnTo>
                  <a:pt x="762133" y="458"/>
                </a:lnTo>
                <a:lnTo>
                  <a:pt x="945659" y="0"/>
                </a:lnTo>
                <a:lnTo>
                  <a:pt x="964767" y="938"/>
                </a:lnTo>
                <a:lnTo>
                  <a:pt x="983221" y="2515"/>
                </a:lnTo>
                <a:lnTo>
                  <a:pt x="1015154" y="5856"/>
                </a:lnTo>
                <a:lnTo>
                  <a:pt x="1043842" y="7737"/>
                </a:lnTo>
                <a:lnTo>
                  <a:pt x="1071563" y="85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2x+3y=1</a:t>
            </a:r>
          </a:p>
          <a:p>
            <a:pPr>
              <a:buNone/>
            </a:pPr>
            <a:r>
              <a:rPr lang="en-US" dirty="0" smtClean="0"/>
              <a:t>5x+3y=16</a:t>
            </a:r>
            <a:endParaRPr lang="en-US" dirty="0"/>
          </a:p>
        </p:txBody>
      </p:sp>
      <p:sp>
        <p:nvSpPr>
          <p:cNvPr id="4" name="SMARTPenAnnotation1076"/>
          <p:cNvSpPr/>
          <p:nvPr/>
        </p:nvSpPr>
        <p:spPr>
          <a:xfrm>
            <a:off x="328612" y="2777489"/>
            <a:ext cx="140852" cy="17147"/>
          </a:xfrm>
          <a:custGeom>
            <a:avLst/>
            <a:gdLst/>
            <a:ahLst/>
            <a:cxnLst/>
            <a:rect l="0" t="0" r="0" b="0"/>
            <a:pathLst>
              <a:path w="140852" h="17147">
                <a:moveTo>
                  <a:pt x="0" y="17146"/>
                </a:moveTo>
                <a:lnTo>
                  <a:pt x="28414" y="17146"/>
                </a:lnTo>
                <a:lnTo>
                  <a:pt x="37993" y="16193"/>
                </a:lnTo>
                <a:lnTo>
                  <a:pt x="49141" y="14606"/>
                </a:lnTo>
                <a:lnTo>
                  <a:pt x="61336" y="12595"/>
                </a:lnTo>
                <a:lnTo>
                  <a:pt x="71370" y="11254"/>
                </a:lnTo>
                <a:lnTo>
                  <a:pt x="79965" y="10360"/>
                </a:lnTo>
                <a:lnTo>
                  <a:pt x="87600" y="9765"/>
                </a:lnTo>
                <a:lnTo>
                  <a:pt x="94595" y="9368"/>
                </a:lnTo>
                <a:lnTo>
                  <a:pt x="107447" y="8926"/>
                </a:lnTo>
                <a:lnTo>
                  <a:pt x="124376" y="8643"/>
                </a:lnTo>
                <a:lnTo>
                  <a:pt x="139839" y="8582"/>
                </a:lnTo>
                <a:lnTo>
                  <a:pt x="140851" y="7627"/>
                </a:lnTo>
                <a:lnTo>
                  <a:pt x="140573" y="6037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77"/>
          <p:cNvSpPr/>
          <p:nvPr/>
        </p:nvSpPr>
        <p:spPr>
          <a:xfrm>
            <a:off x="658001" y="2700446"/>
            <a:ext cx="382129" cy="394057"/>
          </a:xfrm>
          <a:custGeom>
            <a:avLst/>
            <a:gdLst/>
            <a:ahLst/>
            <a:cxnLst/>
            <a:rect l="0" t="0" r="0" b="0"/>
            <a:pathLst>
              <a:path w="382129" h="394057">
                <a:moveTo>
                  <a:pt x="4938" y="59899"/>
                </a:moveTo>
                <a:lnTo>
                  <a:pt x="388" y="59899"/>
                </a:lnTo>
                <a:lnTo>
                  <a:pt x="0" y="58946"/>
                </a:lnTo>
                <a:lnTo>
                  <a:pt x="693" y="57359"/>
                </a:lnTo>
                <a:lnTo>
                  <a:pt x="2108" y="55348"/>
                </a:lnTo>
                <a:lnTo>
                  <a:pt x="4004" y="54007"/>
                </a:lnTo>
                <a:lnTo>
                  <a:pt x="8651" y="52518"/>
                </a:lnTo>
                <a:lnTo>
                  <a:pt x="10271" y="51168"/>
                </a:lnTo>
                <a:lnTo>
                  <a:pt x="11351" y="49316"/>
                </a:lnTo>
                <a:lnTo>
                  <a:pt x="12071" y="47128"/>
                </a:lnTo>
                <a:lnTo>
                  <a:pt x="13503" y="45670"/>
                </a:lnTo>
                <a:lnTo>
                  <a:pt x="15411" y="44698"/>
                </a:lnTo>
                <a:lnTo>
                  <a:pt x="17635" y="44050"/>
                </a:lnTo>
                <a:lnTo>
                  <a:pt x="22646" y="40790"/>
                </a:lnTo>
                <a:lnTo>
                  <a:pt x="25316" y="38587"/>
                </a:lnTo>
                <a:lnTo>
                  <a:pt x="35903" y="33599"/>
                </a:lnTo>
                <a:lnTo>
                  <a:pt x="42726" y="30936"/>
                </a:lnTo>
                <a:lnTo>
                  <a:pt x="52848" y="25436"/>
                </a:lnTo>
                <a:lnTo>
                  <a:pt x="61474" y="19817"/>
                </a:lnTo>
                <a:lnTo>
                  <a:pt x="71658" y="14145"/>
                </a:lnTo>
                <a:lnTo>
                  <a:pt x="82534" y="10989"/>
                </a:lnTo>
                <a:lnTo>
                  <a:pt x="88101" y="10147"/>
                </a:lnTo>
                <a:lnTo>
                  <a:pt x="94670" y="9586"/>
                </a:lnTo>
                <a:lnTo>
                  <a:pt x="101907" y="9212"/>
                </a:lnTo>
                <a:lnTo>
                  <a:pt x="109589" y="8962"/>
                </a:lnTo>
                <a:lnTo>
                  <a:pt x="116616" y="7844"/>
                </a:lnTo>
                <a:lnTo>
                  <a:pt x="123205" y="6145"/>
                </a:lnTo>
                <a:lnTo>
                  <a:pt x="129503" y="4061"/>
                </a:lnTo>
                <a:lnTo>
                  <a:pt x="136559" y="2671"/>
                </a:lnTo>
                <a:lnTo>
                  <a:pt x="144120" y="1744"/>
                </a:lnTo>
                <a:lnTo>
                  <a:pt x="152019" y="1126"/>
                </a:lnTo>
                <a:lnTo>
                  <a:pt x="159190" y="715"/>
                </a:lnTo>
                <a:lnTo>
                  <a:pt x="172237" y="257"/>
                </a:lnTo>
                <a:lnTo>
                  <a:pt x="190293" y="0"/>
                </a:lnTo>
                <a:lnTo>
                  <a:pt x="198993" y="916"/>
                </a:lnTo>
                <a:lnTo>
                  <a:pt x="209556" y="2479"/>
                </a:lnTo>
                <a:lnTo>
                  <a:pt x="221360" y="4474"/>
                </a:lnTo>
                <a:lnTo>
                  <a:pt x="230182" y="5804"/>
                </a:lnTo>
                <a:lnTo>
                  <a:pt x="237016" y="6690"/>
                </a:lnTo>
                <a:lnTo>
                  <a:pt x="242524" y="7282"/>
                </a:lnTo>
                <a:lnTo>
                  <a:pt x="249054" y="9581"/>
                </a:lnTo>
                <a:lnTo>
                  <a:pt x="256265" y="13018"/>
                </a:lnTo>
                <a:lnTo>
                  <a:pt x="263929" y="17215"/>
                </a:lnTo>
                <a:lnTo>
                  <a:pt x="274986" y="24418"/>
                </a:lnTo>
                <a:lnTo>
                  <a:pt x="279267" y="27672"/>
                </a:lnTo>
                <a:lnTo>
                  <a:pt x="282122" y="30795"/>
                </a:lnTo>
                <a:lnTo>
                  <a:pt x="284025" y="33828"/>
                </a:lnTo>
                <a:lnTo>
                  <a:pt x="289243" y="45189"/>
                </a:lnTo>
                <a:lnTo>
                  <a:pt x="291630" y="50092"/>
                </a:lnTo>
                <a:lnTo>
                  <a:pt x="292269" y="54313"/>
                </a:lnTo>
                <a:lnTo>
                  <a:pt x="291742" y="58080"/>
                </a:lnTo>
                <a:lnTo>
                  <a:pt x="288617" y="68615"/>
                </a:lnTo>
                <a:lnTo>
                  <a:pt x="284053" y="89173"/>
                </a:lnTo>
                <a:lnTo>
                  <a:pt x="281502" y="98465"/>
                </a:lnTo>
                <a:lnTo>
                  <a:pt x="278849" y="106564"/>
                </a:lnTo>
                <a:lnTo>
                  <a:pt x="276128" y="113869"/>
                </a:lnTo>
                <a:lnTo>
                  <a:pt x="273362" y="120644"/>
                </a:lnTo>
                <a:lnTo>
                  <a:pt x="270565" y="127066"/>
                </a:lnTo>
                <a:lnTo>
                  <a:pt x="264917" y="139281"/>
                </a:lnTo>
                <a:lnTo>
                  <a:pt x="259232" y="151059"/>
                </a:lnTo>
                <a:lnTo>
                  <a:pt x="250990" y="162645"/>
                </a:lnTo>
                <a:lnTo>
                  <a:pt x="240977" y="174143"/>
                </a:lnTo>
                <a:lnTo>
                  <a:pt x="230177" y="185604"/>
                </a:lnTo>
                <a:lnTo>
                  <a:pt x="222725" y="192280"/>
                </a:lnTo>
                <a:lnTo>
                  <a:pt x="213947" y="199588"/>
                </a:lnTo>
                <a:lnTo>
                  <a:pt x="204285" y="207317"/>
                </a:lnTo>
                <a:lnTo>
                  <a:pt x="195939" y="214375"/>
                </a:lnTo>
                <a:lnTo>
                  <a:pt x="188469" y="220986"/>
                </a:lnTo>
                <a:lnTo>
                  <a:pt x="175090" y="233410"/>
                </a:lnTo>
                <a:lnTo>
                  <a:pt x="156848" y="251115"/>
                </a:lnTo>
                <a:lnTo>
                  <a:pt x="127872" y="279895"/>
                </a:lnTo>
                <a:lnTo>
                  <a:pt x="116408" y="288802"/>
                </a:lnTo>
                <a:lnTo>
                  <a:pt x="110684" y="292511"/>
                </a:lnTo>
                <a:lnTo>
                  <a:pt x="101784" y="301712"/>
                </a:lnTo>
                <a:lnTo>
                  <a:pt x="98077" y="306833"/>
                </a:lnTo>
                <a:lnTo>
                  <a:pt x="88878" y="315062"/>
                </a:lnTo>
                <a:lnTo>
                  <a:pt x="78440" y="321895"/>
                </a:lnTo>
                <a:lnTo>
                  <a:pt x="67451" y="328106"/>
                </a:lnTo>
                <a:lnTo>
                  <a:pt x="58757" y="336582"/>
                </a:lnTo>
                <a:lnTo>
                  <a:pt x="55105" y="341509"/>
                </a:lnTo>
                <a:lnTo>
                  <a:pt x="48860" y="347652"/>
                </a:lnTo>
                <a:lnTo>
                  <a:pt x="40887" y="354604"/>
                </a:lnTo>
                <a:lnTo>
                  <a:pt x="31762" y="362096"/>
                </a:lnTo>
                <a:lnTo>
                  <a:pt x="21622" y="372961"/>
                </a:lnTo>
                <a:lnTo>
                  <a:pt x="18919" y="377192"/>
                </a:lnTo>
                <a:lnTo>
                  <a:pt x="18069" y="380965"/>
                </a:lnTo>
                <a:lnTo>
                  <a:pt x="18454" y="384433"/>
                </a:lnTo>
                <a:lnTo>
                  <a:pt x="19664" y="387697"/>
                </a:lnTo>
                <a:lnTo>
                  <a:pt x="21423" y="389874"/>
                </a:lnTo>
                <a:lnTo>
                  <a:pt x="23548" y="391324"/>
                </a:lnTo>
                <a:lnTo>
                  <a:pt x="25917" y="392292"/>
                </a:lnTo>
                <a:lnTo>
                  <a:pt x="33630" y="393366"/>
                </a:lnTo>
                <a:lnTo>
                  <a:pt x="42455" y="393844"/>
                </a:lnTo>
                <a:lnTo>
                  <a:pt x="49553" y="394056"/>
                </a:lnTo>
                <a:lnTo>
                  <a:pt x="60962" y="391611"/>
                </a:lnTo>
                <a:lnTo>
                  <a:pt x="68005" y="389625"/>
                </a:lnTo>
                <a:lnTo>
                  <a:pt x="78415" y="387349"/>
                </a:lnTo>
                <a:lnTo>
                  <a:pt x="105222" y="382279"/>
                </a:lnTo>
                <a:lnTo>
                  <a:pt x="117514" y="380547"/>
                </a:lnTo>
                <a:lnTo>
                  <a:pt x="128567" y="379392"/>
                </a:lnTo>
                <a:lnTo>
                  <a:pt x="138792" y="378621"/>
                </a:lnTo>
                <a:lnTo>
                  <a:pt x="148467" y="377156"/>
                </a:lnTo>
                <a:lnTo>
                  <a:pt x="157774" y="375226"/>
                </a:lnTo>
                <a:lnTo>
                  <a:pt x="166836" y="372987"/>
                </a:lnTo>
                <a:lnTo>
                  <a:pt x="188118" y="370542"/>
                </a:lnTo>
                <a:lnTo>
                  <a:pt x="252404" y="365285"/>
                </a:lnTo>
                <a:lnTo>
                  <a:pt x="296216" y="362313"/>
                </a:lnTo>
                <a:lnTo>
                  <a:pt x="310566" y="361521"/>
                </a:lnTo>
                <a:lnTo>
                  <a:pt x="341750" y="360640"/>
                </a:lnTo>
                <a:lnTo>
                  <a:pt x="382128" y="3599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78"/>
          <p:cNvSpPr/>
          <p:nvPr/>
        </p:nvSpPr>
        <p:spPr>
          <a:xfrm>
            <a:off x="1220152" y="2837497"/>
            <a:ext cx="402908" cy="291466"/>
          </a:xfrm>
          <a:custGeom>
            <a:avLst/>
            <a:gdLst/>
            <a:ahLst/>
            <a:cxnLst/>
            <a:rect l="0" t="0" r="0" b="0"/>
            <a:pathLst>
              <a:path w="402908" h="291466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6844" y="20120"/>
                </a:lnTo>
                <a:lnTo>
                  <a:pt x="9325" y="21986"/>
                </a:lnTo>
                <a:lnTo>
                  <a:pt x="19908" y="27152"/>
                </a:lnTo>
                <a:lnTo>
                  <a:pt x="24702" y="29531"/>
                </a:lnTo>
                <a:lnTo>
                  <a:pt x="28851" y="33023"/>
                </a:lnTo>
                <a:lnTo>
                  <a:pt x="36000" y="41982"/>
                </a:lnTo>
                <a:lnTo>
                  <a:pt x="44892" y="49774"/>
                </a:lnTo>
                <a:lnTo>
                  <a:pt x="54242" y="56412"/>
                </a:lnTo>
                <a:lnTo>
                  <a:pt x="61573" y="62537"/>
                </a:lnTo>
                <a:lnTo>
                  <a:pt x="73086" y="70974"/>
                </a:lnTo>
                <a:lnTo>
                  <a:pt x="80156" y="75891"/>
                </a:lnTo>
                <a:lnTo>
                  <a:pt x="87727" y="80122"/>
                </a:lnTo>
                <a:lnTo>
                  <a:pt x="95632" y="83895"/>
                </a:lnTo>
                <a:lnTo>
                  <a:pt x="103760" y="87362"/>
                </a:lnTo>
                <a:lnTo>
                  <a:pt x="111083" y="91579"/>
                </a:lnTo>
                <a:lnTo>
                  <a:pt x="117870" y="96295"/>
                </a:lnTo>
                <a:lnTo>
                  <a:pt x="124300" y="101344"/>
                </a:lnTo>
                <a:lnTo>
                  <a:pt x="131444" y="106615"/>
                </a:lnTo>
                <a:lnTo>
                  <a:pt x="147002" y="117552"/>
                </a:lnTo>
                <a:lnTo>
                  <a:pt x="154199" y="122183"/>
                </a:lnTo>
                <a:lnTo>
                  <a:pt x="160902" y="126223"/>
                </a:lnTo>
                <a:lnTo>
                  <a:pt x="167275" y="129869"/>
                </a:lnTo>
                <a:lnTo>
                  <a:pt x="174382" y="134204"/>
                </a:lnTo>
                <a:lnTo>
                  <a:pt x="189898" y="144101"/>
                </a:lnTo>
                <a:lnTo>
                  <a:pt x="197084" y="149408"/>
                </a:lnTo>
                <a:lnTo>
                  <a:pt x="203779" y="154850"/>
                </a:lnTo>
                <a:lnTo>
                  <a:pt x="210148" y="160383"/>
                </a:lnTo>
                <a:lnTo>
                  <a:pt x="217251" y="165977"/>
                </a:lnTo>
                <a:lnTo>
                  <a:pt x="224844" y="171612"/>
                </a:lnTo>
                <a:lnTo>
                  <a:pt x="232763" y="177273"/>
                </a:lnTo>
                <a:lnTo>
                  <a:pt x="242806" y="183904"/>
                </a:lnTo>
                <a:lnTo>
                  <a:pt x="266664" y="198893"/>
                </a:lnTo>
                <a:lnTo>
                  <a:pt x="276836" y="204985"/>
                </a:lnTo>
                <a:lnTo>
                  <a:pt x="285522" y="209999"/>
                </a:lnTo>
                <a:lnTo>
                  <a:pt x="293218" y="214295"/>
                </a:lnTo>
                <a:lnTo>
                  <a:pt x="301206" y="219063"/>
                </a:lnTo>
                <a:lnTo>
                  <a:pt x="325149" y="233924"/>
                </a:lnTo>
                <a:lnTo>
                  <a:pt x="332018" y="237864"/>
                </a:lnTo>
                <a:lnTo>
                  <a:pt x="343779" y="244782"/>
                </a:lnTo>
                <a:lnTo>
                  <a:pt x="352180" y="251032"/>
                </a:lnTo>
                <a:lnTo>
                  <a:pt x="361630" y="256985"/>
                </a:lnTo>
                <a:lnTo>
                  <a:pt x="371227" y="262806"/>
                </a:lnTo>
                <a:lnTo>
                  <a:pt x="381985" y="270485"/>
                </a:lnTo>
                <a:lnTo>
                  <a:pt x="388211" y="272616"/>
                </a:lnTo>
                <a:lnTo>
                  <a:pt x="390252" y="274136"/>
                </a:lnTo>
                <a:lnTo>
                  <a:pt x="391613" y="276103"/>
                </a:lnTo>
                <a:lnTo>
                  <a:pt x="393125" y="280827"/>
                </a:lnTo>
                <a:lnTo>
                  <a:pt x="393797" y="286102"/>
                </a:lnTo>
                <a:lnTo>
                  <a:pt x="394929" y="287890"/>
                </a:lnTo>
                <a:lnTo>
                  <a:pt x="396636" y="289081"/>
                </a:lnTo>
                <a:lnTo>
                  <a:pt x="402907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9"/>
          <p:cNvSpPr/>
          <p:nvPr/>
        </p:nvSpPr>
        <p:spPr>
          <a:xfrm>
            <a:off x="1305877" y="2846070"/>
            <a:ext cx="282893" cy="342901"/>
          </a:xfrm>
          <a:custGeom>
            <a:avLst/>
            <a:gdLst/>
            <a:ahLst/>
            <a:cxnLst/>
            <a:rect l="0" t="0" r="0" b="0"/>
            <a:pathLst>
              <a:path w="282893" h="342901">
                <a:moveTo>
                  <a:pt x="282892" y="0"/>
                </a:moveTo>
                <a:lnTo>
                  <a:pt x="273791" y="9101"/>
                </a:lnTo>
                <a:lnTo>
                  <a:pt x="271110" y="12735"/>
                </a:lnTo>
                <a:lnTo>
                  <a:pt x="266384" y="22400"/>
                </a:lnTo>
                <a:lnTo>
                  <a:pt x="261903" y="28370"/>
                </a:lnTo>
                <a:lnTo>
                  <a:pt x="254196" y="34199"/>
                </a:lnTo>
                <a:lnTo>
                  <a:pt x="249474" y="37087"/>
                </a:lnTo>
                <a:lnTo>
                  <a:pt x="241688" y="45375"/>
                </a:lnTo>
                <a:lnTo>
                  <a:pt x="235051" y="54457"/>
                </a:lnTo>
                <a:lnTo>
                  <a:pt x="228927" y="61668"/>
                </a:lnTo>
                <a:lnTo>
                  <a:pt x="220490" y="68048"/>
                </a:lnTo>
                <a:lnTo>
                  <a:pt x="215574" y="71082"/>
                </a:lnTo>
                <a:lnTo>
                  <a:pt x="210391" y="75011"/>
                </a:lnTo>
                <a:lnTo>
                  <a:pt x="205030" y="79535"/>
                </a:lnTo>
                <a:lnTo>
                  <a:pt x="199552" y="84455"/>
                </a:lnTo>
                <a:lnTo>
                  <a:pt x="188385" y="95003"/>
                </a:lnTo>
                <a:lnTo>
                  <a:pt x="182740" y="100483"/>
                </a:lnTo>
                <a:lnTo>
                  <a:pt x="174214" y="109851"/>
                </a:lnTo>
                <a:lnTo>
                  <a:pt x="152041" y="135500"/>
                </a:lnTo>
                <a:lnTo>
                  <a:pt x="131391" y="160869"/>
                </a:lnTo>
                <a:lnTo>
                  <a:pt x="121884" y="172969"/>
                </a:lnTo>
                <a:lnTo>
                  <a:pt x="114594" y="182940"/>
                </a:lnTo>
                <a:lnTo>
                  <a:pt x="108781" y="191492"/>
                </a:lnTo>
                <a:lnTo>
                  <a:pt x="103953" y="199099"/>
                </a:lnTo>
                <a:lnTo>
                  <a:pt x="99782" y="206075"/>
                </a:lnTo>
                <a:lnTo>
                  <a:pt x="96049" y="212631"/>
                </a:lnTo>
                <a:lnTo>
                  <a:pt x="92607" y="218906"/>
                </a:lnTo>
                <a:lnTo>
                  <a:pt x="88408" y="224995"/>
                </a:lnTo>
                <a:lnTo>
                  <a:pt x="83704" y="230959"/>
                </a:lnTo>
                <a:lnTo>
                  <a:pt x="78663" y="236840"/>
                </a:lnTo>
                <a:lnTo>
                  <a:pt x="70521" y="245915"/>
                </a:lnTo>
                <a:lnTo>
                  <a:pt x="63728" y="254075"/>
                </a:lnTo>
                <a:lnTo>
                  <a:pt x="57533" y="264052"/>
                </a:lnTo>
                <a:lnTo>
                  <a:pt x="54548" y="269379"/>
                </a:lnTo>
                <a:lnTo>
                  <a:pt x="48691" y="280379"/>
                </a:lnTo>
                <a:lnTo>
                  <a:pt x="42913" y="289078"/>
                </a:lnTo>
                <a:lnTo>
                  <a:pt x="34305" y="299330"/>
                </a:lnTo>
                <a:lnTo>
                  <a:pt x="25722" y="308400"/>
                </a:lnTo>
                <a:lnTo>
                  <a:pt x="20004" y="315184"/>
                </a:lnTo>
                <a:lnTo>
                  <a:pt x="17146" y="31966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0"/>
          <p:cNvSpPr/>
          <p:nvPr/>
        </p:nvSpPr>
        <p:spPr>
          <a:xfrm>
            <a:off x="1845944" y="2863214"/>
            <a:ext cx="42864" cy="222887"/>
          </a:xfrm>
          <a:custGeom>
            <a:avLst/>
            <a:gdLst/>
            <a:ahLst/>
            <a:cxnLst/>
            <a:rect l="0" t="0" r="0" b="0"/>
            <a:pathLst>
              <a:path w="42864" h="222887">
                <a:moveTo>
                  <a:pt x="0" y="0"/>
                </a:moveTo>
                <a:lnTo>
                  <a:pt x="9102" y="13653"/>
                </a:lnTo>
                <a:lnTo>
                  <a:pt x="11783" y="18627"/>
                </a:lnTo>
                <a:lnTo>
                  <a:pt x="13570" y="22896"/>
                </a:lnTo>
                <a:lnTo>
                  <a:pt x="14762" y="26694"/>
                </a:lnTo>
                <a:lnTo>
                  <a:pt x="16509" y="31131"/>
                </a:lnTo>
                <a:lnTo>
                  <a:pt x="18626" y="35994"/>
                </a:lnTo>
                <a:lnTo>
                  <a:pt x="20990" y="41141"/>
                </a:lnTo>
                <a:lnTo>
                  <a:pt x="22566" y="45525"/>
                </a:lnTo>
                <a:lnTo>
                  <a:pt x="23617" y="49401"/>
                </a:lnTo>
                <a:lnTo>
                  <a:pt x="24317" y="52936"/>
                </a:lnTo>
                <a:lnTo>
                  <a:pt x="24784" y="57199"/>
                </a:lnTo>
                <a:lnTo>
                  <a:pt x="25095" y="61945"/>
                </a:lnTo>
                <a:lnTo>
                  <a:pt x="25303" y="67015"/>
                </a:lnTo>
                <a:lnTo>
                  <a:pt x="25534" y="77727"/>
                </a:lnTo>
                <a:lnTo>
                  <a:pt x="25682" y="95576"/>
                </a:lnTo>
                <a:lnTo>
                  <a:pt x="24741" y="101817"/>
                </a:lnTo>
                <a:lnTo>
                  <a:pt x="23162" y="109788"/>
                </a:lnTo>
                <a:lnTo>
                  <a:pt x="21156" y="118913"/>
                </a:lnTo>
                <a:lnTo>
                  <a:pt x="19819" y="125948"/>
                </a:lnTo>
                <a:lnTo>
                  <a:pt x="18928" y="131590"/>
                </a:lnTo>
                <a:lnTo>
                  <a:pt x="18334" y="136305"/>
                </a:lnTo>
                <a:lnTo>
                  <a:pt x="17938" y="142305"/>
                </a:lnTo>
                <a:lnTo>
                  <a:pt x="17674" y="149163"/>
                </a:lnTo>
                <a:lnTo>
                  <a:pt x="17302" y="169927"/>
                </a:lnTo>
                <a:lnTo>
                  <a:pt x="17250" y="176150"/>
                </a:lnTo>
                <a:lnTo>
                  <a:pt x="18167" y="181251"/>
                </a:lnTo>
                <a:lnTo>
                  <a:pt x="19732" y="185604"/>
                </a:lnTo>
                <a:lnTo>
                  <a:pt x="42863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81"/>
          <p:cNvSpPr/>
          <p:nvPr/>
        </p:nvSpPr>
        <p:spPr>
          <a:xfrm>
            <a:off x="1760219" y="2948939"/>
            <a:ext cx="300039" cy="60009"/>
          </a:xfrm>
          <a:custGeom>
            <a:avLst/>
            <a:gdLst/>
            <a:ahLst/>
            <a:cxnLst/>
            <a:rect l="0" t="0" r="0" b="0"/>
            <a:pathLst>
              <a:path w="300039" h="60009">
                <a:moveTo>
                  <a:pt x="0" y="60008"/>
                </a:moveTo>
                <a:lnTo>
                  <a:pt x="13653" y="55457"/>
                </a:lnTo>
                <a:lnTo>
                  <a:pt x="19580" y="53164"/>
                </a:lnTo>
                <a:lnTo>
                  <a:pt x="25436" y="50683"/>
                </a:lnTo>
                <a:lnTo>
                  <a:pt x="31245" y="48076"/>
                </a:lnTo>
                <a:lnTo>
                  <a:pt x="42737" y="45386"/>
                </a:lnTo>
                <a:lnTo>
                  <a:pt x="58019" y="42640"/>
                </a:lnTo>
                <a:lnTo>
                  <a:pt x="75827" y="39857"/>
                </a:lnTo>
                <a:lnTo>
                  <a:pt x="90557" y="38001"/>
                </a:lnTo>
                <a:lnTo>
                  <a:pt x="103234" y="36765"/>
                </a:lnTo>
                <a:lnTo>
                  <a:pt x="114542" y="35940"/>
                </a:lnTo>
                <a:lnTo>
                  <a:pt x="124939" y="35390"/>
                </a:lnTo>
                <a:lnTo>
                  <a:pt x="144112" y="34779"/>
                </a:lnTo>
                <a:lnTo>
                  <a:pt x="153224" y="33664"/>
                </a:lnTo>
                <a:lnTo>
                  <a:pt x="162157" y="31968"/>
                </a:lnTo>
                <a:lnTo>
                  <a:pt x="170970" y="29884"/>
                </a:lnTo>
                <a:lnTo>
                  <a:pt x="178750" y="28496"/>
                </a:lnTo>
                <a:lnTo>
                  <a:pt x="185842" y="27570"/>
                </a:lnTo>
                <a:lnTo>
                  <a:pt x="192475" y="26953"/>
                </a:lnTo>
                <a:lnTo>
                  <a:pt x="199754" y="25589"/>
                </a:lnTo>
                <a:lnTo>
                  <a:pt x="207465" y="23727"/>
                </a:lnTo>
                <a:lnTo>
                  <a:pt x="215462" y="21533"/>
                </a:lnTo>
                <a:lnTo>
                  <a:pt x="222699" y="20071"/>
                </a:lnTo>
                <a:lnTo>
                  <a:pt x="229429" y="19096"/>
                </a:lnTo>
                <a:lnTo>
                  <a:pt x="235820" y="18446"/>
                </a:lnTo>
                <a:lnTo>
                  <a:pt x="241034" y="18012"/>
                </a:lnTo>
                <a:lnTo>
                  <a:pt x="249366" y="17531"/>
                </a:lnTo>
                <a:lnTo>
                  <a:pt x="253874" y="16450"/>
                </a:lnTo>
                <a:lnTo>
                  <a:pt x="258785" y="14777"/>
                </a:lnTo>
                <a:lnTo>
                  <a:pt x="263963" y="12709"/>
                </a:lnTo>
                <a:lnTo>
                  <a:pt x="269321" y="10378"/>
                </a:lnTo>
                <a:lnTo>
                  <a:pt x="274797" y="787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82"/>
          <p:cNvSpPr/>
          <p:nvPr/>
        </p:nvSpPr>
        <p:spPr>
          <a:xfrm>
            <a:off x="2326004" y="3026092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28619" y="17145"/>
                </a:lnTo>
                <a:lnTo>
                  <a:pt x="32415" y="16193"/>
                </a:lnTo>
                <a:lnTo>
                  <a:pt x="36850" y="14605"/>
                </a:lnTo>
                <a:lnTo>
                  <a:pt x="41712" y="12594"/>
                </a:lnTo>
                <a:lnTo>
                  <a:pt x="45906" y="11253"/>
                </a:lnTo>
                <a:lnTo>
                  <a:pt x="49654" y="10360"/>
                </a:lnTo>
                <a:lnTo>
                  <a:pt x="53105" y="9764"/>
                </a:lnTo>
                <a:lnTo>
                  <a:pt x="57311" y="9367"/>
                </a:lnTo>
                <a:lnTo>
                  <a:pt x="62020" y="9102"/>
                </a:lnTo>
                <a:lnTo>
                  <a:pt x="67064" y="8926"/>
                </a:lnTo>
                <a:lnTo>
                  <a:pt x="95529" y="6189"/>
                </a:lnTo>
                <a:lnTo>
                  <a:pt x="129135" y="2751"/>
                </a:lnTo>
                <a:lnTo>
                  <a:pt x="147246" y="1223"/>
                </a:lnTo>
                <a:lnTo>
                  <a:pt x="154362" y="815"/>
                </a:lnTo>
                <a:lnTo>
                  <a:pt x="161011" y="543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83"/>
          <p:cNvSpPr/>
          <p:nvPr/>
        </p:nvSpPr>
        <p:spPr>
          <a:xfrm>
            <a:off x="2471737" y="2837636"/>
            <a:ext cx="512527" cy="402770"/>
          </a:xfrm>
          <a:custGeom>
            <a:avLst/>
            <a:gdLst/>
            <a:ahLst/>
            <a:cxnLst/>
            <a:rect l="0" t="0" r="0" b="0"/>
            <a:pathLst>
              <a:path w="512527" h="402770">
                <a:moveTo>
                  <a:pt x="0" y="42724"/>
                </a:moveTo>
                <a:lnTo>
                  <a:pt x="9102" y="33622"/>
                </a:lnTo>
                <a:lnTo>
                  <a:pt x="12735" y="30941"/>
                </a:lnTo>
                <a:lnTo>
                  <a:pt x="27951" y="24098"/>
                </a:lnTo>
                <a:lnTo>
                  <a:pt x="37187" y="20158"/>
                </a:lnTo>
                <a:lnTo>
                  <a:pt x="48695" y="16988"/>
                </a:lnTo>
                <a:lnTo>
                  <a:pt x="58472" y="12870"/>
                </a:lnTo>
                <a:lnTo>
                  <a:pt x="67557" y="10439"/>
                </a:lnTo>
                <a:lnTo>
                  <a:pt x="79328" y="7866"/>
                </a:lnTo>
                <a:lnTo>
                  <a:pt x="92890" y="5197"/>
                </a:lnTo>
                <a:lnTo>
                  <a:pt x="105742" y="3419"/>
                </a:lnTo>
                <a:lnTo>
                  <a:pt x="118120" y="2233"/>
                </a:lnTo>
                <a:lnTo>
                  <a:pt x="130181" y="1442"/>
                </a:lnTo>
                <a:lnTo>
                  <a:pt x="151203" y="564"/>
                </a:lnTo>
                <a:lnTo>
                  <a:pt x="171024" y="173"/>
                </a:lnTo>
                <a:lnTo>
                  <a:pt x="192533" y="0"/>
                </a:lnTo>
                <a:lnTo>
                  <a:pt x="202651" y="906"/>
                </a:lnTo>
                <a:lnTo>
                  <a:pt x="212253" y="2463"/>
                </a:lnTo>
                <a:lnTo>
                  <a:pt x="221512" y="4453"/>
                </a:lnTo>
                <a:lnTo>
                  <a:pt x="230542" y="5780"/>
                </a:lnTo>
                <a:lnTo>
                  <a:pt x="239420" y="6664"/>
                </a:lnTo>
                <a:lnTo>
                  <a:pt x="248196" y="7254"/>
                </a:lnTo>
                <a:lnTo>
                  <a:pt x="257856" y="9552"/>
                </a:lnTo>
                <a:lnTo>
                  <a:pt x="268107" y="12989"/>
                </a:lnTo>
                <a:lnTo>
                  <a:pt x="293730" y="23092"/>
                </a:lnTo>
                <a:lnTo>
                  <a:pt x="296785" y="25826"/>
                </a:lnTo>
                <a:lnTo>
                  <a:pt x="302720" y="33944"/>
                </a:lnTo>
                <a:lnTo>
                  <a:pt x="303730" y="37823"/>
                </a:lnTo>
                <a:lnTo>
                  <a:pt x="303452" y="41361"/>
                </a:lnTo>
                <a:lnTo>
                  <a:pt x="302314" y="44673"/>
                </a:lnTo>
                <a:lnTo>
                  <a:pt x="301049" y="53432"/>
                </a:lnTo>
                <a:lnTo>
                  <a:pt x="300712" y="58435"/>
                </a:lnTo>
                <a:lnTo>
                  <a:pt x="298582" y="62723"/>
                </a:lnTo>
                <a:lnTo>
                  <a:pt x="295257" y="66534"/>
                </a:lnTo>
                <a:lnTo>
                  <a:pt x="281476" y="76448"/>
                </a:lnTo>
                <a:lnTo>
                  <a:pt x="269880" y="82477"/>
                </a:lnTo>
                <a:lnTo>
                  <a:pt x="255202" y="88332"/>
                </a:lnTo>
                <a:lnTo>
                  <a:pt x="246335" y="92179"/>
                </a:lnTo>
                <a:lnTo>
                  <a:pt x="226322" y="101534"/>
                </a:lnTo>
                <a:lnTo>
                  <a:pt x="213746" y="105743"/>
                </a:lnTo>
                <a:lnTo>
                  <a:pt x="199648" y="109502"/>
                </a:lnTo>
                <a:lnTo>
                  <a:pt x="184534" y="112960"/>
                </a:lnTo>
                <a:lnTo>
                  <a:pt x="172552" y="116218"/>
                </a:lnTo>
                <a:lnTo>
                  <a:pt x="162660" y="119342"/>
                </a:lnTo>
                <a:lnTo>
                  <a:pt x="154160" y="122378"/>
                </a:lnTo>
                <a:lnTo>
                  <a:pt x="145636" y="126306"/>
                </a:lnTo>
                <a:lnTo>
                  <a:pt x="137096" y="130830"/>
                </a:lnTo>
                <a:lnTo>
                  <a:pt x="121891" y="139985"/>
                </a:lnTo>
                <a:lnTo>
                  <a:pt x="111959" y="147228"/>
                </a:lnTo>
                <a:lnTo>
                  <a:pt x="109882" y="149541"/>
                </a:lnTo>
                <a:lnTo>
                  <a:pt x="109450" y="151083"/>
                </a:lnTo>
                <a:lnTo>
                  <a:pt x="110114" y="152110"/>
                </a:lnTo>
                <a:lnTo>
                  <a:pt x="111509" y="152796"/>
                </a:lnTo>
                <a:lnTo>
                  <a:pt x="115600" y="153557"/>
                </a:lnTo>
                <a:lnTo>
                  <a:pt x="127808" y="153986"/>
                </a:lnTo>
                <a:lnTo>
                  <a:pt x="158404" y="156626"/>
                </a:lnTo>
                <a:lnTo>
                  <a:pt x="179897" y="158663"/>
                </a:lnTo>
                <a:lnTo>
                  <a:pt x="202799" y="160022"/>
                </a:lnTo>
                <a:lnTo>
                  <a:pt x="277894" y="162886"/>
                </a:lnTo>
                <a:lnTo>
                  <a:pt x="335598" y="166932"/>
                </a:lnTo>
                <a:lnTo>
                  <a:pt x="358987" y="169344"/>
                </a:lnTo>
                <a:lnTo>
                  <a:pt x="378390" y="171905"/>
                </a:lnTo>
                <a:lnTo>
                  <a:pt x="395135" y="174565"/>
                </a:lnTo>
                <a:lnTo>
                  <a:pt x="409156" y="177290"/>
                </a:lnTo>
                <a:lnTo>
                  <a:pt x="421361" y="180060"/>
                </a:lnTo>
                <a:lnTo>
                  <a:pt x="432354" y="182858"/>
                </a:lnTo>
                <a:lnTo>
                  <a:pt x="443494" y="187582"/>
                </a:lnTo>
                <a:lnTo>
                  <a:pt x="454730" y="193588"/>
                </a:lnTo>
                <a:lnTo>
                  <a:pt x="466031" y="200450"/>
                </a:lnTo>
                <a:lnTo>
                  <a:pt x="481127" y="210614"/>
                </a:lnTo>
                <a:lnTo>
                  <a:pt x="494981" y="221691"/>
                </a:lnTo>
                <a:lnTo>
                  <a:pt x="498580" y="224900"/>
                </a:lnTo>
                <a:lnTo>
                  <a:pt x="505119" y="233546"/>
                </a:lnTo>
                <a:lnTo>
                  <a:pt x="510247" y="242786"/>
                </a:lnTo>
                <a:lnTo>
                  <a:pt x="512526" y="250068"/>
                </a:lnTo>
                <a:lnTo>
                  <a:pt x="512182" y="254296"/>
                </a:lnTo>
                <a:lnTo>
                  <a:pt x="509259" y="264073"/>
                </a:lnTo>
                <a:lnTo>
                  <a:pt x="504785" y="274769"/>
                </a:lnTo>
                <a:lnTo>
                  <a:pt x="499621" y="284920"/>
                </a:lnTo>
                <a:lnTo>
                  <a:pt x="494151" y="292606"/>
                </a:lnTo>
                <a:lnTo>
                  <a:pt x="486005" y="299198"/>
                </a:lnTo>
                <a:lnTo>
                  <a:pt x="470709" y="310803"/>
                </a:lnTo>
                <a:lnTo>
                  <a:pt x="465254" y="315741"/>
                </a:lnTo>
                <a:lnTo>
                  <a:pt x="451572" y="323767"/>
                </a:lnTo>
                <a:lnTo>
                  <a:pt x="436918" y="330509"/>
                </a:lnTo>
                <a:lnTo>
                  <a:pt x="424056" y="336681"/>
                </a:lnTo>
                <a:lnTo>
                  <a:pt x="409449" y="342599"/>
                </a:lnTo>
                <a:lnTo>
                  <a:pt x="393432" y="348404"/>
                </a:lnTo>
                <a:lnTo>
                  <a:pt x="303577" y="378714"/>
                </a:lnTo>
                <a:lnTo>
                  <a:pt x="294777" y="381970"/>
                </a:lnTo>
                <a:lnTo>
                  <a:pt x="279920" y="388127"/>
                </a:lnTo>
                <a:lnTo>
                  <a:pt x="269506" y="394039"/>
                </a:lnTo>
                <a:lnTo>
                  <a:pt x="257175" y="402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4"/>
          <p:cNvSpPr/>
          <p:nvPr/>
        </p:nvSpPr>
        <p:spPr>
          <a:xfrm>
            <a:off x="2986087" y="2992664"/>
            <a:ext cx="411332" cy="633504"/>
          </a:xfrm>
          <a:custGeom>
            <a:avLst/>
            <a:gdLst/>
            <a:ahLst/>
            <a:cxnLst/>
            <a:rect l="0" t="0" r="0" b="0"/>
            <a:pathLst>
              <a:path w="411332" h="633504">
                <a:moveTo>
                  <a:pt x="42863" y="50573"/>
                </a:moveTo>
                <a:lnTo>
                  <a:pt x="49706" y="63308"/>
                </a:lnTo>
                <a:lnTo>
                  <a:pt x="56532" y="72973"/>
                </a:lnTo>
                <a:lnTo>
                  <a:pt x="58463" y="78944"/>
                </a:lnTo>
                <a:lnTo>
                  <a:pt x="56781" y="94932"/>
                </a:lnTo>
                <a:lnTo>
                  <a:pt x="54999" y="105863"/>
                </a:lnTo>
                <a:lnTo>
                  <a:pt x="53019" y="123089"/>
                </a:lnTo>
                <a:lnTo>
                  <a:pt x="52491" y="130350"/>
                </a:lnTo>
                <a:lnTo>
                  <a:pt x="53092" y="136142"/>
                </a:lnTo>
                <a:lnTo>
                  <a:pt x="58909" y="155527"/>
                </a:lnTo>
                <a:lnTo>
                  <a:pt x="61180" y="158643"/>
                </a:lnTo>
                <a:lnTo>
                  <a:pt x="72526" y="168530"/>
                </a:lnTo>
                <a:lnTo>
                  <a:pt x="79224" y="177929"/>
                </a:lnTo>
                <a:lnTo>
                  <a:pt x="83296" y="181197"/>
                </a:lnTo>
                <a:lnTo>
                  <a:pt x="87915" y="183376"/>
                </a:lnTo>
                <a:lnTo>
                  <a:pt x="98129" y="186749"/>
                </a:lnTo>
                <a:lnTo>
                  <a:pt x="109018" y="191423"/>
                </a:lnTo>
                <a:lnTo>
                  <a:pt x="121307" y="194859"/>
                </a:lnTo>
                <a:lnTo>
                  <a:pt x="132972" y="198203"/>
                </a:lnTo>
                <a:lnTo>
                  <a:pt x="140083" y="200428"/>
                </a:lnTo>
                <a:lnTo>
                  <a:pt x="146729" y="201911"/>
                </a:lnTo>
                <a:lnTo>
                  <a:pt x="159193" y="203560"/>
                </a:lnTo>
                <a:lnTo>
                  <a:pt x="171082" y="201752"/>
                </a:lnTo>
                <a:lnTo>
                  <a:pt x="181764" y="198726"/>
                </a:lnTo>
                <a:lnTo>
                  <a:pt x="194085" y="197023"/>
                </a:lnTo>
                <a:lnTo>
                  <a:pt x="204052" y="196624"/>
                </a:lnTo>
                <a:lnTo>
                  <a:pt x="214833" y="193907"/>
                </a:lnTo>
                <a:lnTo>
                  <a:pt x="225974" y="189525"/>
                </a:lnTo>
                <a:lnTo>
                  <a:pt x="237275" y="184402"/>
                </a:lnTo>
                <a:lnTo>
                  <a:pt x="242003" y="180750"/>
                </a:lnTo>
                <a:lnTo>
                  <a:pt x="249797" y="171612"/>
                </a:lnTo>
                <a:lnTo>
                  <a:pt x="259540" y="155757"/>
                </a:lnTo>
                <a:lnTo>
                  <a:pt x="268459" y="138995"/>
                </a:lnTo>
                <a:lnTo>
                  <a:pt x="277134" y="126514"/>
                </a:lnTo>
                <a:lnTo>
                  <a:pt x="280333" y="112265"/>
                </a:lnTo>
                <a:lnTo>
                  <a:pt x="281755" y="95137"/>
                </a:lnTo>
                <a:lnTo>
                  <a:pt x="282387" y="81174"/>
                </a:lnTo>
                <a:lnTo>
                  <a:pt x="285208" y="66078"/>
                </a:lnTo>
                <a:lnTo>
                  <a:pt x="287294" y="58053"/>
                </a:lnTo>
                <a:lnTo>
                  <a:pt x="287732" y="51749"/>
                </a:lnTo>
                <a:lnTo>
                  <a:pt x="287071" y="46595"/>
                </a:lnTo>
                <a:lnTo>
                  <a:pt x="284131" y="34789"/>
                </a:lnTo>
                <a:lnTo>
                  <a:pt x="283056" y="18367"/>
                </a:lnTo>
                <a:lnTo>
                  <a:pt x="282965" y="8955"/>
                </a:lnTo>
                <a:lnTo>
                  <a:pt x="281988" y="5682"/>
                </a:lnTo>
                <a:lnTo>
                  <a:pt x="280385" y="3501"/>
                </a:lnTo>
                <a:lnTo>
                  <a:pt x="275518" y="0"/>
                </a:lnTo>
                <a:lnTo>
                  <a:pt x="281401" y="7105"/>
                </a:lnTo>
                <a:lnTo>
                  <a:pt x="286357" y="15696"/>
                </a:lnTo>
                <a:lnTo>
                  <a:pt x="289964" y="24465"/>
                </a:lnTo>
                <a:lnTo>
                  <a:pt x="294275" y="36025"/>
                </a:lnTo>
                <a:lnTo>
                  <a:pt x="299053" y="49447"/>
                </a:lnTo>
                <a:lnTo>
                  <a:pt x="303191" y="60300"/>
                </a:lnTo>
                <a:lnTo>
                  <a:pt x="313566" y="85629"/>
                </a:lnTo>
                <a:lnTo>
                  <a:pt x="328145" y="124384"/>
                </a:lnTo>
                <a:lnTo>
                  <a:pt x="333063" y="136928"/>
                </a:lnTo>
                <a:lnTo>
                  <a:pt x="337295" y="149101"/>
                </a:lnTo>
                <a:lnTo>
                  <a:pt x="341068" y="161026"/>
                </a:lnTo>
                <a:lnTo>
                  <a:pt x="344536" y="172786"/>
                </a:lnTo>
                <a:lnTo>
                  <a:pt x="348753" y="183483"/>
                </a:lnTo>
                <a:lnTo>
                  <a:pt x="362838" y="212191"/>
                </a:lnTo>
                <a:lnTo>
                  <a:pt x="370176" y="230036"/>
                </a:lnTo>
                <a:lnTo>
                  <a:pt x="376613" y="247492"/>
                </a:lnTo>
                <a:lnTo>
                  <a:pt x="388506" y="281981"/>
                </a:lnTo>
                <a:lnTo>
                  <a:pt x="394284" y="301694"/>
                </a:lnTo>
                <a:lnTo>
                  <a:pt x="397159" y="312285"/>
                </a:lnTo>
                <a:lnTo>
                  <a:pt x="402892" y="331672"/>
                </a:lnTo>
                <a:lnTo>
                  <a:pt x="407663" y="349813"/>
                </a:lnTo>
                <a:lnTo>
                  <a:pt x="409784" y="367401"/>
                </a:lnTo>
                <a:lnTo>
                  <a:pt x="410726" y="384743"/>
                </a:lnTo>
                <a:lnTo>
                  <a:pt x="411145" y="401976"/>
                </a:lnTo>
                <a:lnTo>
                  <a:pt x="411331" y="419160"/>
                </a:lnTo>
                <a:lnTo>
                  <a:pt x="410428" y="430600"/>
                </a:lnTo>
                <a:lnTo>
                  <a:pt x="408874" y="443942"/>
                </a:lnTo>
                <a:lnTo>
                  <a:pt x="406885" y="458551"/>
                </a:lnTo>
                <a:lnTo>
                  <a:pt x="403654" y="471149"/>
                </a:lnTo>
                <a:lnTo>
                  <a:pt x="399595" y="482404"/>
                </a:lnTo>
                <a:lnTo>
                  <a:pt x="390958" y="501578"/>
                </a:lnTo>
                <a:lnTo>
                  <a:pt x="383944" y="516450"/>
                </a:lnTo>
                <a:lnTo>
                  <a:pt x="372572" y="529410"/>
                </a:lnTo>
                <a:lnTo>
                  <a:pt x="365539" y="535532"/>
                </a:lnTo>
                <a:lnTo>
                  <a:pt x="358945" y="541519"/>
                </a:lnTo>
                <a:lnTo>
                  <a:pt x="346539" y="553252"/>
                </a:lnTo>
                <a:lnTo>
                  <a:pt x="328844" y="570566"/>
                </a:lnTo>
                <a:lnTo>
                  <a:pt x="322099" y="575353"/>
                </a:lnTo>
                <a:lnTo>
                  <a:pt x="314745" y="579496"/>
                </a:lnTo>
                <a:lnTo>
                  <a:pt x="306986" y="583211"/>
                </a:lnTo>
                <a:lnTo>
                  <a:pt x="298954" y="587593"/>
                </a:lnTo>
                <a:lnTo>
                  <a:pt x="290743" y="592419"/>
                </a:lnTo>
                <a:lnTo>
                  <a:pt x="282411" y="597541"/>
                </a:lnTo>
                <a:lnTo>
                  <a:pt x="273999" y="601908"/>
                </a:lnTo>
                <a:lnTo>
                  <a:pt x="265533" y="605772"/>
                </a:lnTo>
                <a:lnTo>
                  <a:pt x="257032" y="609301"/>
                </a:lnTo>
                <a:lnTo>
                  <a:pt x="248508" y="611653"/>
                </a:lnTo>
                <a:lnTo>
                  <a:pt x="239967" y="613222"/>
                </a:lnTo>
                <a:lnTo>
                  <a:pt x="231415" y="614267"/>
                </a:lnTo>
                <a:lnTo>
                  <a:pt x="221904" y="615916"/>
                </a:lnTo>
                <a:lnTo>
                  <a:pt x="211754" y="617969"/>
                </a:lnTo>
                <a:lnTo>
                  <a:pt x="201177" y="620289"/>
                </a:lnTo>
                <a:lnTo>
                  <a:pt x="191268" y="622789"/>
                </a:lnTo>
                <a:lnTo>
                  <a:pt x="181804" y="625408"/>
                </a:lnTo>
                <a:lnTo>
                  <a:pt x="172638" y="628106"/>
                </a:lnTo>
                <a:lnTo>
                  <a:pt x="163669" y="629905"/>
                </a:lnTo>
                <a:lnTo>
                  <a:pt x="154833" y="631105"/>
                </a:lnTo>
                <a:lnTo>
                  <a:pt x="146084" y="631904"/>
                </a:lnTo>
                <a:lnTo>
                  <a:pt x="134537" y="632437"/>
                </a:lnTo>
                <a:lnTo>
                  <a:pt x="93838" y="633187"/>
                </a:lnTo>
                <a:lnTo>
                  <a:pt x="0" y="633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85"/>
          <p:cNvSpPr/>
          <p:nvPr/>
        </p:nvSpPr>
        <p:spPr>
          <a:xfrm>
            <a:off x="3449002" y="3008947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1" y="9764"/>
                </a:lnTo>
                <a:lnTo>
                  <a:pt x="22959" y="9367"/>
                </a:lnTo>
                <a:lnTo>
                  <a:pt x="25783" y="9102"/>
                </a:lnTo>
                <a:lnTo>
                  <a:pt x="28619" y="8925"/>
                </a:lnTo>
                <a:lnTo>
                  <a:pt x="34310" y="8730"/>
                </a:lnTo>
                <a:lnTo>
                  <a:pt x="37160" y="8677"/>
                </a:lnTo>
                <a:lnTo>
                  <a:pt x="41919" y="7690"/>
                </a:lnTo>
                <a:lnTo>
                  <a:pt x="47948" y="6079"/>
                </a:lnTo>
                <a:lnTo>
                  <a:pt x="54825" y="4053"/>
                </a:lnTo>
                <a:lnTo>
                  <a:pt x="61315" y="2702"/>
                </a:lnTo>
                <a:lnTo>
                  <a:pt x="67547" y="1801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86"/>
          <p:cNvSpPr/>
          <p:nvPr/>
        </p:nvSpPr>
        <p:spPr>
          <a:xfrm>
            <a:off x="3534727" y="3068955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13652" y="29739"/>
                </a:lnTo>
                <a:lnTo>
                  <a:pt x="19579" y="28398"/>
                </a:lnTo>
                <a:lnTo>
                  <a:pt x="25435" y="27504"/>
                </a:lnTo>
                <a:lnTo>
                  <a:pt x="31244" y="26909"/>
                </a:lnTo>
                <a:lnTo>
                  <a:pt x="36069" y="26512"/>
                </a:lnTo>
                <a:lnTo>
                  <a:pt x="40239" y="26246"/>
                </a:lnTo>
                <a:lnTo>
                  <a:pt x="43971" y="26070"/>
                </a:lnTo>
                <a:lnTo>
                  <a:pt x="50269" y="25000"/>
                </a:lnTo>
                <a:lnTo>
                  <a:pt x="58278" y="23334"/>
                </a:lnTo>
                <a:lnTo>
                  <a:pt x="67427" y="21271"/>
                </a:lnTo>
                <a:lnTo>
                  <a:pt x="74479" y="18943"/>
                </a:lnTo>
                <a:lnTo>
                  <a:pt x="80133" y="16439"/>
                </a:lnTo>
                <a:lnTo>
                  <a:pt x="84854" y="13816"/>
                </a:lnTo>
                <a:lnTo>
                  <a:pt x="89907" y="12068"/>
                </a:lnTo>
                <a:lnTo>
                  <a:pt x="95181" y="10903"/>
                </a:lnTo>
                <a:lnTo>
                  <a:pt x="100601" y="10126"/>
                </a:lnTo>
                <a:lnTo>
                  <a:pt x="105167" y="9608"/>
                </a:lnTo>
                <a:lnTo>
                  <a:pt x="109164" y="9263"/>
                </a:lnTo>
                <a:lnTo>
                  <a:pt x="112781" y="9032"/>
                </a:lnTo>
                <a:lnTo>
                  <a:pt x="117097" y="7927"/>
                </a:lnTo>
                <a:lnTo>
                  <a:pt x="121880" y="6237"/>
                </a:lnTo>
                <a:lnTo>
                  <a:pt x="126973" y="4158"/>
                </a:lnTo>
                <a:lnTo>
                  <a:pt x="132274" y="2772"/>
                </a:lnTo>
                <a:lnTo>
                  <a:pt x="137712" y="1848"/>
                </a:lnTo>
                <a:lnTo>
                  <a:pt x="143243" y="1232"/>
                </a:lnTo>
                <a:lnTo>
                  <a:pt x="147883" y="821"/>
                </a:lnTo>
                <a:lnTo>
                  <a:pt x="151929" y="547"/>
                </a:lnTo>
                <a:lnTo>
                  <a:pt x="158964" y="243"/>
                </a:lnTo>
                <a:lnTo>
                  <a:pt x="162174" y="162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87"/>
          <p:cNvSpPr/>
          <p:nvPr/>
        </p:nvSpPr>
        <p:spPr>
          <a:xfrm>
            <a:off x="3903345" y="301752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3652" y="29739"/>
                </a:lnTo>
                <a:lnTo>
                  <a:pt x="18626" y="28398"/>
                </a:lnTo>
                <a:lnTo>
                  <a:pt x="22895" y="27504"/>
                </a:lnTo>
                <a:lnTo>
                  <a:pt x="26693" y="26909"/>
                </a:lnTo>
                <a:lnTo>
                  <a:pt x="33987" y="26512"/>
                </a:lnTo>
                <a:lnTo>
                  <a:pt x="54792" y="26070"/>
                </a:lnTo>
                <a:lnTo>
                  <a:pt x="63198" y="25000"/>
                </a:lnTo>
                <a:lnTo>
                  <a:pt x="69755" y="23334"/>
                </a:lnTo>
                <a:lnTo>
                  <a:pt x="75078" y="21271"/>
                </a:lnTo>
                <a:lnTo>
                  <a:pt x="80532" y="19895"/>
                </a:lnTo>
                <a:lnTo>
                  <a:pt x="86073" y="18978"/>
                </a:lnTo>
                <a:lnTo>
                  <a:pt x="145060" y="12956"/>
                </a:lnTo>
                <a:lnTo>
                  <a:pt x="160524" y="10542"/>
                </a:lnTo>
                <a:lnTo>
                  <a:pt x="171786" y="7980"/>
                </a:lnTo>
                <a:lnTo>
                  <a:pt x="180246" y="5320"/>
                </a:lnTo>
                <a:lnTo>
                  <a:pt x="187791" y="3547"/>
                </a:lnTo>
                <a:lnTo>
                  <a:pt x="194727" y="2364"/>
                </a:lnTo>
                <a:lnTo>
                  <a:pt x="201255" y="1576"/>
                </a:lnTo>
                <a:lnTo>
                  <a:pt x="207512" y="1050"/>
                </a:lnTo>
                <a:lnTo>
                  <a:pt x="213589" y="70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88"/>
          <p:cNvSpPr/>
          <p:nvPr/>
        </p:nvSpPr>
        <p:spPr>
          <a:xfrm>
            <a:off x="4357687" y="2837497"/>
            <a:ext cx="60009" cy="488633"/>
          </a:xfrm>
          <a:custGeom>
            <a:avLst/>
            <a:gdLst/>
            <a:ahLst/>
            <a:cxnLst/>
            <a:rect l="0" t="0" r="0" b="0"/>
            <a:pathLst>
              <a:path w="60009" h="488633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2" y="22400"/>
                </a:lnTo>
                <a:lnTo>
                  <a:pt x="7381" y="28371"/>
                </a:lnTo>
                <a:lnTo>
                  <a:pt x="8219" y="41638"/>
                </a:lnTo>
                <a:lnTo>
                  <a:pt x="8468" y="57634"/>
                </a:lnTo>
                <a:lnTo>
                  <a:pt x="8563" y="177223"/>
                </a:lnTo>
                <a:lnTo>
                  <a:pt x="9519" y="189586"/>
                </a:lnTo>
                <a:lnTo>
                  <a:pt x="11109" y="200686"/>
                </a:lnTo>
                <a:lnTo>
                  <a:pt x="13121" y="210943"/>
                </a:lnTo>
                <a:lnTo>
                  <a:pt x="14462" y="219686"/>
                </a:lnTo>
                <a:lnTo>
                  <a:pt x="15953" y="234481"/>
                </a:lnTo>
                <a:lnTo>
                  <a:pt x="18255" y="249666"/>
                </a:lnTo>
                <a:lnTo>
                  <a:pt x="25893" y="294478"/>
                </a:lnTo>
                <a:lnTo>
                  <a:pt x="29645" y="312524"/>
                </a:lnTo>
                <a:lnTo>
                  <a:pt x="33098" y="326459"/>
                </a:lnTo>
                <a:lnTo>
                  <a:pt x="36353" y="337654"/>
                </a:lnTo>
                <a:lnTo>
                  <a:pt x="39475" y="351785"/>
                </a:lnTo>
                <a:lnTo>
                  <a:pt x="42509" y="367874"/>
                </a:lnTo>
                <a:lnTo>
                  <a:pt x="45485" y="385266"/>
                </a:lnTo>
                <a:lnTo>
                  <a:pt x="47468" y="399720"/>
                </a:lnTo>
                <a:lnTo>
                  <a:pt x="48790" y="412212"/>
                </a:lnTo>
                <a:lnTo>
                  <a:pt x="49672" y="423398"/>
                </a:lnTo>
                <a:lnTo>
                  <a:pt x="51212" y="435618"/>
                </a:lnTo>
                <a:lnTo>
                  <a:pt x="53191" y="448527"/>
                </a:lnTo>
                <a:lnTo>
                  <a:pt x="60008" y="488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9"/>
          <p:cNvSpPr/>
          <p:nvPr/>
        </p:nvSpPr>
        <p:spPr>
          <a:xfrm>
            <a:off x="3546933" y="3000375"/>
            <a:ext cx="210680" cy="51436"/>
          </a:xfrm>
          <a:custGeom>
            <a:avLst/>
            <a:gdLst/>
            <a:ahLst/>
            <a:cxnLst/>
            <a:rect l="0" t="0" r="0" b="0"/>
            <a:pathLst>
              <a:path w="210680" h="51436">
                <a:moveTo>
                  <a:pt x="4939" y="51435"/>
                </a:moveTo>
                <a:lnTo>
                  <a:pt x="0" y="51435"/>
                </a:lnTo>
                <a:lnTo>
                  <a:pt x="2109" y="51435"/>
                </a:lnTo>
                <a:lnTo>
                  <a:pt x="4005" y="50482"/>
                </a:lnTo>
                <a:lnTo>
                  <a:pt x="6221" y="48895"/>
                </a:lnTo>
                <a:lnTo>
                  <a:pt x="8651" y="46884"/>
                </a:lnTo>
                <a:lnTo>
                  <a:pt x="12176" y="45543"/>
                </a:lnTo>
                <a:lnTo>
                  <a:pt x="16432" y="44649"/>
                </a:lnTo>
                <a:lnTo>
                  <a:pt x="21173" y="44054"/>
                </a:lnTo>
                <a:lnTo>
                  <a:pt x="27192" y="42704"/>
                </a:lnTo>
                <a:lnTo>
                  <a:pt x="34061" y="40852"/>
                </a:lnTo>
                <a:lnTo>
                  <a:pt x="41499" y="38664"/>
                </a:lnTo>
                <a:lnTo>
                  <a:pt x="47410" y="37206"/>
                </a:lnTo>
                <a:lnTo>
                  <a:pt x="52303" y="36234"/>
                </a:lnTo>
                <a:lnTo>
                  <a:pt x="56517" y="35586"/>
                </a:lnTo>
                <a:lnTo>
                  <a:pt x="61232" y="35154"/>
                </a:lnTo>
                <a:lnTo>
                  <a:pt x="66280" y="34866"/>
                </a:lnTo>
                <a:lnTo>
                  <a:pt x="71551" y="34674"/>
                </a:lnTo>
                <a:lnTo>
                  <a:pt x="79827" y="32641"/>
                </a:lnTo>
                <a:lnTo>
                  <a:pt x="90107" y="29380"/>
                </a:lnTo>
                <a:lnTo>
                  <a:pt x="101722" y="25302"/>
                </a:lnTo>
                <a:lnTo>
                  <a:pt x="111371" y="22583"/>
                </a:lnTo>
                <a:lnTo>
                  <a:pt x="119709" y="20770"/>
                </a:lnTo>
                <a:lnTo>
                  <a:pt x="127172" y="19562"/>
                </a:lnTo>
                <a:lnTo>
                  <a:pt x="135958" y="17803"/>
                </a:lnTo>
                <a:lnTo>
                  <a:pt x="155880" y="13310"/>
                </a:lnTo>
                <a:lnTo>
                  <a:pt x="163668" y="11731"/>
                </a:lnTo>
                <a:lnTo>
                  <a:pt x="169814" y="10678"/>
                </a:lnTo>
                <a:lnTo>
                  <a:pt x="174863" y="9976"/>
                </a:lnTo>
                <a:lnTo>
                  <a:pt x="180134" y="8555"/>
                </a:lnTo>
                <a:lnTo>
                  <a:pt x="185553" y="6656"/>
                </a:lnTo>
                <a:lnTo>
                  <a:pt x="2106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90"/>
          <p:cNvSpPr/>
          <p:nvPr/>
        </p:nvSpPr>
        <p:spPr>
          <a:xfrm>
            <a:off x="628649" y="3557596"/>
            <a:ext cx="383921" cy="480052"/>
          </a:xfrm>
          <a:custGeom>
            <a:avLst/>
            <a:gdLst/>
            <a:ahLst/>
            <a:cxnLst/>
            <a:rect l="0" t="0" r="0" b="0"/>
            <a:pathLst>
              <a:path w="383921" h="480052">
                <a:moveTo>
                  <a:pt x="0" y="8564"/>
                </a:moveTo>
                <a:lnTo>
                  <a:pt x="16483" y="8564"/>
                </a:lnTo>
                <a:lnTo>
                  <a:pt x="20514" y="7611"/>
                </a:lnTo>
                <a:lnTo>
                  <a:pt x="30738" y="2672"/>
                </a:lnTo>
                <a:lnTo>
                  <a:pt x="36839" y="1183"/>
                </a:lnTo>
                <a:lnTo>
                  <a:pt x="47806" y="520"/>
                </a:lnTo>
                <a:lnTo>
                  <a:pt x="63157" y="227"/>
                </a:lnTo>
                <a:lnTo>
                  <a:pt x="138614" y="0"/>
                </a:lnTo>
                <a:lnTo>
                  <a:pt x="148607" y="949"/>
                </a:lnTo>
                <a:lnTo>
                  <a:pt x="157174" y="2535"/>
                </a:lnTo>
                <a:lnTo>
                  <a:pt x="164790" y="4545"/>
                </a:lnTo>
                <a:lnTo>
                  <a:pt x="173678" y="5884"/>
                </a:lnTo>
                <a:lnTo>
                  <a:pt x="183413" y="6777"/>
                </a:lnTo>
                <a:lnTo>
                  <a:pt x="193713" y="7373"/>
                </a:lnTo>
                <a:lnTo>
                  <a:pt x="202485" y="8722"/>
                </a:lnTo>
                <a:lnTo>
                  <a:pt x="210237" y="10574"/>
                </a:lnTo>
                <a:lnTo>
                  <a:pt x="217311" y="12762"/>
                </a:lnTo>
                <a:lnTo>
                  <a:pt x="223932" y="15172"/>
                </a:lnTo>
                <a:lnTo>
                  <a:pt x="230250" y="17732"/>
                </a:lnTo>
                <a:lnTo>
                  <a:pt x="241399" y="23116"/>
                </a:lnTo>
                <a:lnTo>
                  <a:pt x="249528" y="28684"/>
                </a:lnTo>
                <a:lnTo>
                  <a:pt x="252077" y="31502"/>
                </a:lnTo>
                <a:lnTo>
                  <a:pt x="253777" y="34333"/>
                </a:lnTo>
                <a:lnTo>
                  <a:pt x="255665" y="40019"/>
                </a:lnTo>
                <a:lnTo>
                  <a:pt x="256728" y="50481"/>
                </a:lnTo>
                <a:lnTo>
                  <a:pt x="256977" y="63388"/>
                </a:lnTo>
                <a:lnTo>
                  <a:pt x="256090" y="68926"/>
                </a:lnTo>
                <a:lnTo>
                  <a:pt x="250292" y="82223"/>
                </a:lnTo>
                <a:lnTo>
                  <a:pt x="245226" y="92419"/>
                </a:lnTo>
                <a:lnTo>
                  <a:pt x="241589" y="96852"/>
                </a:lnTo>
                <a:lnTo>
                  <a:pt x="232468" y="104318"/>
                </a:lnTo>
                <a:lnTo>
                  <a:pt x="207521" y="122978"/>
                </a:lnTo>
                <a:lnTo>
                  <a:pt x="199308" y="128655"/>
                </a:lnTo>
                <a:lnTo>
                  <a:pt x="191927" y="133392"/>
                </a:lnTo>
                <a:lnTo>
                  <a:pt x="185101" y="137502"/>
                </a:lnTo>
                <a:lnTo>
                  <a:pt x="178646" y="142148"/>
                </a:lnTo>
                <a:lnTo>
                  <a:pt x="172438" y="147150"/>
                </a:lnTo>
                <a:lnTo>
                  <a:pt x="166394" y="152389"/>
                </a:lnTo>
                <a:lnTo>
                  <a:pt x="159507" y="156835"/>
                </a:lnTo>
                <a:lnTo>
                  <a:pt x="152058" y="160751"/>
                </a:lnTo>
                <a:lnTo>
                  <a:pt x="144235" y="164314"/>
                </a:lnTo>
                <a:lnTo>
                  <a:pt x="115021" y="178431"/>
                </a:lnTo>
                <a:lnTo>
                  <a:pt x="107161" y="182769"/>
                </a:lnTo>
                <a:lnTo>
                  <a:pt x="90595" y="193424"/>
                </a:lnTo>
                <a:lnTo>
                  <a:pt x="79635" y="199626"/>
                </a:lnTo>
                <a:lnTo>
                  <a:pt x="68413" y="208098"/>
                </a:lnTo>
                <a:lnTo>
                  <a:pt x="58029" y="216308"/>
                </a:lnTo>
                <a:lnTo>
                  <a:pt x="50238" y="219957"/>
                </a:lnTo>
                <a:lnTo>
                  <a:pt x="47780" y="221882"/>
                </a:lnTo>
                <a:lnTo>
                  <a:pt x="46141" y="224119"/>
                </a:lnTo>
                <a:lnTo>
                  <a:pt x="43510" y="230001"/>
                </a:lnTo>
                <a:lnTo>
                  <a:pt x="45200" y="230484"/>
                </a:lnTo>
                <a:lnTo>
                  <a:pt x="52156" y="231020"/>
                </a:lnTo>
                <a:lnTo>
                  <a:pt x="156991" y="231411"/>
                </a:lnTo>
                <a:lnTo>
                  <a:pt x="170383" y="232376"/>
                </a:lnTo>
                <a:lnTo>
                  <a:pt x="185027" y="233972"/>
                </a:lnTo>
                <a:lnTo>
                  <a:pt x="200504" y="235988"/>
                </a:lnTo>
                <a:lnTo>
                  <a:pt x="213679" y="237332"/>
                </a:lnTo>
                <a:lnTo>
                  <a:pt x="225320" y="238229"/>
                </a:lnTo>
                <a:lnTo>
                  <a:pt x="235939" y="238826"/>
                </a:lnTo>
                <a:lnTo>
                  <a:pt x="244923" y="240177"/>
                </a:lnTo>
                <a:lnTo>
                  <a:pt x="252817" y="242030"/>
                </a:lnTo>
                <a:lnTo>
                  <a:pt x="259985" y="244218"/>
                </a:lnTo>
                <a:lnTo>
                  <a:pt x="267621" y="245676"/>
                </a:lnTo>
                <a:lnTo>
                  <a:pt x="275569" y="246649"/>
                </a:lnTo>
                <a:lnTo>
                  <a:pt x="283725" y="247297"/>
                </a:lnTo>
                <a:lnTo>
                  <a:pt x="291068" y="248682"/>
                </a:lnTo>
                <a:lnTo>
                  <a:pt x="297868" y="250557"/>
                </a:lnTo>
                <a:lnTo>
                  <a:pt x="304306" y="252760"/>
                </a:lnTo>
                <a:lnTo>
                  <a:pt x="310503" y="255182"/>
                </a:lnTo>
                <a:lnTo>
                  <a:pt x="322469" y="260412"/>
                </a:lnTo>
                <a:lnTo>
                  <a:pt x="334137" y="265911"/>
                </a:lnTo>
                <a:lnTo>
                  <a:pt x="345673" y="272483"/>
                </a:lnTo>
                <a:lnTo>
                  <a:pt x="357150" y="281753"/>
                </a:lnTo>
                <a:lnTo>
                  <a:pt x="366061" y="289684"/>
                </a:lnTo>
                <a:lnTo>
                  <a:pt x="376433" y="299503"/>
                </a:lnTo>
                <a:lnTo>
                  <a:pt x="379543" y="302536"/>
                </a:lnTo>
                <a:lnTo>
                  <a:pt x="381616" y="306463"/>
                </a:lnTo>
                <a:lnTo>
                  <a:pt x="383920" y="315906"/>
                </a:lnTo>
                <a:lnTo>
                  <a:pt x="383582" y="320139"/>
                </a:lnTo>
                <a:lnTo>
                  <a:pt x="382404" y="323913"/>
                </a:lnTo>
                <a:lnTo>
                  <a:pt x="380666" y="327381"/>
                </a:lnTo>
                <a:lnTo>
                  <a:pt x="371115" y="338856"/>
                </a:lnTo>
                <a:lnTo>
                  <a:pt x="354753" y="356300"/>
                </a:lnTo>
                <a:lnTo>
                  <a:pt x="346263" y="364091"/>
                </a:lnTo>
                <a:lnTo>
                  <a:pt x="336140" y="370728"/>
                </a:lnTo>
                <a:lnTo>
                  <a:pt x="325291" y="376853"/>
                </a:lnTo>
                <a:lnTo>
                  <a:pt x="319731" y="379820"/>
                </a:lnTo>
                <a:lnTo>
                  <a:pt x="256200" y="411926"/>
                </a:lnTo>
                <a:lnTo>
                  <a:pt x="247952" y="415585"/>
                </a:lnTo>
                <a:lnTo>
                  <a:pt x="239597" y="418976"/>
                </a:lnTo>
                <a:lnTo>
                  <a:pt x="231169" y="422189"/>
                </a:lnTo>
                <a:lnTo>
                  <a:pt x="178350" y="440364"/>
                </a:lnTo>
                <a:lnTo>
                  <a:pt x="159857" y="445973"/>
                </a:lnTo>
                <a:lnTo>
                  <a:pt x="142767" y="450665"/>
                </a:lnTo>
                <a:lnTo>
                  <a:pt x="109172" y="459371"/>
                </a:lnTo>
                <a:lnTo>
                  <a:pt x="34290" y="4800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91"/>
          <p:cNvSpPr/>
          <p:nvPr/>
        </p:nvSpPr>
        <p:spPr>
          <a:xfrm>
            <a:off x="1014412" y="3634740"/>
            <a:ext cx="420053" cy="377190"/>
          </a:xfrm>
          <a:custGeom>
            <a:avLst/>
            <a:gdLst/>
            <a:ahLst/>
            <a:cxnLst/>
            <a:rect l="0" t="0" r="0" b="0"/>
            <a:pathLst>
              <a:path w="420053" h="377190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7461" y="23352"/>
                </a:lnTo>
                <a:lnTo>
                  <a:pt x="25540" y="32921"/>
                </a:lnTo>
                <a:lnTo>
                  <a:pt x="35481" y="43524"/>
                </a:lnTo>
                <a:lnTo>
                  <a:pt x="40799" y="49018"/>
                </a:lnTo>
                <a:lnTo>
                  <a:pt x="48154" y="55539"/>
                </a:lnTo>
                <a:lnTo>
                  <a:pt x="56868" y="62743"/>
                </a:lnTo>
                <a:lnTo>
                  <a:pt x="66487" y="70404"/>
                </a:lnTo>
                <a:lnTo>
                  <a:pt x="74805" y="77416"/>
                </a:lnTo>
                <a:lnTo>
                  <a:pt x="82255" y="83995"/>
                </a:lnTo>
                <a:lnTo>
                  <a:pt x="95613" y="96386"/>
                </a:lnTo>
                <a:lnTo>
                  <a:pt x="113843" y="114072"/>
                </a:lnTo>
                <a:lnTo>
                  <a:pt x="125527" y="125628"/>
                </a:lnTo>
                <a:lnTo>
                  <a:pt x="134167" y="133282"/>
                </a:lnTo>
                <a:lnTo>
                  <a:pt x="166224" y="160353"/>
                </a:lnTo>
                <a:lnTo>
                  <a:pt x="174633" y="167862"/>
                </a:lnTo>
                <a:lnTo>
                  <a:pt x="182145" y="174773"/>
                </a:lnTo>
                <a:lnTo>
                  <a:pt x="198111" y="190071"/>
                </a:lnTo>
                <a:lnTo>
                  <a:pt x="206369" y="198152"/>
                </a:lnTo>
                <a:lnTo>
                  <a:pt x="214732" y="205443"/>
                </a:lnTo>
                <a:lnTo>
                  <a:pt x="223164" y="212210"/>
                </a:lnTo>
                <a:lnTo>
                  <a:pt x="231644" y="218625"/>
                </a:lnTo>
                <a:lnTo>
                  <a:pt x="239202" y="224808"/>
                </a:lnTo>
                <a:lnTo>
                  <a:pt x="246145" y="230834"/>
                </a:lnTo>
                <a:lnTo>
                  <a:pt x="252679" y="236757"/>
                </a:lnTo>
                <a:lnTo>
                  <a:pt x="259893" y="242610"/>
                </a:lnTo>
                <a:lnTo>
                  <a:pt x="267559" y="248418"/>
                </a:lnTo>
                <a:lnTo>
                  <a:pt x="275528" y="254194"/>
                </a:lnTo>
                <a:lnTo>
                  <a:pt x="282745" y="260903"/>
                </a:lnTo>
                <a:lnTo>
                  <a:pt x="289462" y="268233"/>
                </a:lnTo>
                <a:lnTo>
                  <a:pt x="295845" y="275977"/>
                </a:lnTo>
                <a:lnTo>
                  <a:pt x="306767" y="286854"/>
                </a:lnTo>
                <a:lnTo>
                  <a:pt x="320717" y="299821"/>
                </a:lnTo>
                <a:lnTo>
                  <a:pt x="336684" y="314180"/>
                </a:lnTo>
                <a:lnTo>
                  <a:pt x="350186" y="325658"/>
                </a:lnTo>
                <a:lnTo>
                  <a:pt x="362045" y="335216"/>
                </a:lnTo>
                <a:lnTo>
                  <a:pt x="372808" y="343492"/>
                </a:lnTo>
                <a:lnTo>
                  <a:pt x="380936" y="349962"/>
                </a:lnTo>
                <a:lnTo>
                  <a:pt x="392508" y="359691"/>
                </a:lnTo>
                <a:lnTo>
                  <a:pt x="403365" y="367190"/>
                </a:lnTo>
                <a:lnTo>
                  <a:pt x="420052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92"/>
          <p:cNvSpPr/>
          <p:nvPr/>
        </p:nvSpPr>
        <p:spPr>
          <a:xfrm>
            <a:off x="1211579" y="3660457"/>
            <a:ext cx="171451" cy="300039"/>
          </a:xfrm>
          <a:custGeom>
            <a:avLst/>
            <a:gdLst/>
            <a:ahLst/>
            <a:cxnLst/>
            <a:rect l="0" t="0" r="0" b="0"/>
            <a:pathLst>
              <a:path w="171451" h="300039">
                <a:moveTo>
                  <a:pt x="171450" y="0"/>
                </a:moveTo>
                <a:lnTo>
                  <a:pt x="166900" y="9102"/>
                </a:lnTo>
                <a:lnTo>
                  <a:pt x="163654" y="16546"/>
                </a:lnTo>
                <a:lnTo>
                  <a:pt x="154968" y="37516"/>
                </a:lnTo>
                <a:lnTo>
                  <a:pt x="149032" y="48823"/>
                </a:lnTo>
                <a:lnTo>
                  <a:pt x="142217" y="60171"/>
                </a:lnTo>
                <a:lnTo>
                  <a:pt x="134817" y="71547"/>
                </a:lnTo>
                <a:lnTo>
                  <a:pt x="128930" y="81035"/>
                </a:lnTo>
                <a:lnTo>
                  <a:pt x="124054" y="89266"/>
                </a:lnTo>
                <a:lnTo>
                  <a:pt x="119850" y="96659"/>
                </a:lnTo>
                <a:lnTo>
                  <a:pt x="115143" y="103491"/>
                </a:lnTo>
                <a:lnTo>
                  <a:pt x="110100" y="109952"/>
                </a:lnTo>
                <a:lnTo>
                  <a:pt x="104832" y="116164"/>
                </a:lnTo>
                <a:lnTo>
                  <a:pt x="100368" y="122210"/>
                </a:lnTo>
                <a:lnTo>
                  <a:pt x="96440" y="128146"/>
                </a:lnTo>
                <a:lnTo>
                  <a:pt x="92868" y="134008"/>
                </a:lnTo>
                <a:lnTo>
                  <a:pt x="87630" y="141726"/>
                </a:lnTo>
                <a:lnTo>
                  <a:pt x="74189" y="160462"/>
                </a:lnTo>
                <a:lnTo>
                  <a:pt x="68510" y="168887"/>
                </a:lnTo>
                <a:lnTo>
                  <a:pt x="63771" y="176409"/>
                </a:lnTo>
                <a:lnTo>
                  <a:pt x="59659" y="183328"/>
                </a:lnTo>
                <a:lnTo>
                  <a:pt x="55013" y="191752"/>
                </a:lnTo>
                <a:lnTo>
                  <a:pt x="40325" y="219904"/>
                </a:lnTo>
                <a:lnTo>
                  <a:pt x="18728" y="262650"/>
                </a:lnTo>
                <a:lnTo>
                  <a:pt x="15343" y="270350"/>
                </a:lnTo>
                <a:lnTo>
                  <a:pt x="13086" y="276436"/>
                </a:lnTo>
                <a:lnTo>
                  <a:pt x="9626" y="285738"/>
                </a:lnTo>
                <a:lnTo>
                  <a:pt x="7370" y="289552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93"/>
          <p:cNvSpPr/>
          <p:nvPr/>
        </p:nvSpPr>
        <p:spPr>
          <a:xfrm>
            <a:off x="1657350" y="3797617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94"/>
          <p:cNvSpPr/>
          <p:nvPr/>
        </p:nvSpPr>
        <p:spPr>
          <a:xfrm>
            <a:off x="1648777" y="386619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38625" y="17145"/>
                </a:lnTo>
                <a:lnTo>
                  <a:pt x="45753" y="16193"/>
                </a:lnTo>
                <a:lnTo>
                  <a:pt x="53362" y="14605"/>
                </a:lnTo>
                <a:lnTo>
                  <a:pt x="61292" y="12594"/>
                </a:lnTo>
                <a:lnTo>
                  <a:pt x="68484" y="11253"/>
                </a:lnTo>
                <a:lnTo>
                  <a:pt x="75183" y="10360"/>
                </a:lnTo>
                <a:lnTo>
                  <a:pt x="81555" y="9764"/>
                </a:lnTo>
                <a:lnTo>
                  <a:pt x="140817" y="2916"/>
                </a:lnTo>
                <a:lnTo>
                  <a:pt x="151980" y="1944"/>
                </a:lnTo>
                <a:lnTo>
                  <a:pt x="161328" y="1296"/>
                </a:lnTo>
                <a:lnTo>
                  <a:pt x="176794" y="576"/>
                </a:lnTo>
                <a:lnTo>
                  <a:pt x="190017" y="25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95"/>
          <p:cNvSpPr/>
          <p:nvPr/>
        </p:nvSpPr>
        <p:spPr>
          <a:xfrm>
            <a:off x="2154554" y="3609022"/>
            <a:ext cx="42864" cy="402908"/>
          </a:xfrm>
          <a:custGeom>
            <a:avLst/>
            <a:gdLst/>
            <a:ahLst/>
            <a:cxnLst/>
            <a:rect l="0" t="0" r="0" b="0"/>
            <a:pathLst>
              <a:path w="42864" h="402908">
                <a:moveTo>
                  <a:pt x="0" y="0"/>
                </a:moveTo>
                <a:lnTo>
                  <a:pt x="4552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8220" y="32039"/>
                </a:lnTo>
                <a:lnTo>
                  <a:pt x="8468" y="42725"/>
                </a:lnTo>
                <a:lnTo>
                  <a:pt x="8542" y="53405"/>
                </a:lnTo>
                <a:lnTo>
                  <a:pt x="9505" y="57511"/>
                </a:lnTo>
                <a:lnTo>
                  <a:pt x="11099" y="62153"/>
                </a:lnTo>
                <a:lnTo>
                  <a:pt x="13115" y="67153"/>
                </a:lnTo>
                <a:lnTo>
                  <a:pt x="14458" y="72391"/>
                </a:lnTo>
                <a:lnTo>
                  <a:pt x="15354" y="77788"/>
                </a:lnTo>
                <a:lnTo>
                  <a:pt x="16349" y="87913"/>
                </a:lnTo>
                <a:lnTo>
                  <a:pt x="16791" y="95587"/>
                </a:lnTo>
                <a:lnTo>
                  <a:pt x="15957" y="106588"/>
                </a:lnTo>
                <a:lnTo>
                  <a:pt x="11184" y="157312"/>
                </a:lnTo>
                <a:lnTo>
                  <a:pt x="10314" y="170597"/>
                </a:lnTo>
                <a:lnTo>
                  <a:pt x="9347" y="192026"/>
                </a:lnTo>
                <a:lnTo>
                  <a:pt x="8917" y="207900"/>
                </a:lnTo>
                <a:lnTo>
                  <a:pt x="8603" y="245433"/>
                </a:lnTo>
                <a:lnTo>
                  <a:pt x="8582" y="267348"/>
                </a:lnTo>
                <a:lnTo>
                  <a:pt x="9531" y="278245"/>
                </a:lnTo>
                <a:lnTo>
                  <a:pt x="11117" y="291224"/>
                </a:lnTo>
                <a:lnTo>
                  <a:pt x="13127" y="305592"/>
                </a:lnTo>
                <a:lnTo>
                  <a:pt x="15418" y="318028"/>
                </a:lnTo>
                <a:lnTo>
                  <a:pt x="17899" y="329176"/>
                </a:lnTo>
                <a:lnTo>
                  <a:pt x="20506" y="339466"/>
                </a:lnTo>
                <a:lnTo>
                  <a:pt x="23196" y="348231"/>
                </a:lnTo>
                <a:lnTo>
                  <a:pt x="25941" y="355979"/>
                </a:lnTo>
                <a:lnTo>
                  <a:pt x="28724" y="363049"/>
                </a:lnTo>
                <a:lnTo>
                  <a:pt x="30580" y="368715"/>
                </a:lnTo>
                <a:lnTo>
                  <a:pt x="31817" y="373445"/>
                </a:lnTo>
                <a:lnTo>
                  <a:pt x="33802" y="383330"/>
                </a:lnTo>
                <a:lnTo>
                  <a:pt x="34226" y="392227"/>
                </a:lnTo>
                <a:lnTo>
                  <a:pt x="42863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96"/>
          <p:cNvSpPr/>
          <p:nvPr/>
        </p:nvSpPr>
        <p:spPr>
          <a:xfrm>
            <a:off x="2387207" y="3626167"/>
            <a:ext cx="511504" cy="437199"/>
          </a:xfrm>
          <a:custGeom>
            <a:avLst/>
            <a:gdLst/>
            <a:ahLst/>
            <a:cxnLst/>
            <a:rect l="0" t="0" r="0" b="0"/>
            <a:pathLst>
              <a:path w="511504" h="437199">
                <a:moveTo>
                  <a:pt x="298843" y="0"/>
                </a:moveTo>
                <a:lnTo>
                  <a:pt x="164166" y="0"/>
                </a:lnTo>
                <a:lnTo>
                  <a:pt x="152860" y="953"/>
                </a:lnTo>
                <a:lnTo>
                  <a:pt x="140561" y="2540"/>
                </a:lnTo>
                <a:lnTo>
                  <a:pt x="127599" y="4551"/>
                </a:lnTo>
                <a:lnTo>
                  <a:pt x="115148" y="5891"/>
                </a:lnTo>
                <a:lnTo>
                  <a:pt x="103037" y="6785"/>
                </a:lnTo>
                <a:lnTo>
                  <a:pt x="80373" y="7778"/>
                </a:lnTo>
                <a:lnTo>
                  <a:pt x="52501" y="8337"/>
                </a:lnTo>
                <a:lnTo>
                  <a:pt x="38227" y="8468"/>
                </a:lnTo>
                <a:lnTo>
                  <a:pt x="32706" y="9455"/>
                </a:lnTo>
                <a:lnTo>
                  <a:pt x="18345" y="15944"/>
                </a:lnTo>
                <a:lnTo>
                  <a:pt x="17546" y="17297"/>
                </a:lnTo>
                <a:lnTo>
                  <a:pt x="13725" y="28852"/>
                </a:lnTo>
                <a:lnTo>
                  <a:pt x="11609" y="33522"/>
                </a:lnTo>
                <a:lnTo>
                  <a:pt x="9258" y="43791"/>
                </a:lnTo>
                <a:lnTo>
                  <a:pt x="8213" y="54705"/>
                </a:lnTo>
                <a:lnTo>
                  <a:pt x="7749" y="65906"/>
                </a:lnTo>
                <a:lnTo>
                  <a:pt x="7488" y="78371"/>
                </a:lnTo>
                <a:lnTo>
                  <a:pt x="7410" y="88097"/>
                </a:lnTo>
                <a:lnTo>
                  <a:pt x="6447" y="91116"/>
                </a:lnTo>
                <a:lnTo>
                  <a:pt x="1492" y="99917"/>
                </a:lnTo>
                <a:lnTo>
                  <a:pt x="0" y="105685"/>
                </a:lnTo>
                <a:lnTo>
                  <a:pt x="1876" y="116504"/>
                </a:lnTo>
                <a:lnTo>
                  <a:pt x="4932" y="129884"/>
                </a:lnTo>
                <a:lnTo>
                  <a:pt x="6291" y="142182"/>
                </a:lnTo>
                <a:lnTo>
                  <a:pt x="7055" y="150713"/>
                </a:lnTo>
                <a:lnTo>
                  <a:pt x="8115" y="152863"/>
                </a:lnTo>
                <a:lnTo>
                  <a:pt x="14730" y="161371"/>
                </a:lnTo>
                <a:lnTo>
                  <a:pt x="16089" y="161873"/>
                </a:lnTo>
                <a:lnTo>
                  <a:pt x="20139" y="162431"/>
                </a:lnTo>
                <a:lnTo>
                  <a:pt x="22553" y="161627"/>
                </a:lnTo>
                <a:lnTo>
                  <a:pt x="30501" y="156898"/>
                </a:lnTo>
                <a:lnTo>
                  <a:pt x="36069" y="155457"/>
                </a:lnTo>
                <a:lnTo>
                  <a:pt x="48358" y="153580"/>
                </a:lnTo>
                <a:lnTo>
                  <a:pt x="70682" y="145025"/>
                </a:lnTo>
                <a:lnTo>
                  <a:pt x="85043" y="140655"/>
                </a:lnTo>
                <a:lnTo>
                  <a:pt x="97776" y="138714"/>
                </a:lnTo>
                <a:lnTo>
                  <a:pt x="109784" y="135311"/>
                </a:lnTo>
                <a:lnTo>
                  <a:pt x="115654" y="133070"/>
                </a:lnTo>
                <a:lnTo>
                  <a:pt x="129795" y="130580"/>
                </a:lnTo>
                <a:lnTo>
                  <a:pt x="145605" y="129473"/>
                </a:lnTo>
                <a:lnTo>
                  <a:pt x="162157" y="128981"/>
                </a:lnTo>
                <a:lnTo>
                  <a:pt x="205744" y="128704"/>
                </a:lnTo>
                <a:lnTo>
                  <a:pt x="219632" y="129618"/>
                </a:lnTo>
                <a:lnTo>
                  <a:pt x="231748" y="131180"/>
                </a:lnTo>
                <a:lnTo>
                  <a:pt x="242683" y="133173"/>
                </a:lnTo>
                <a:lnTo>
                  <a:pt x="253783" y="134502"/>
                </a:lnTo>
                <a:lnTo>
                  <a:pt x="264993" y="135388"/>
                </a:lnTo>
                <a:lnTo>
                  <a:pt x="276276" y="135979"/>
                </a:lnTo>
                <a:lnTo>
                  <a:pt x="287608" y="137325"/>
                </a:lnTo>
                <a:lnTo>
                  <a:pt x="298973" y="139175"/>
                </a:lnTo>
                <a:lnTo>
                  <a:pt x="310359" y="141361"/>
                </a:lnTo>
                <a:lnTo>
                  <a:pt x="320808" y="143771"/>
                </a:lnTo>
                <a:lnTo>
                  <a:pt x="330631" y="146330"/>
                </a:lnTo>
                <a:lnTo>
                  <a:pt x="340037" y="148989"/>
                </a:lnTo>
                <a:lnTo>
                  <a:pt x="349166" y="152665"/>
                </a:lnTo>
                <a:lnTo>
                  <a:pt x="358109" y="157022"/>
                </a:lnTo>
                <a:lnTo>
                  <a:pt x="376618" y="166943"/>
                </a:lnTo>
                <a:lnTo>
                  <a:pt x="397544" y="177702"/>
                </a:lnTo>
                <a:lnTo>
                  <a:pt x="407506" y="183238"/>
                </a:lnTo>
                <a:lnTo>
                  <a:pt x="417005" y="188834"/>
                </a:lnTo>
                <a:lnTo>
                  <a:pt x="435179" y="200131"/>
                </a:lnTo>
                <a:lnTo>
                  <a:pt x="452782" y="211503"/>
                </a:lnTo>
                <a:lnTo>
                  <a:pt x="465050" y="222906"/>
                </a:lnTo>
                <a:lnTo>
                  <a:pt x="476535" y="236229"/>
                </a:lnTo>
                <a:lnTo>
                  <a:pt x="494339" y="254851"/>
                </a:lnTo>
                <a:lnTo>
                  <a:pt x="500611" y="263245"/>
                </a:lnTo>
                <a:lnTo>
                  <a:pt x="504793" y="270747"/>
                </a:lnTo>
                <a:lnTo>
                  <a:pt x="509438" y="284162"/>
                </a:lnTo>
                <a:lnTo>
                  <a:pt x="511503" y="296474"/>
                </a:lnTo>
                <a:lnTo>
                  <a:pt x="509881" y="308296"/>
                </a:lnTo>
                <a:lnTo>
                  <a:pt x="505985" y="319901"/>
                </a:lnTo>
                <a:lnTo>
                  <a:pt x="501078" y="331408"/>
                </a:lnTo>
                <a:lnTo>
                  <a:pt x="493182" y="342873"/>
                </a:lnTo>
                <a:lnTo>
                  <a:pt x="483323" y="353365"/>
                </a:lnTo>
                <a:lnTo>
                  <a:pt x="472591" y="361204"/>
                </a:lnTo>
                <a:lnTo>
                  <a:pt x="458932" y="367863"/>
                </a:lnTo>
                <a:lnTo>
                  <a:pt x="443336" y="373997"/>
                </a:lnTo>
                <a:lnTo>
                  <a:pt x="426879" y="379898"/>
                </a:lnTo>
                <a:lnTo>
                  <a:pt x="387897" y="393127"/>
                </a:lnTo>
                <a:lnTo>
                  <a:pt x="374405" y="397340"/>
                </a:lnTo>
                <a:lnTo>
                  <a:pt x="349253" y="404560"/>
                </a:lnTo>
                <a:lnTo>
                  <a:pt x="335307" y="407820"/>
                </a:lnTo>
                <a:lnTo>
                  <a:pt x="320295" y="410945"/>
                </a:lnTo>
                <a:lnTo>
                  <a:pt x="304571" y="413981"/>
                </a:lnTo>
                <a:lnTo>
                  <a:pt x="287422" y="417910"/>
                </a:lnTo>
                <a:lnTo>
                  <a:pt x="213118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97"/>
          <p:cNvSpPr/>
          <p:nvPr/>
        </p:nvSpPr>
        <p:spPr>
          <a:xfrm>
            <a:off x="508634" y="4157662"/>
            <a:ext cx="591504" cy="34291"/>
          </a:xfrm>
          <a:custGeom>
            <a:avLst/>
            <a:gdLst/>
            <a:ahLst/>
            <a:cxnLst/>
            <a:rect l="0" t="0" r="0" b="0"/>
            <a:pathLst>
              <a:path w="591504" h="34291">
                <a:moveTo>
                  <a:pt x="0" y="34290"/>
                </a:moveTo>
                <a:lnTo>
                  <a:pt x="64210" y="34290"/>
                </a:lnTo>
                <a:lnTo>
                  <a:pt x="80907" y="33338"/>
                </a:lnTo>
                <a:lnTo>
                  <a:pt x="98706" y="31750"/>
                </a:lnTo>
                <a:lnTo>
                  <a:pt x="197925" y="20620"/>
                </a:lnTo>
                <a:lnTo>
                  <a:pt x="213865" y="19462"/>
                </a:lnTo>
                <a:lnTo>
                  <a:pt x="228302" y="18690"/>
                </a:lnTo>
                <a:lnTo>
                  <a:pt x="267203" y="17832"/>
                </a:lnTo>
                <a:lnTo>
                  <a:pt x="289578" y="17603"/>
                </a:lnTo>
                <a:lnTo>
                  <a:pt x="308304" y="16497"/>
                </a:lnTo>
                <a:lnTo>
                  <a:pt x="324599" y="14809"/>
                </a:lnTo>
                <a:lnTo>
                  <a:pt x="339272" y="12730"/>
                </a:lnTo>
                <a:lnTo>
                  <a:pt x="352864" y="11344"/>
                </a:lnTo>
                <a:lnTo>
                  <a:pt x="365735" y="10420"/>
                </a:lnTo>
                <a:lnTo>
                  <a:pt x="378126" y="9804"/>
                </a:lnTo>
                <a:lnTo>
                  <a:pt x="402054" y="9120"/>
                </a:lnTo>
                <a:lnTo>
                  <a:pt x="413768" y="8937"/>
                </a:lnTo>
                <a:lnTo>
                  <a:pt x="428246" y="7863"/>
                </a:lnTo>
                <a:lnTo>
                  <a:pt x="444565" y="6195"/>
                </a:lnTo>
                <a:lnTo>
                  <a:pt x="462112" y="4130"/>
                </a:lnTo>
                <a:lnTo>
                  <a:pt x="476667" y="2753"/>
                </a:lnTo>
                <a:lnTo>
                  <a:pt x="489228" y="1836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8"/>
          <p:cNvSpPr/>
          <p:nvPr/>
        </p:nvSpPr>
        <p:spPr>
          <a:xfrm>
            <a:off x="654367" y="4380547"/>
            <a:ext cx="487979" cy="411481"/>
          </a:xfrm>
          <a:custGeom>
            <a:avLst/>
            <a:gdLst/>
            <a:ahLst/>
            <a:cxnLst/>
            <a:rect l="0" t="0" r="0" b="0"/>
            <a:pathLst>
              <a:path w="487979" h="411481">
                <a:moveTo>
                  <a:pt x="0" y="0"/>
                </a:moveTo>
                <a:lnTo>
                  <a:pt x="13652" y="4551"/>
                </a:lnTo>
                <a:lnTo>
                  <a:pt x="25435" y="6785"/>
                </a:lnTo>
                <a:lnTo>
                  <a:pt x="37974" y="8731"/>
                </a:lnTo>
                <a:lnTo>
                  <a:pt x="53072" y="12770"/>
                </a:lnTo>
                <a:lnTo>
                  <a:pt x="61099" y="14229"/>
                </a:lnTo>
                <a:lnTo>
                  <a:pt x="69308" y="15201"/>
                </a:lnTo>
                <a:lnTo>
                  <a:pt x="77638" y="15849"/>
                </a:lnTo>
                <a:lnTo>
                  <a:pt x="87001" y="17234"/>
                </a:lnTo>
                <a:lnTo>
                  <a:pt x="97053" y="19109"/>
                </a:lnTo>
                <a:lnTo>
                  <a:pt x="118382" y="23733"/>
                </a:lnTo>
                <a:lnTo>
                  <a:pt x="173279" y="37003"/>
                </a:lnTo>
                <a:lnTo>
                  <a:pt x="192672" y="41814"/>
                </a:lnTo>
                <a:lnTo>
                  <a:pt x="221839" y="49699"/>
                </a:lnTo>
                <a:lnTo>
                  <a:pt x="233618" y="53135"/>
                </a:lnTo>
                <a:lnTo>
                  <a:pt x="243375" y="56379"/>
                </a:lnTo>
                <a:lnTo>
                  <a:pt x="251785" y="59493"/>
                </a:lnTo>
                <a:lnTo>
                  <a:pt x="266209" y="65494"/>
                </a:lnTo>
                <a:lnTo>
                  <a:pt x="278970" y="71336"/>
                </a:lnTo>
                <a:lnTo>
                  <a:pt x="296864" y="79980"/>
                </a:lnTo>
                <a:lnTo>
                  <a:pt x="300780" y="82848"/>
                </a:lnTo>
                <a:lnTo>
                  <a:pt x="303390" y="85712"/>
                </a:lnTo>
                <a:lnTo>
                  <a:pt x="305130" y="88574"/>
                </a:lnTo>
                <a:lnTo>
                  <a:pt x="307063" y="94293"/>
                </a:lnTo>
                <a:lnTo>
                  <a:pt x="308304" y="105727"/>
                </a:lnTo>
                <a:lnTo>
                  <a:pt x="306501" y="108585"/>
                </a:lnTo>
                <a:lnTo>
                  <a:pt x="299418" y="114300"/>
                </a:lnTo>
                <a:lnTo>
                  <a:pt x="284720" y="122873"/>
                </a:lnTo>
                <a:lnTo>
                  <a:pt x="271322" y="126048"/>
                </a:lnTo>
                <a:lnTo>
                  <a:pt x="256795" y="128411"/>
                </a:lnTo>
                <a:lnTo>
                  <a:pt x="243989" y="132637"/>
                </a:lnTo>
                <a:lnTo>
                  <a:pt x="233144" y="135097"/>
                </a:lnTo>
                <a:lnTo>
                  <a:pt x="219247" y="137690"/>
                </a:lnTo>
                <a:lnTo>
                  <a:pt x="203315" y="140371"/>
                </a:lnTo>
                <a:lnTo>
                  <a:pt x="189835" y="143111"/>
                </a:lnTo>
                <a:lnTo>
                  <a:pt x="177992" y="145889"/>
                </a:lnTo>
                <a:lnTo>
                  <a:pt x="167239" y="148695"/>
                </a:lnTo>
                <a:lnTo>
                  <a:pt x="156260" y="150565"/>
                </a:lnTo>
                <a:lnTo>
                  <a:pt x="145131" y="151812"/>
                </a:lnTo>
                <a:lnTo>
                  <a:pt x="133901" y="152643"/>
                </a:lnTo>
                <a:lnTo>
                  <a:pt x="124510" y="154150"/>
                </a:lnTo>
                <a:lnTo>
                  <a:pt x="116344" y="156107"/>
                </a:lnTo>
                <a:lnTo>
                  <a:pt x="101239" y="159868"/>
                </a:lnTo>
                <a:lnTo>
                  <a:pt x="93210" y="160871"/>
                </a:lnTo>
                <a:lnTo>
                  <a:pt x="85000" y="161540"/>
                </a:lnTo>
                <a:lnTo>
                  <a:pt x="76669" y="162938"/>
                </a:lnTo>
                <a:lnTo>
                  <a:pt x="68258" y="164823"/>
                </a:lnTo>
                <a:lnTo>
                  <a:pt x="53197" y="168505"/>
                </a:lnTo>
                <a:lnTo>
                  <a:pt x="41268" y="170577"/>
                </a:lnTo>
                <a:lnTo>
                  <a:pt x="40847" y="170868"/>
                </a:lnTo>
                <a:lnTo>
                  <a:pt x="49885" y="173818"/>
                </a:lnTo>
                <a:lnTo>
                  <a:pt x="62176" y="177265"/>
                </a:lnTo>
                <a:lnTo>
                  <a:pt x="73989" y="178797"/>
                </a:lnTo>
                <a:lnTo>
                  <a:pt x="127756" y="184210"/>
                </a:lnTo>
                <a:lnTo>
                  <a:pt x="146131" y="185672"/>
                </a:lnTo>
                <a:lnTo>
                  <a:pt x="162190" y="186646"/>
                </a:lnTo>
                <a:lnTo>
                  <a:pt x="190195" y="187729"/>
                </a:lnTo>
                <a:lnTo>
                  <a:pt x="215341" y="188210"/>
                </a:lnTo>
                <a:lnTo>
                  <a:pt x="227381" y="189291"/>
                </a:lnTo>
                <a:lnTo>
                  <a:pt x="239217" y="190964"/>
                </a:lnTo>
                <a:lnTo>
                  <a:pt x="250918" y="193032"/>
                </a:lnTo>
                <a:lnTo>
                  <a:pt x="262529" y="195363"/>
                </a:lnTo>
                <a:lnTo>
                  <a:pt x="324543" y="208736"/>
                </a:lnTo>
                <a:lnTo>
                  <a:pt x="336377" y="211547"/>
                </a:lnTo>
                <a:lnTo>
                  <a:pt x="347124" y="214374"/>
                </a:lnTo>
                <a:lnTo>
                  <a:pt x="366685" y="220055"/>
                </a:lnTo>
                <a:lnTo>
                  <a:pt x="384904" y="225755"/>
                </a:lnTo>
                <a:lnTo>
                  <a:pt x="393762" y="229561"/>
                </a:lnTo>
                <a:lnTo>
                  <a:pt x="402526" y="234003"/>
                </a:lnTo>
                <a:lnTo>
                  <a:pt x="418930" y="243066"/>
                </a:lnTo>
                <a:lnTo>
                  <a:pt x="438876" y="253524"/>
                </a:lnTo>
                <a:lnTo>
                  <a:pt x="450961" y="259680"/>
                </a:lnTo>
                <a:lnTo>
                  <a:pt x="462682" y="268131"/>
                </a:lnTo>
                <a:lnTo>
                  <a:pt x="473289" y="277284"/>
                </a:lnTo>
                <a:lnTo>
                  <a:pt x="481178" y="284528"/>
                </a:lnTo>
                <a:lnTo>
                  <a:pt x="483663" y="289698"/>
                </a:lnTo>
                <a:lnTo>
                  <a:pt x="485320" y="296002"/>
                </a:lnTo>
                <a:lnTo>
                  <a:pt x="487160" y="308722"/>
                </a:lnTo>
                <a:lnTo>
                  <a:pt x="487978" y="317549"/>
                </a:lnTo>
                <a:lnTo>
                  <a:pt x="486291" y="322190"/>
                </a:lnTo>
                <a:lnTo>
                  <a:pt x="479337" y="332426"/>
                </a:lnTo>
                <a:lnTo>
                  <a:pt x="469896" y="340785"/>
                </a:lnTo>
                <a:lnTo>
                  <a:pt x="459350" y="347675"/>
                </a:lnTo>
                <a:lnTo>
                  <a:pt x="448313" y="353912"/>
                </a:lnTo>
                <a:lnTo>
                  <a:pt x="435083" y="358814"/>
                </a:lnTo>
                <a:lnTo>
                  <a:pt x="394983" y="371881"/>
                </a:lnTo>
                <a:lnTo>
                  <a:pt x="375717" y="377461"/>
                </a:lnTo>
                <a:lnTo>
                  <a:pt x="358110" y="382133"/>
                </a:lnTo>
                <a:lnTo>
                  <a:pt x="341610" y="386201"/>
                </a:lnTo>
                <a:lnTo>
                  <a:pt x="327753" y="389865"/>
                </a:lnTo>
                <a:lnTo>
                  <a:pt x="304735" y="396476"/>
                </a:lnTo>
                <a:lnTo>
                  <a:pt x="295549" y="398620"/>
                </a:lnTo>
                <a:lnTo>
                  <a:pt x="287520" y="400049"/>
                </a:lnTo>
                <a:lnTo>
                  <a:pt x="251879" y="404601"/>
                </a:lnTo>
                <a:lnTo>
                  <a:pt x="188595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9"/>
          <p:cNvSpPr/>
          <p:nvPr/>
        </p:nvSpPr>
        <p:spPr>
          <a:xfrm>
            <a:off x="2205989" y="4174807"/>
            <a:ext cx="694374" cy="25719"/>
          </a:xfrm>
          <a:custGeom>
            <a:avLst/>
            <a:gdLst/>
            <a:ahLst/>
            <a:cxnLst/>
            <a:rect l="0" t="0" r="0" b="0"/>
            <a:pathLst>
              <a:path w="694374" h="25719">
                <a:moveTo>
                  <a:pt x="0" y="0"/>
                </a:moveTo>
                <a:lnTo>
                  <a:pt x="46007" y="0"/>
                </a:lnTo>
                <a:lnTo>
                  <a:pt x="61151" y="953"/>
                </a:lnTo>
                <a:lnTo>
                  <a:pt x="126810" y="5891"/>
                </a:lnTo>
                <a:lnTo>
                  <a:pt x="162723" y="7381"/>
                </a:lnTo>
                <a:lnTo>
                  <a:pt x="178967" y="8731"/>
                </a:lnTo>
                <a:lnTo>
                  <a:pt x="194559" y="10583"/>
                </a:lnTo>
                <a:lnTo>
                  <a:pt x="209716" y="12770"/>
                </a:lnTo>
                <a:lnTo>
                  <a:pt x="229346" y="14229"/>
                </a:lnTo>
                <a:lnTo>
                  <a:pt x="251958" y="15201"/>
                </a:lnTo>
                <a:lnTo>
                  <a:pt x="276557" y="15849"/>
                </a:lnTo>
                <a:lnTo>
                  <a:pt x="462285" y="24412"/>
                </a:lnTo>
                <a:lnTo>
                  <a:pt x="511094" y="25331"/>
                </a:lnTo>
                <a:lnTo>
                  <a:pt x="694373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00"/>
          <p:cNvSpPr/>
          <p:nvPr/>
        </p:nvSpPr>
        <p:spPr>
          <a:xfrm>
            <a:off x="2480309" y="4312339"/>
            <a:ext cx="535940" cy="376819"/>
          </a:xfrm>
          <a:custGeom>
            <a:avLst/>
            <a:gdLst/>
            <a:ahLst/>
            <a:cxnLst/>
            <a:rect l="0" t="0" r="0" b="0"/>
            <a:pathLst>
              <a:path w="535940" h="376819">
                <a:moveTo>
                  <a:pt x="0" y="25346"/>
                </a:moveTo>
                <a:lnTo>
                  <a:pt x="13653" y="16244"/>
                </a:lnTo>
                <a:lnTo>
                  <a:pt x="22896" y="11776"/>
                </a:lnTo>
                <a:lnTo>
                  <a:pt x="26694" y="10583"/>
                </a:lnTo>
                <a:lnTo>
                  <a:pt x="41074" y="9260"/>
                </a:lnTo>
                <a:lnTo>
                  <a:pt x="50243" y="8907"/>
                </a:lnTo>
                <a:lnTo>
                  <a:pt x="61118" y="7719"/>
                </a:lnTo>
                <a:lnTo>
                  <a:pt x="73130" y="5974"/>
                </a:lnTo>
                <a:lnTo>
                  <a:pt x="85901" y="3859"/>
                </a:lnTo>
                <a:lnTo>
                  <a:pt x="99178" y="2449"/>
                </a:lnTo>
                <a:lnTo>
                  <a:pt x="112791" y="1508"/>
                </a:lnTo>
                <a:lnTo>
                  <a:pt x="126629" y="882"/>
                </a:lnTo>
                <a:lnTo>
                  <a:pt x="154705" y="185"/>
                </a:lnTo>
                <a:lnTo>
                  <a:pt x="168859" y="0"/>
                </a:lnTo>
                <a:lnTo>
                  <a:pt x="184010" y="828"/>
                </a:lnTo>
                <a:lnTo>
                  <a:pt x="199827" y="2333"/>
                </a:lnTo>
                <a:lnTo>
                  <a:pt x="279926" y="11592"/>
                </a:lnTo>
                <a:lnTo>
                  <a:pt x="299012" y="14272"/>
                </a:lnTo>
                <a:lnTo>
                  <a:pt x="315547" y="17011"/>
                </a:lnTo>
                <a:lnTo>
                  <a:pt x="330379" y="19789"/>
                </a:lnTo>
                <a:lnTo>
                  <a:pt x="343126" y="22594"/>
                </a:lnTo>
                <a:lnTo>
                  <a:pt x="354481" y="25416"/>
                </a:lnTo>
                <a:lnTo>
                  <a:pt x="364908" y="28250"/>
                </a:lnTo>
                <a:lnTo>
                  <a:pt x="381574" y="33939"/>
                </a:lnTo>
                <a:lnTo>
                  <a:pt x="395331" y="39643"/>
                </a:lnTo>
                <a:lnTo>
                  <a:pt x="407796" y="45352"/>
                </a:lnTo>
                <a:lnTo>
                  <a:pt x="411881" y="48208"/>
                </a:lnTo>
                <a:lnTo>
                  <a:pt x="414605" y="51065"/>
                </a:lnTo>
                <a:lnTo>
                  <a:pt x="420979" y="59636"/>
                </a:lnTo>
                <a:lnTo>
                  <a:pt x="423528" y="62493"/>
                </a:lnTo>
                <a:lnTo>
                  <a:pt x="424274" y="65351"/>
                </a:lnTo>
                <a:lnTo>
                  <a:pt x="423820" y="68208"/>
                </a:lnTo>
                <a:lnTo>
                  <a:pt x="420774" y="73923"/>
                </a:lnTo>
                <a:lnTo>
                  <a:pt x="416246" y="79638"/>
                </a:lnTo>
                <a:lnTo>
                  <a:pt x="403791" y="88211"/>
                </a:lnTo>
                <a:lnTo>
                  <a:pt x="388035" y="96783"/>
                </a:lnTo>
                <a:lnTo>
                  <a:pt x="377753" y="99641"/>
                </a:lnTo>
                <a:lnTo>
                  <a:pt x="364230" y="102498"/>
                </a:lnTo>
                <a:lnTo>
                  <a:pt x="348548" y="105356"/>
                </a:lnTo>
                <a:lnTo>
                  <a:pt x="320963" y="111071"/>
                </a:lnTo>
                <a:lnTo>
                  <a:pt x="308273" y="113928"/>
                </a:lnTo>
                <a:lnTo>
                  <a:pt x="292193" y="116786"/>
                </a:lnTo>
                <a:lnTo>
                  <a:pt x="194218" y="131073"/>
                </a:lnTo>
                <a:lnTo>
                  <a:pt x="176151" y="134883"/>
                </a:lnTo>
                <a:lnTo>
                  <a:pt x="159345" y="139328"/>
                </a:lnTo>
                <a:lnTo>
                  <a:pt x="143377" y="144196"/>
                </a:lnTo>
                <a:lnTo>
                  <a:pt x="129875" y="147442"/>
                </a:lnTo>
                <a:lnTo>
                  <a:pt x="118016" y="149606"/>
                </a:lnTo>
                <a:lnTo>
                  <a:pt x="107253" y="151048"/>
                </a:lnTo>
                <a:lnTo>
                  <a:pt x="100077" y="152962"/>
                </a:lnTo>
                <a:lnTo>
                  <a:pt x="95293" y="155191"/>
                </a:lnTo>
                <a:lnTo>
                  <a:pt x="92104" y="157629"/>
                </a:lnTo>
                <a:lnTo>
                  <a:pt x="90930" y="159255"/>
                </a:lnTo>
                <a:lnTo>
                  <a:pt x="91100" y="160338"/>
                </a:lnTo>
                <a:lnTo>
                  <a:pt x="92166" y="161061"/>
                </a:lnTo>
                <a:lnTo>
                  <a:pt x="102768" y="162078"/>
                </a:lnTo>
                <a:lnTo>
                  <a:pt x="131627" y="162379"/>
                </a:lnTo>
                <a:lnTo>
                  <a:pt x="195491" y="162495"/>
                </a:lnTo>
                <a:lnTo>
                  <a:pt x="211290" y="163450"/>
                </a:lnTo>
                <a:lnTo>
                  <a:pt x="254244" y="167053"/>
                </a:lnTo>
                <a:lnTo>
                  <a:pt x="327427" y="174436"/>
                </a:lnTo>
                <a:lnTo>
                  <a:pt x="348777" y="177127"/>
                </a:lnTo>
                <a:lnTo>
                  <a:pt x="367773" y="179873"/>
                </a:lnTo>
                <a:lnTo>
                  <a:pt x="385200" y="182657"/>
                </a:lnTo>
                <a:lnTo>
                  <a:pt x="403485" y="187370"/>
                </a:lnTo>
                <a:lnTo>
                  <a:pt x="422343" y="193369"/>
                </a:lnTo>
                <a:lnTo>
                  <a:pt x="482312" y="214428"/>
                </a:lnTo>
                <a:lnTo>
                  <a:pt x="492039" y="218075"/>
                </a:lnTo>
                <a:lnTo>
                  <a:pt x="507927" y="224668"/>
                </a:lnTo>
                <a:lnTo>
                  <a:pt x="513878" y="228712"/>
                </a:lnTo>
                <a:lnTo>
                  <a:pt x="523030" y="238286"/>
                </a:lnTo>
                <a:lnTo>
                  <a:pt x="527733" y="246350"/>
                </a:lnTo>
                <a:lnTo>
                  <a:pt x="530776" y="255015"/>
                </a:lnTo>
                <a:lnTo>
                  <a:pt x="535303" y="268391"/>
                </a:lnTo>
                <a:lnTo>
                  <a:pt x="535939" y="274053"/>
                </a:lnTo>
                <a:lnTo>
                  <a:pt x="535410" y="278781"/>
                </a:lnTo>
                <a:lnTo>
                  <a:pt x="534106" y="282885"/>
                </a:lnTo>
                <a:lnTo>
                  <a:pt x="527576" y="292525"/>
                </a:lnTo>
                <a:lnTo>
                  <a:pt x="518323" y="302207"/>
                </a:lnTo>
                <a:lnTo>
                  <a:pt x="507861" y="309685"/>
                </a:lnTo>
                <a:lnTo>
                  <a:pt x="498594" y="313013"/>
                </a:lnTo>
                <a:lnTo>
                  <a:pt x="486701" y="316184"/>
                </a:lnTo>
                <a:lnTo>
                  <a:pt x="473058" y="319250"/>
                </a:lnTo>
                <a:lnTo>
                  <a:pt x="427418" y="327738"/>
                </a:lnTo>
                <a:lnTo>
                  <a:pt x="399246" y="332667"/>
                </a:lnTo>
                <a:lnTo>
                  <a:pt x="377606" y="336907"/>
                </a:lnTo>
                <a:lnTo>
                  <a:pt x="360323" y="340686"/>
                </a:lnTo>
                <a:lnTo>
                  <a:pt x="345943" y="344157"/>
                </a:lnTo>
                <a:lnTo>
                  <a:pt x="332546" y="346471"/>
                </a:lnTo>
                <a:lnTo>
                  <a:pt x="319805" y="348015"/>
                </a:lnTo>
                <a:lnTo>
                  <a:pt x="307501" y="349043"/>
                </a:lnTo>
                <a:lnTo>
                  <a:pt x="291678" y="351634"/>
                </a:lnTo>
                <a:lnTo>
                  <a:pt x="273510" y="355267"/>
                </a:lnTo>
                <a:lnTo>
                  <a:pt x="253778" y="359593"/>
                </a:lnTo>
                <a:lnTo>
                  <a:pt x="237765" y="362477"/>
                </a:lnTo>
                <a:lnTo>
                  <a:pt x="224233" y="364400"/>
                </a:lnTo>
                <a:lnTo>
                  <a:pt x="212354" y="365682"/>
                </a:lnTo>
                <a:lnTo>
                  <a:pt x="200624" y="367489"/>
                </a:lnTo>
                <a:lnTo>
                  <a:pt x="188995" y="369646"/>
                </a:lnTo>
                <a:lnTo>
                  <a:pt x="177432" y="372037"/>
                </a:lnTo>
                <a:lnTo>
                  <a:pt x="162044" y="374693"/>
                </a:lnTo>
                <a:lnTo>
                  <a:pt x="145733" y="3768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01"/>
          <p:cNvSpPr/>
          <p:nvPr/>
        </p:nvSpPr>
        <p:spPr>
          <a:xfrm>
            <a:off x="1383029" y="4860607"/>
            <a:ext cx="445772" cy="342901"/>
          </a:xfrm>
          <a:custGeom>
            <a:avLst/>
            <a:gdLst/>
            <a:ahLst/>
            <a:cxnLst/>
            <a:rect l="0" t="0" r="0" b="0"/>
            <a:pathLst>
              <a:path w="445772" h="342901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23706" y="27951"/>
                </a:lnTo>
                <a:lnTo>
                  <a:pt x="47347" y="46064"/>
                </a:lnTo>
                <a:lnTo>
                  <a:pt x="57282" y="53569"/>
                </a:lnTo>
                <a:lnTo>
                  <a:pt x="75941" y="66989"/>
                </a:lnTo>
                <a:lnTo>
                  <a:pt x="84918" y="73234"/>
                </a:lnTo>
                <a:lnTo>
                  <a:pt x="92807" y="79303"/>
                </a:lnTo>
                <a:lnTo>
                  <a:pt x="99971" y="85254"/>
                </a:lnTo>
                <a:lnTo>
                  <a:pt x="106653" y="91126"/>
                </a:lnTo>
                <a:lnTo>
                  <a:pt x="116822" y="98851"/>
                </a:lnTo>
                <a:lnTo>
                  <a:pt x="143361" y="117594"/>
                </a:lnTo>
                <a:lnTo>
                  <a:pt x="155582" y="126973"/>
                </a:lnTo>
                <a:lnTo>
                  <a:pt x="166586" y="136084"/>
                </a:lnTo>
                <a:lnTo>
                  <a:pt x="176780" y="145015"/>
                </a:lnTo>
                <a:lnTo>
                  <a:pt x="187386" y="152874"/>
                </a:lnTo>
                <a:lnTo>
                  <a:pt x="198267" y="160019"/>
                </a:lnTo>
                <a:lnTo>
                  <a:pt x="209330" y="166687"/>
                </a:lnTo>
                <a:lnTo>
                  <a:pt x="219564" y="173989"/>
                </a:lnTo>
                <a:lnTo>
                  <a:pt x="229244" y="181716"/>
                </a:lnTo>
                <a:lnTo>
                  <a:pt x="238554" y="189724"/>
                </a:lnTo>
                <a:lnTo>
                  <a:pt x="246666" y="196968"/>
                </a:lnTo>
                <a:lnTo>
                  <a:pt x="260760" y="210096"/>
                </a:lnTo>
                <a:lnTo>
                  <a:pt x="279568" y="224837"/>
                </a:lnTo>
                <a:lnTo>
                  <a:pt x="338565" y="269155"/>
                </a:lnTo>
                <a:lnTo>
                  <a:pt x="361917" y="286117"/>
                </a:lnTo>
                <a:lnTo>
                  <a:pt x="379391" y="298377"/>
                </a:lnTo>
                <a:lnTo>
                  <a:pt x="392945" y="307503"/>
                </a:lnTo>
                <a:lnTo>
                  <a:pt x="402934" y="314539"/>
                </a:lnTo>
                <a:lnTo>
                  <a:pt x="416572" y="324898"/>
                </a:lnTo>
                <a:lnTo>
                  <a:pt x="425808" y="330137"/>
                </a:lnTo>
                <a:lnTo>
                  <a:pt x="433088" y="333418"/>
                </a:lnTo>
                <a:lnTo>
                  <a:pt x="44577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02"/>
          <p:cNvSpPr/>
          <p:nvPr/>
        </p:nvSpPr>
        <p:spPr>
          <a:xfrm>
            <a:off x="1537334" y="4903470"/>
            <a:ext cx="300039" cy="274321"/>
          </a:xfrm>
          <a:custGeom>
            <a:avLst/>
            <a:gdLst/>
            <a:ahLst/>
            <a:cxnLst/>
            <a:rect l="0" t="0" r="0" b="0"/>
            <a:pathLst>
              <a:path w="300039" h="274321">
                <a:moveTo>
                  <a:pt x="300038" y="0"/>
                </a:moveTo>
                <a:lnTo>
                  <a:pt x="290936" y="13652"/>
                </a:lnTo>
                <a:lnTo>
                  <a:pt x="287303" y="18626"/>
                </a:lnTo>
                <a:lnTo>
                  <a:pt x="280725" y="26693"/>
                </a:lnTo>
                <a:lnTo>
                  <a:pt x="273828" y="33036"/>
                </a:lnTo>
                <a:lnTo>
                  <a:pt x="264467" y="41074"/>
                </a:lnTo>
                <a:lnTo>
                  <a:pt x="253464" y="50242"/>
                </a:lnTo>
                <a:lnTo>
                  <a:pt x="244224" y="58260"/>
                </a:lnTo>
                <a:lnTo>
                  <a:pt x="236159" y="65510"/>
                </a:lnTo>
                <a:lnTo>
                  <a:pt x="228877" y="72248"/>
                </a:lnTo>
                <a:lnTo>
                  <a:pt x="221165" y="77693"/>
                </a:lnTo>
                <a:lnTo>
                  <a:pt x="213166" y="82275"/>
                </a:lnTo>
                <a:lnTo>
                  <a:pt x="204975" y="86282"/>
                </a:lnTo>
                <a:lnTo>
                  <a:pt x="192848" y="94669"/>
                </a:lnTo>
                <a:lnTo>
                  <a:pt x="178096" y="105975"/>
                </a:lnTo>
                <a:lnTo>
                  <a:pt x="146781" y="130919"/>
                </a:lnTo>
                <a:lnTo>
                  <a:pt x="120164" y="151531"/>
                </a:lnTo>
                <a:lnTo>
                  <a:pt x="109637" y="160076"/>
                </a:lnTo>
                <a:lnTo>
                  <a:pt x="100714" y="167677"/>
                </a:lnTo>
                <a:lnTo>
                  <a:pt x="92860" y="174650"/>
                </a:lnTo>
                <a:lnTo>
                  <a:pt x="79054" y="187477"/>
                </a:lnTo>
                <a:lnTo>
                  <a:pt x="72705" y="193565"/>
                </a:lnTo>
                <a:lnTo>
                  <a:pt x="66568" y="198575"/>
                </a:lnTo>
                <a:lnTo>
                  <a:pt x="60571" y="202869"/>
                </a:lnTo>
                <a:lnTo>
                  <a:pt x="54668" y="206683"/>
                </a:lnTo>
                <a:lnTo>
                  <a:pt x="49781" y="211131"/>
                </a:lnTo>
                <a:lnTo>
                  <a:pt x="45570" y="216002"/>
                </a:lnTo>
                <a:lnTo>
                  <a:pt x="41810" y="221153"/>
                </a:lnTo>
                <a:lnTo>
                  <a:pt x="35092" y="229418"/>
                </a:lnTo>
                <a:lnTo>
                  <a:pt x="28932" y="237218"/>
                </a:lnTo>
                <a:lnTo>
                  <a:pt x="25956" y="241965"/>
                </a:lnTo>
                <a:lnTo>
                  <a:pt x="23019" y="247035"/>
                </a:lnTo>
                <a:lnTo>
                  <a:pt x="17216" y="25520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03"/>
          <p:cNvSpPr/>
          <p:nvPr/>
        </p:nvSpPr>
        <p:spPr>
          <a:xfrm>
            <a:off x="2025967" y="499776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5"/>
                </a:lnTo>
                <a:lnTo>
                  <a:pt x="15575" y="11253"/>
                </a:lnTo>
                <a:lnTo>
                  <a:pt x="19908" y="10360"/>
                </a:lnTo>
                <a:lnTo>
                  <a:pt x="24702" y="9764"/>
                </a:lnTo>
                <a:lnTo>
                  <a:pt x="31708" y="9367"/>
                </a:lnTo>
                <a:lnTo>
                  <a:pt x="49652" y="8926"/>
                </a:lnTo>
                <a:lnTo>
                  <a:pt x="59772" y="7856"/>
                </a:lnTo>
                <a:lnTo>
                  <a:pt x="70328" y="6190"/>
                </a:lnTo>
                <a:lnTo>
                  <a:pt x="81175" y="4126"/>
                </a:lnTo>
                <a:lnTo>
                  <a:pt x="96027" y="2751"/>
                </a:lnTo>
                <a:lnTo>
                  <a:pt x="113548" y="1834"/>
                </a:lnTo>
                <a:lnTo>
                  <a:pt x="159374" y="54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04"/>
          <p:cNvSpPr/>
          <p:nvPr/>
        </p:nvSpPr>
        <p:spPr>
          <a:xfrm>
            <a:off x="2111692" y="508349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61380" y="17145"/>
                </a:lnTo>
                <a:lnTo>
                  <a:pt x="74257" y="16193"/>
                </a:lnTo>
                <a:lnTo>
                  <a:pt x="84747" y="14605"/>
                </a:lnTo>
                <a:lnTo>
                  <a:pt x="93646" y="12595"/>
                </a:lnTo>
                <a:lnTo>
                  <a:pt x="101483" y="11253"/>
                </a:lnTo>
                <a:lnTo>
                  <a:pt x="108613" y="10360"/>
                </a:lnTo>
                <a:lnTo>
                  <a:pt x="115271" y="9764"/>
                </a:lnTo>
                <a:lnTo>
                  <a:pt x="122567" y="8415"/>
                </a:lnTo>
                <a:lnTo>
                  <a:pt x="130289" y="656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05"/>
          <p:cNvSpPr/>
          <p:nvPr/>
        </p:nvSpPr>
        <p:spPr>
          <a:xfrm>
            <a:off x="2540496" y="4860715"/>
            <a:ext cx="595799" cy="548533"/>
          </a:xfrm>
          <a:custGeom>
            <a:avLst/>
            <a:gdLst/>
            <a:ahLst/>
            <a:cxnLst/>
            <a:rect l="0" t="0" r="0" b="0"/>
            <a:pathLst>
              <a:path w="595799" h="548533">
                <a:moveTo>
                  <a:pt x="325576" y="25610"/>
                </a:moveTo>
                <a:lnTo>
                  <a:pt x="316474" y="25610"/>
                </a:lnTo>
                <a:lnTo>
                  <a:pt x="304386" y="23070"/>
                </a:lnTo>
                <a:lnTo>
                  <a:pt x="287583" y="18766"/>
                </a:lnTo>
                <a:lnTo>
                  <a:pt x="264240" y="13678"/>
                </a:lnTo>
                <a:lnTo>
                  <a:pt x="254206" y="11940"/>
                </a:lnTo>
                <a:lnTo>
                  <a:pt x="237976" y="10009"/>
                </a:lnTo>
                <a:lnTo>
                  <a:pt x="221872" y="9151"/>
                </a:lnTo>
                <a:lnTo>
                  <a:pt x="205191" y="7817"/>
                </a:lnTo>
                <a:lnTo>
                  <a:pt x="188251" y="4050"/>
                </a:lnTo>
                <a:lnTo>
                  <a:pt x="173738" y="1740"/>
                </a:lnTo>
                <a:lnTo>
                  <a:pt x="158080" y="714"/>
                </a:lnTo>
                <a:lnTo>
                  <a:pt x="125347" y="135"/>
                </a:lnTo>
                <a:lnTo>
                  <a:pt x="109268" y="0"/>
                </a:lnTo>
                <a:lnTo>
                  <a:pt x="95772" y="2480"/>
                </a:lnTo>
                <a:lnTo>
                  <a:pt x="80003" y="6691"/>
                </a:lnTo>
                <a:lnTo>
                  <a:pt x="70693" y="8114"/>
                </a:lnTo>
                <a:lnTo>
                  <a:pt x="69929" y="9183"/>
                </a:lnTo>
                <a:lnTo>
                  <a:pt x="69080" y="12912"/>
                </a:lnTo>
                <a:lnTo>
                  <a:pt x="66163" y="17743"/>
                </a:lnTo>
                <a:lnTo>
                  <a:pt x="64051" y="20366"/>
                </a:lnTo>
                <a:lnTo>
                  <a:pt x="62644" y="23066"/>
                </a:lnTo>
                <a:lnTo>
                  <a:pt x="61080" y="28607"/>
                </a:lnTo>
                <a:lnTo>
                  <a:pt x="60199" y="37081"/>
                </a:lnTo>
                <a:lnTo>
                  <a:pt x="59123" y="38972"/>
                </a:lnTo>
                <a:lnTo>
                  <a:pt x="57453" y="40233"/>
                </a:lnTo>
                <a:lnTo>
                  <a:pt x="55387" y="41073"/>
                </a:lnTo>
                <a:lnTo>
                  <a:pt x="54010" y="42586"/>
                </a:lnTo>
                <a:lnTo>
                  <a:pt x="53092" y="44547"/>
                </a:lnTo>
                <a:lnTo>
                  <a:pt x="52480" y="46807"/>
                </a:lnTo>
                <a:lnTo>
                  <a:pt x="49260" y="51858"/>
                </a:lnTo>
                <a:lnTo>
                  <a:pt x="33936" y="68519"/>
                </a:lnTo>
                <a:lnTo>
                  <a:pt x="31137" y="71361"/>
                </a:lnTo>
                <a:lnTo>
                  <a:pt x="22947" y="87219"/>
                </a:lnTo>
                <a:lnTo>
                  <a:pt x="18096" y="98115"/>
                </a:lnTo>
                <a:lnTo>
                  <a:pt x="10166" y="112762"/>
                </a:lnTo>
                <a:lnTo>
                  <a:pt x="4419" y="122446"/>
                </a:lnTo>
                <a:lnTo>
                  <a:pt x="1864" y="129926"/>
                </a:lnTo>
                <a:lnTo>
                  <a:pt x="427" y="144042"/>
                </a:lnTo>
                <a:lnTo>
                  <a:pt x="0" y="151189"/>
                </a:lnTo>
                <a:lnTo>
                  <a:pt x="893" y="153144"/>
                </a:lnTo>
                <a:lnTo>
                  <a:pt x="4425" y="157856"/>
                </a:lnTo>
                <a:lnTo>
                  <a:pt x="14250" y="163126"/>
                </a:lnTo>
                <a:lnTo>
                  <a:pt x="28141" y="167690"/>
                </a:lnTo>
                <a:lnTo>
                  <a:pt x="43840" y="169719"/>
                </a:lnTo>
                <a:lnTo>
                  <a:pt x="57802" y="173161"/>
                </a:lnTo>
                <a:lnTo>
                  <a:pt x="71311" y="176913"/>
                </a:lnTo>
                <a:lnTo>
                  <a:pt x="86839" y="178581"/>
                </a:lnTo>
                <a:lnTo>
                  <a:pt x="100726" y="176782"/>
                </a:lnTo>
                <a:lnTo>
                  <a:pt x="114200" y="173760"/>
                </a:lnTo>
                <a:lnTo>
                  <a:pt x="129714" y="172417"/>
                </a:lnTo>
                <a:lnTo>
                  <a:pt x="161374" y="171820"/>
                </a:lnTo>
                <a:lnTo>
                  <a:pt x="181818" y="171661"/>
                </a:lnTo>
                <a:lnTo>
                  <a:pt x="202115" y="172507"/>
                </a:lnTo>
                <a:lnTo>
                  <a:pt x="222314" y="174024"/>
                </a:lnTo>
                <a:lnTo>
                  <a:pt x="242447" y="175987"/>
                </a:lnTo>
                <a:lnTo>
                  <a:pt x="259679" y="177296"/>
                </a:lnTo>
                <a:lnTo>
                  <a:pt x="274977" y="178169"/>
                </a:lnTo>
                <a:lnTo>
                  <a:pt x="288986" y="178751"/>
                </a:lnTo>
                <a:lnTo>
                  <a:pt x="306898" y="181044"/>
                </a:lnTo>
                <a:lnTo>
                  <a:pt x="327411" y="184478"/>
                </a:lnTo>
                <a:lnTo>
                  <a:pt x="349659" y="188672"/>
                </a:lnTo>
                <a:lnTo>
                  <a:pt x="368302" y="193373"/>
                </a:lnTo>
                <a:lnTo>
                  <a:pt x="384540" y="198412"/>
                </a:lnTo>
                <a:lnTo>
                  <a:pt x="433426" y="215635"/>
                </a:lnTo>
                <a:lnTo>
                  <a:pt x="444148" y="219921"/>
                </a:lnTo>
                <a:lnTo>
                  <a:pt x="455107" y="224683"/>
                </a:lnTo>
                <a:lnTo>
                  <a:pt x="466222" y="229763"/>
                </a:lnTo>
                <a:lnTo>
                  <a:pt x="476490" y="235054"/>
                </a:lnTo>
                <a:lnTo>
                  <a:pt x="486193" y="240487"/>
                </a:lnTo>
                <a:lnTo>
                  <a:pt x="504594" y="251603"/>
                </a:lnTo>
                <a:lnTo>
                  <a:pt x="531018" y="268572"/>
                </a:lnTo>
                <a:lnTo>
                  <a:pt x="548329" y="279960"/>
                </a:lnTo>
                <a:lnTo>
                  <a:pt x="563007" y="291372"/>
                </a:lnTo>
                <a:lnTo>
                  <a:pt x="574928" y="302794"/>
                </a:lnTo>
                <a:lnTo>
                  <a:pt x="583402" y="314221"/>
                </a:lnTo>
                <a:lnTo>
                  <a:pt x="587803" y="328188"/>
                </a:lnTo>
                <a:lnTo>
                  <a:pt x="590711" y="342969"/>
                </a:lnTo>
                <a:lnTo>
                  <a:pt x="595179" y="355889"/>
                </a:lnTo>
                <a:lnTo>
                  <a:pt x="595798" y="362001"/>
                </a:lnTo>
                <a:lnTo>
                  <a:pt x="593947" y="373872"/>
                </a:lnTo>
                <a:lnTo>
                  <a:pt x="589950" y="385498"/>
                </a:lnTo>
                <a:lnTo>
                  <a:pt x="584998" y="397015"/>
                </a:lnTo>
                <a:lnTo>
                  <a:pt x="579622" y="408483"/>
                </a:lnTo>
                <a:lnTo>
                  <a:pt x="571518" y="419931"/>
                </a:lnTo>
                <a:lnTo>
                  <a:pt x="566690" y="425650"/>
                </a:lnTo>
                <a:lnTo>
                  <a:pt x="553705" y="434546"/>
                </a:lnTo>
                <a:lnTo>
                  <a:pt x="538409" y="442626"/>
                </a:lnTo>
                <a:lnTo>
                  <a:pt x="522086" y="452568"/>
                </a:lnTo>
                <a:lnTo>
                  <a:pt x="496831" y="468875"/>
                </a:lnTo>
                <a:lnTo>
                  <a:pt x="479794" y="477569"/>
                </a:lnTo>
                <a:lnTo>
                  <a:pt x="462698" y="485560"/>
                </a:lnTo>
                <a:lnTo>
                  <a:pt x="445574" y="495462"/>
                </a:lnTo>
                <a:lnTo>
                  <a:pt x="428438" y="503673"/>
                </a:lnTo>
                <a:lnTo>
                  <a:pt x="411298" y="511450"/>
                </a:lnTo>
                <a:lnTo>
                  <a:pt x="394155" y="521256"/>
                </a:lnTo>
                <a:lnTo>
                  <a:pt x="377010" y="529424"/>
                </a:lnTo>
                <a:lnTo>
                  <a:pt x="360818" y="536230"/>
                </a:lnTo>
                <a:lnTo>
                  <a:pt x="347272" y="542430"/>
                </a:lnTo>
                <a:lnTo>
                  <a:pt x="334901" y="545820"/>
                </a:lnTo>
                <a:lnTo>
                  <a:pt x="317004" y="5485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06"/>
          <p:cNvSpPr/>
          <p:nvPr/>
        </p:nvSpPr>
        <p:spPr>
          <a:xfrm>
            <a:off x="1365884" y="4723635"/>
            <a:ext cx="2099751" cy="809157"/>
          </a:xfrm>
          <a:custGeom>
            <a:avLst/>
            <a:gdLst/>
            <a:ahLst/>
            <a:cxnLst/>
            <a:rect l="0" t="0" r="0" b="0"/>
            <a:pathLst>
              <a:path w="2099751" h="809157">
                <a:moveTo>
                  <a:pt x="0" y="42675"/>
                </a:moveTo>
                <a:lnTo>
                  <a:pt x="6844" y="55410"/>
                </a:lnTo>
                <a:lnTo>
                  <a:pt x="20152" y="75596"/>
                </a:lnTo>
                <a:lnTo>
                  <a:pt x="23244" y="86199"/>
                </a:lnTo>
                <a:lnTo>
                  <a:pt x="27525" y="110498"/>
                </a:lnTo>
                <a:lnTo>
                  <a:pt x="30331" y="132826"/>
                </a:lnTo>
                <a:lnTo>
                  <a:pt x="28403" y="152274"/>
                </a:lnTo>
                <a:lnTo>
                  <a:pt x="26911" y="170443"/>
                </a:lnTo>
                <a:lnTo>
                  <a:pt x="26248" y="194710"/>
                </a:lnTo>
                <a:lnTo>
                  <a:pt x="25788" y="287439"/>
                </a:lnTo>
                <a:lnTo>
                  <a:pt x="23209" y="311479"/>
                </a:lnTo>
                <a:lnTo>
                  <a:pt x="18888" y="335498"/>
                </a:lnTo>
                <a:lnTo>
                  <a:pt x="13792" y="368398"/>
                </a:lnTo>
                <a:lnTo>
                  <a:pt x="12053" y="383648"/>
                </a:lnTo>
                <a:lnTo>
                  <a:pt x="10893" y="397626"/>
                </a:lnTo>
                <a:lnTo>
                  <a:pt x="10119" y="410754"/>
                </a:lnTo>
                <a:lnTo>
                  <a:pt x="9260" y="440580"/>
                </a:lnTo>
                <a:lnTo>
                  <a:pt x="9031" y="456535"/>
                </a:lnTo>
                <a:lnTo>
                  <a:pt x="9831" y="470029"/>
                </a:lnTo>
                <a:lnTo>
                  <a:pt x="14555" y="502673"/>
                </a:lnTo>
                <a:lnTo>
                  <a:pt x="15994" y="521439"/>
                </a:lnTo>
                <a:lnTo>
                  <a:pt x="19174" y="539303"/>
                </a:lnTo>
                <a:lnTo>
                  <a:pt x="21355" y="548068"/>
                </a:lnTo>
                <a:lnTo>
                  <a:pt x="31399" y="567967"/>
                </a:lnTo>
                <a:lnTo>
                  <a:pt x="44435" y="587605"/>
                </a:lnTo>
                <a:lnTo>
                  <a:pt x="62485" y="609372"/>
                </a:lnTo>
                <a:lnTo>
                  <a:pt x="74126" y="621882"/>
                </a:lnTo>
                <a:lnTo>
                  <a:pt x="88190" y="631253"/>
                </a:lnTo>
                <a:lnTo>
                  <a:pt x="139917" y="653605"/>
                </a:lnTo>
                <a:lnTo>
                  <a:pt x="183425" y="670082"/>
                </a:lnTo>
                <a:lnTo>
                  <a:pt x="298535" y="688790"/>
                </a:lnTo>
                <a:lnTo>
                  <a:pt x="344995" y="692586"/>
                </a:lnTo>
                <a:lnTo>
                  <a:pt x="388281" y="696014"/>
                </a:lnTo>
                <a:lnTo>
                  <a:pt x="413159" y="698262"/>
                </a:lnTo>
                <a:lnTo>
                  <a:pt x="527162" y="703299"/>
                </a:lnTo>
                <a:lnTo>
                  <a:pt x="659110" y="708713"/>
                </a:lnTo>
                <a:lnTo>
                  <a:pt x="702296" y="711490"/>
                </a:lnTo>
                <a:lnTo>
                  <a:pt x="881330" y="725638"/>
                </a:lnTo>
                <a:lnTo>
                  <a:pt x="934945" y="731342"/>
                </a:lnTo>
                <a:lnTo>
                  <a:pt x="1002615" y="739907"/>
                </a:lnTo>
                <a:lnTo>
                  <a:pt x="1060341" y="748478"/>
                </a:lnTo>
                <a:lnTo>
                  <a:pt x="1143606" y="754968"/>
                </a:lnTo>
                <a:lnTo>
                  <a:pt x="1204865" y="762792"/>
                </a:lnTo>
                <a:lnTo>
                  <a:pt x="1255586" y="767539"/>
                </a:lnTo>
                <a:lnTo>
                  <a:pt x="1301941" y="771554"/>
                </a:lnTo>
                <a:lnTo>
                  <a:pt x="1357468" y="779689"/>
                </a:lnTo>
                <a:lnTo>
                  <a:pt x="1420330" y="785877"/>
                </a:lnTo>
                <a:lnTo>
                  <a:pt x="1473669" y="792262"/>
                </a:lnTo>
                <a:lnTo>
                  <a:pt x="1543871" y="800185"/>
                </a:lnTo>
                <a:lnTo>
                  <a:pt x="1624997" y="808566"/>
                </a:lnTo>
                <a:lnTo>
                  <a:pt x="1683611" y="809156"/>
                </a:lnTo>
                <a:lnTo>
                  <a:pt x="1739825" y="806243"/>
                </a:lnTo>
                <a:lnTo>
                  <a:pt x="1799791" y="799248"/>
                </a:lnTo>
                <a:lnTo>
                  <a:pt x="1850663" y="785538"/>
                </a:lnTo>
                <a:lnTo>
                  <a:pt x="1865822" y="777331"/>
                </a:lnTo>
                <a:lnTo>
                  <a:pt x="1891076" y="756540"/>
                </a:lnTo>
                <a:lnTo>
                  <a:pt x="1908636" y="739754"/>
                </a:lnTo>
                <a:lnTo>
                  <a:pt x="1917623" y="725868"/>
                </a:lnTo>
                <a:lnTo>
                  <a:pt x="1931153" y="698220"/>
                </a:lnTo>
                <a:lnTo>
                  <a:pt x="1939696" y="673435"/>
                </a:lnTo>
                <a:lnTo>
                  <a:pt x="1959421" y="610419"/>
                </a:lnTo>
                <a:lnTo>
                  <a:pt x="1965594" y="588058"/>
                </a:lnTo>
                <a:lnTo>
                  <a:pt x="1970479" y="573904"/>
                </a:lnTo>
                <a:lnTo>
                  <a:pt x="1976593" y="557800"/>
                </a:lnTo>
                <a:lnTo>
                  <a:pt x="1983526" y="540397"/>
                </a:lnTo>
                <a:lnTo>
                  <a:pt x="1989101" y="524984"/>
                </a:lnTo>
                <a:lnTo>
                  <a:pt x="1993770" y="510899"/>
                </a:lnTo>
                <a:lnTo>
                  <a:pt x="2007432" y="465253"/>
                </a:lnTo>
                <a:lnTo>
                  <a:pt x="2012658" y="447266"/>
                </a:lnTo>
                <a:lnTo>
                  <a:pt x="2019000" y="429560"/>
                </a:lnTo>
                <a:lnTo>
                  <a:pt x="2026085" y="412041"/>
                </a:lnTo>
                <a:lnTo>
                  <a:pt x="2033666" y="394646"/>
                </a:lnTo>
                <a:lnTo>
                  <a:pt x="2039673" y="379240"/>
                </a:lnTo>
                <a:lnTo>
                  <a:pt x="2044629" y="365159"/>
                </a:lnTo>
                <a:lnTo>
                  <a:pt x="2068454" y="291622"/>
                </a:lnTo>
                <a:lnTo>
                  <a:pt x="2082479" y="243580"/>
                </a:lnTo>
                <a:lnTo>
                  <a:pt x="2094422" y="206290"/>
                </a:lnTo>
                <a:lnTo>
                  <a:pt x="2098532" y="184604"/>
                </a:lnTo>
                <a:lnTo>
                  <a:pt x="2099750" y="161563"/>
                </a:lnTo>
                <a:lnTo>
                  <a:pt x="2097495" y="139964"/>
                </a:lnTo>
                <a:lnTo>
                  <a:pt x="2095560" y="127537"/>
                </a:lnTo>
                <a:lnTo>
                  <a:pt x="2090870" y="101029"/>
                </a:lnTo>
                <a:lnTo>
                  <a:pt x="2085611" y="76230"/>
                </a:lnTo>
                <a:lnTo>
                  <a:pt x="2080099" y="58858"/>
                </a:lnTo>
                <a:lnTo>
                  <a:pt x="2069393" y="42247"/>
                </a:lnTo>
                <a:lnTo>
                  <a:pt x="2056063" y="27245"/>
                </a:lnTo>
                <a:lnTo>
                  <a:pt x="2043788" y="17402"/>
                </a:lnTo>
                <a:lnTo>
                  <a:pt x="2031983" y="12392"/>
                </a:lnTo>
                <a:lnTo>
                  <a:pt x="1979764" y="1239"/>
                </a:lnTo>
                <a:lnTo>
                  <a:pt x="1914427" y="0"/>
                </a:lnTo>
                <a:lnTo>
                  <a:pt x="1854881" y="789"/>
                </a:lnTo>
                <a:lnTo>
                  <a:pt x="1797416" y="7196"/>
                </a:lnTo>
                <a:lnTo>
                  <a:pt x="1741004" y="14994"/>
                </a:lnTo>
                <a:lnTo>
                  <a:pt x="1698657" y="20212"/>
                </a:lnTo>
                <a:lnTo>
                  <a:pt x="1617519" y="28505"/>
                </a:lnTo>
                <a:lnTo>
                  <a:pt x="1570433" y="31615"/>
                </a:lnTo>
                <a:lnTo>
                  <a:pt x="1511794" y="35905"/>
                </a:lnTo>
                <a:lnTo>
                  <a:pt x="1458224" y="40669"/>
                </a:lnTo>
                <a:lnTo>
                  <a:pt x="1417720" y="41783"/>
                </a:lnTo>
                <a:lnTo>
                  <a:pt x="1089695" y="42665"/>
                </a:lnTo>
                <a:lnTo>
                  <a:pt x="1033267" y="40130"/>
                </a:lnTo>
                <a:lnTo>
                  <a:pt x="1008885" y="38121"/>
                </a:lnTo>
                <a:lnTo>
                  <a:pt x="783434" y="30742"/>
                </a:lnTo>
                <a:lnTo>
                  <a:pt x="573923" y="26559"/>
                </a:lnTo>
                <a:lnTo>
                  <a:pt x="257175" y="25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07"/>
          <p:cNvSpPr/>
          <p:nvPr/>
        </p:nvSpPr>
        <p:spPr>
          <a:xfrm>
            <a:off x="3423284" y="1972437"/>
            <a:ext cx="488634" cy="333063"/>
          </a:xfrm>
          <a:custGeom>
            <a:avLst/>
            <a:gdLst/>
            <a:ahLst/>
            <a:cxnLst/>
            <a:rect l="0" t="0" r="0" b="0"/>
            <a:pathLst>
              <a:path w="488634" h="333063">
                <a:moveTo>
                  <a:pt x="0" y="196405"/>
                </a:moveTo>
                <a:lnTo>
                  <a:pt x="4551" y="187303"/>
                </a:lnTo>
                <a:lnTo>
                  <a:pt x="6786" y="180295"/>
                </a:lnTo>
                <a:lnTo>
                  <a:pt x="8220" y="172585"/>
                </a:lnTo>
                <a:lnTo>
                  <a:pt x="10956" y="163911"/>
                </a:lnTo>
                <a:lnTo>
                  <a:pt x="13019" y="157597"/>
                </a:lnTo>
                <a:lnTo>
                  <a:pt x="14394" y="151483"/>
                </a:lnTo>
                <a:lnTo>
                  <a:pt x="15311" y="145502"/>
                </a:lnTo>
                <a:lnTo>
                  <a:pt x="15923" y="139610"/>
                </a:lnTo>
                <a:lnTo>
                  <a:pt x="18235" y="132824"/>
                </a:lnTo>
                <a:lnTo>
                  <a:pt x="21682" y="125443"/>
                </a:lnTo>
                <a:lnTo>
                  <a:pt x="25885" y="117664"/>
                </a:lnTo>
                <a:lnTo>
                  <a:pt x="31544" y="109621"/>
                </a:lnTo>
                <a:lnTo>
                  <a:pt x="38175" y="101402"/>
                </a:lnTo>
                <a:lnTo>
                  <a:pt x="45452" y="93065"/>
                </a:lnTo>
                <a:lnTo>
                  <a:pt x="52209" y="85601"/>
                </a:lnTo>
                <a:lnTo>
                  <a:pt x="64797" y="72229"/>
                </a:lnTo>
                <a:lnTo>
                  <a:pt x="72725" y="65043"/>
                </a:lnTo>
                <a:lnTo>
                  <a:pt x="81821" y="57396"/>
                </a:lnTo>
                <a:lnTo>
                  <a:pt x="91696" y="49439"/>
                </a:lnTo>
                <a:lnTo>
                  <a:pt x="100183" y="43183"/>
                </a:lnTo>
                <a:lnTo>
                  <a:pt x="114694" y="33691"/>
                </a:lnTo>
                <a:lnTo>
                  <a:pt x="122183" y="29827"/>
                </a:lnTo>
                <a:lnTo>
                  <a:pt x="130033" y="26298"/>
                </a:lnTo>
                <a:lnTo>
                  <a:pt x="138124" y="22993"/>
                </a:lnTo>
                <a:lnTo>
                  <a:pt x="146375" y="19837"/>
                </a:lnTo>
                <a:lnTo>
                  <a:pt x="163163" y="13790"/>
                </a:lnTo>
                <a:lnTo>
                  <a:pt x="188680" y="5031"/>
                </a:lnTo>
                <a:lnTo>
                  <a:pt x="197224" y="3100"/>
                </a:lnTo>
                <a:lnTo>
                  <a:pt x="205778" y="1813"/>
                </a:lnTo>
                <a:lnTo>
                  <a:pt x="214338" y="954"/>
                </a:lnTo>
                <a:lnTo>
                  <a:pt x="228929" y="0"/>
                </a:lnTo>
                <a:lnTo>
                  <a:pt x="242717" y="529"/>
                </a:lnTo>
                <a:lnTo>
                  <a:pt x="250394" y="2004"/>
                </a:lnTo>
                <a:lnTo>
                  <a:pt x="264639" y="6182"/>
                </a:lnTo>
                <a:lnTo>
                  <a:pt x="274145" y="11214"/>
                </a:lnTo>
                <a:lnTo>
                  <a:pt x="277061" y="13889"/>
                </a:lnTo>
                <a:lnTo>
                  <a:pt x="279005" y="16625"/>
                </a:lnTo>
                <a:lnTo>
                  <a:pt x="280301" y="19402"/>
                </a:lnTo>
                <a:lnTo>
                  <a:pt x="281165" y="24111"/>
                </a:lnTo>
                <a:lnTo>
                  <a:pt x="281741" y="30107"/>
                </a:lnTo>
                <a:lnTo>
                  <a:pt x="282125" y="36962"/>
                </a:lnTo>
                <a:lnTo>
                  <a:pt x="281429" y="44390"/>
                </a:lnTo>
                <a:lnTo>
                  <a:pt x="280012" y="52199"/>
                </a:lnTo>
                <a:lnTo>
                  <a:pt x="278115" y="60263"/>
                </a:lnTo>
                <a:lnTo>
                  <a:pt x="274945" y="67543"/>
                </a:lnTo>
                <a:lnTo>
                  <a:pt x="270927" y="74302"/>
                </a:lnTo>
                <a:lnTo>
                  <a:pt x="266343" y="80713"/>
                </a:lnTo>
                <a:lnTo>
                  <a:pt x="262334" y="86892"/>
                </a:lnTo>
                <a:lnTo>
                  <a:pt x="258710" y="92917"/>
                </a:lnTo>
                <a:lnTo>
                  <a:pt x="255341" y="98838"/>
                </a:lnTo>
                <a:lnTo>
                  <a:pt x="250237" y="105643"/>
                </a:lnTo>
                <a:lnTo>
                  <a:pt x="243978" y="113037"/>
                </a:lnTo>
                <a:lnTo>
                  <a:pt x="236947" y="120824"/>
                </a:lnTo>
                <a:lnTo>
                  <a:pt x="224055" y="134556"/>
                </a:lnTo>
                <a:lnTo>
                  <a:pt x="217950" y="140885"/>
                </a:lnTo>
                <a:lnTo>
                  <a:pt x="211975" y="147961"/>
                </a:lnTo>
                <a:lnTo>
                  <a:pt x="206087" y="155537"/>
                </a:lnTo>
                <a:lnTo>
                  <a:pt x="200257" y="163445"/>
                </a:lnTo>
                <a:lnTo>
                  <a:pt x="194464" y="170621"/>
                </a:lnTo>
                <a:lnTo>
                  <a:pt x="188698" y="177311"/>
                </a:lnTo>
                <a:lnTo>
                  <a:pt x="182949" y="183676"/>
                </a:lnTo>
                <a:lnTo>
                  <a:pt x="178164" y="190776"/>
                </a:lnTo>
                <a:lnTo>
                  <a:pt x="174021" y="198368"/>
                </a:lnTo>
                <a:lnTo>
                  <a:pt x="170307" y="206286"/>
                </a:lnTo>
                <a:lnTo>
                  <a:pt x="165925" y="213470"/>
                </a:lnTo>
                <a:lnTo>
                  <a:pt x="161099" y="220164"/>
                </a:lnTo>
                <a:lnTo>
                  <a:pt x="155977" y="226532"/>
                </a:lnTo>
                <a:lnTo>
                  <a:pt x="150657" y="233634"/>
                </a:lnTo>
                <a:lnTo>
                  <a:pt x="139667" y="249146"/>
                </a:lnTo>
                <a:lnTo>
                  <a:pt x="135022" y="255378"/>
                </a:lnTo>
                <a:lnTo>
                  <a:pt x="127320" y="264843"/>
                </a:lnTo>
                <a:lnTo>
                  <a:pt x="124885" y="269653"/>
                </a:lnTo>
                <a:lnTo>
                  <a:pt x="123262" y="274764"/>
                </a:lnTo>
                <a:lnTo>
                  <a:pt x="121458" y="284571"/>
                </a:lnTo>
                <a:lnTo>
                  <a:pt x="120657" y="292105"/>
                </a:lnTo>
                <a:lnTo>
                  <a:pt x="120205" y="301701"/>
                </a:lnTo>
                <a:lnTo>
                  <a:pt x="121095" y="304703"/>
                </a:lnTo>
                <a:lnTo>
                  <a:pt x="124623" y="310577"/>
                </a:lnTo>
                <a:lnTo>
                  <a:pt x="131906" y="316363"/>
                </a:lnTo>
                <a:lnTo>
                  <a:pt x="146716" y="324976"/>
                </a:lnTo>
                <a:lnTo>
                  <a:pt x="152103" y="327839"/>
                </a:lnTo>
                <a:lnTo>
                  <a:pt x="165709" y="331020"/>
                </a:lnTo>
                <a:lnTo>
                  <a:pt x="173338" y="331869"/>
                </a:lnTo>
                <a:lnTo>
                  <a:pt x="182234" y="332434"/>
                </a:lnTo>
                <a:lnTo>
                  <a:pt x="191974" y="332811"/>
                </a:lnTo>
                <a:lnTo>
                  <a:pt x="202278" y="333062"/>
                </a:lnTo>
                <a:lnTo>
                  <a:pt x="212004" y="332277"/>
                </a:lnTo>
                <a:lnTo>
                  <a:pt x="221347" y="330802"/>
                </a:lnTo>
                <a:lnTo>
                  <a:pt x="230432" y="328865"/>
                </a:lnTo>
                <a:lnTo>
                  <a:pt x="245061" y="327574"/>
                </a:lnTo>
                <a:lnTo>
                  <a:pt x="263387" y="326714"/>
                </a:lnTo>
                <a:lnTo>
                  <a:pt x="284176" y="326140"/>
                </a:lnTo>
                <a:lnTo>
                  <a:pt x="301846" y="324805"/>
                </a:lnTo>
                <a:lnTo>
                  <a:pt x="317436" y="322963"/>
                </a:lnTo>
                <a:lnTo>
                  <a:pt x="331639" y="320782"/>
                </a:lnTo>
                <a:lnTo>
                  <a:pt x="344918" y="319328"/>
                </a:lnTo>
                <a:lnTo>
                  <a:pt x="357580" y="318359"/>
                </a:lnTo>
                <a:lnTo>
                  <a:pt x="369832" y="317712"/>
                </a:lnTo>
                <a:lnTo>
                  <a:pt x="411385" y="316994"/>
                </a:lnTo>
                <a:lnTo>
                  <a:pt x="488633" y="3164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08"/>
          <p:cNvSpPr/>
          <p:nvPr/>
        </p:nvSpPr>
        <p:spPr>
          <a:xfrm>
            <a:off x="4143375" y="198024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09"/>
          <p:cNvSpPr/>
          <p:nvPr/>
        </p:nvSpPr>
        <p:spPr>
          <a:xfrm>
            <a:off x="4023964" y="1988820"/>
            <a:ext cx="110839" cy="385763"/>
          </a:xfrm>
          <a:custGeom>
            <a:avLst/>
            <a:gdLst/>
            <a:ahLst/>
            <a:cxnLst/>
            <a:rect l="0" t="0" r="0" b="0"/>
            <a:pathLst>
              <a:path w="110839" h="385763">
                <a:moveTo>
                  <a:pt x="110838" y="0"/>
                </a:moveTo>
                <a:lnTo>
                  <a:pt x="86975" y="23863"/>
                </a:lnTo>
                <a:lnTo>
                  <a:pt x="82547" y="29244"/>
                </a:lnTo>
                <a:lnTo>
                  <a:pt x="78642" y="34736"/>
                </a:lnTo>
                <a:lnTo>
                  <a:pt x="75086" y="40302"/>
                </a:lnTo>
                <a:lnTo>
                  <a:pt x="70812" y="45918"/>
                </a:lnTo>
                <a:lnTo>
                  <a:pt x="66056" y="51567"/>
                </a:lnTo>
                <a:lnTo>
                  <a:pt x="60981" y="57238"/>
                </a:lnTo>
                <a:lnTo>
                  <a:pt x="53787" y="66733"/>
                </a:lnTo>
                <a:lnTo>
                  <a:pt x="35635" y="92524"/>
                </a:lnTo>
                <a:lnTo>
                  <a:pt x="28318" y="104545"/>
                </a:lnTo>
                <a:lnTo>
                  <a:pt x="22487" y="115417"/>
                </a:lnTo>
                <a:lnTo>
                  <a:pt x="6285" y="148846"/>
                </a:lnTo>
                <a:lnTo>
                  <a:pt x="3989" y="156380"/>
                </a:lnTo>
                <a:lnTo>
                  <a:pt x="2458" y="164261"/>
                </a:lnTo>
                <a:lnTo>
                  <a:pt x="1437" y="172372"/>
                </a:lnTo>
                <a:lnTo>
                  <a:pt x="757" y="182542"/>
                </a:lnTo>
                <a:lnTo>
                  <a:pt x="303" y="194085"/>
                </a:lnTo>
                <a:lnTo>
                  <a:pt x="0" y="206542"/>
                </a:lnTo>
                <a:lnTo>
                  <a:pt x="1704" y="220562"/>
                </a:lnTo>
                <a:lnTo>
                  <a:pt x="4744" y="235624"/>
                </a:lnTo>
                <a:lnTo>
                  <a:pt x="8677" y="251380"/>
                </a:lnTo>
                <a:lnTo>
                  <a:pt x="13203" y="265694"/>
                </a:lnTo>
                <a:lnTo>
                  <a:pt x="18125" y="279047"/>
                </a:lnTo>
                <a:lnTo>
                  <a:pt x="23312" y="291759"/>
                </a:lnTo>
                <a:lnTo>
                  <a:pt x="31615" y="310963"/>
                </a:lnTo>
                <a:lnTo>
                  <a:pt x="35163" y="318751"/>
                </a:lnTo>
                <a:lnTo>
                  <a:pt x="39433" y="325848"/>
                </a:lnTo>
                <a:lnTo>
                  <a:pt x="44184" y="332484"/>
                </a:lnTo>
                <a:lnTo>
                  <a:pt x="49258" y="338814"/>
                </a:lnTo>
                <a:lnTo>
                  <a:pt x="56449" y="345890"/>
                </a:lnTo>
                <a:lnTo>
                  <a:pt x="65054" y="353466"/>
                </a:lnTo>
                <a:lnTo>
                  <a:pt x="81917" y="367598"/>
                </a:lnTo>
                <a:lnTo>
                  <a:pt x="87748" y="372700"/>
                </a:lnTo>
                <a:lnTo>
                  <a:pt x="110838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10"/>
          <p:cNvSpPr/>
          <p:nvPr/>
        </p:nvSpPr>
        <p:spPr>
          <a:xfrm>
            <a:off x="4275929" y="2074545"/>
            <a:ext cx="269408" cy="248603"/>
          </a:xfrm>
          <a:custGeom>
            <a:avLst/>
            <a:gdLst/>
            <a:ahLst/>
            <a:cxnLst/>
            <a:rect l="0" t="0" r="0" b="0"/>
            <a:pathLst>
              <a:path w="269408" h="248603">
                <a:moveTo>
                  <a:pt x="244636" y="0"/>
                </a:moveTo>
                <a:lnTo>
                  <a:pt x="160363" y="0"/>
                </a:lnTo>
                <a:lnTo>
                  <a:pt x="145591" y="952"/>
                </a:lnTo>
                <a:lnTo>
                  <a:pt x="90511" y="5891"/>
                </a:lnTo>
                <a:lnTo>
                  <a:pt x="53513" y="8219"/>
                </a:lnTo>
                <a:lnTo>
                  <a:pt x="51498" y="9289"/>
                </a:lnTo>
                <a:lnTo>
                  <a:pt x="50155" y="10955"/>
                </a:lnTo>
                <a:lnTo>
                  <a:pt x="49259" y="13018"/>
                </a:lnTo>
                <a:lnTo>
                  <a:pt x="48264" y="17851"/>
                </a:lnTo>
                <a:lnTo>
                  <a:pt x="47822" y="23173"/>
                </a:lnTo>
                <a:lnTo>
                  <a:pt x="47626" y="28714"/>
                </a:lnTo>
                <a:lnTo>
                  <a:pt x="46620" y="31525"/>
                </a:lnTo>
                <a:lnTo>
                  <a:pt x="42963" y="37188"/>
                </a:lnTo>
                <a:lnTo>
                  <a:pt x="38163" y="42880"/>
                </a:lnTo>
                <a:lnTo>
                  <a:pt x="32856" y="49538"/>
                </a:lnTo>
                <a:lnTo>
                  <a:pt x="30107" y="53980"/>
                </a:lnTo>
                <a:lnTo>
                  <a:pt x="27321" y="58847"/>
                </a:lnTo>
                <a:lnTo>
                  <a:pt x="24511" y="63043"/>
                </a:lnTo>
                <a:lnTo>
                  <a:pt x="18850" y="70246"/>
                </a:lnTo>
                <a:lnTo>
                  <a:pt x="13159" y="76623"/>
                </a:lnTo>
                <a:lnTo>
                  <a:pt x="10308" y="79657"/>
                </a:lnTo>
                <a:lnTo>
                  <a:pt x="8407" y="82632"/>
                </a:lnTo>
                <a:lnTo>
                  <a:pt x="6295" y="88478"/>
                </a:lnTo>
                <a:lnTo>
                  <a:pt x="4779" y="92322"/>
                </a:lnTo>
                <a:lnTo>
                  <a:pt x="2817" y="96791"/>
                </a:lnTo>
                <a:lnTo>
                  <a:pt x="555" y="101675"/>
                </a:lnTo>
                <a:lnTo>
                  <a:pt x="0" y="104930"/>
                </a:lnTo>
                <a:lnTo>
                  <a:pt x="583" y="107101"/>
                </a:lnTo>
                <a:lnTo>
                  <a:pt x="5954" y="112696"/>
                </a:lnTo>
                <a:lnTo>
                  <a:pt x="8362" y="115135"/>
                </a:lnTo>
                <a:lnTo>
                  <a:pt x="11872" y="116762"/>
                </a:lnTo>
                <a:lnTo>
                  <a:pt x="16117" y="117846"/>
                </a:lnTo>
                <a:lnTo>
                  <a:pt x="20853" y="118569"/>
                </a:lnTo>
                <a:lnTo>
                  <a:pt x="29724" y="119051"/>
                </a:lnTo>
                <a:lnTo>
                  <a:pt x="54822" y="119586"/>
                </a:lnTo>
                <a:lnTo>
                  <a:pt x="101082" y="119888"/>
                </a:lnTo>
                <a:lnTo>
                  <a:pt x="115596" y="120882"/>
                </a:lnTo>
                <a:lnTo>
                  <a:pt x="129081" y="122498"/>
                </a:lnTo>
                <a:lnTo>
                  <a:pt x="141882" y="124528"/>
                </a:lnTo>
                <a:lnTo>
                  <a:pt x="155178" y="127786"/>
                </a:lnTo>
                <a:lnTo>
                  <a:pt x="168805" y="131863"/>
                </a:lnTo>
                <a:lnTo>
                  <a:pt x="182652" y="136486"/>
                </a:lnTo>
                <a:lnTo>
                  <a:pt x="198550" y="142426"/>
                </a:lnTo>
                <a:lnTo>
                  <a:pt x="233996" y="156645"/>
                </a:lnTo>
                <a:lnTo>
                  <a:pt x="246115" y="162532"/>
                </a:lnTo>
                <a:lnTo>
                  <a:pt x="254194" y="167410"/>
                </a:lnTo>
                <a:lnTo>
                  <a:pt x="259581" y="171614"/>
                </a:lnTo>
                <a:lnTo>
                  <a:pt x="263171" y="175369"/>
                </a:lnTo>
                <a:lnTo>
                  <a:pt x="265565" y="178825"/>
                </a:lnTo>
                <a:lnTo>
                  <a:pt x="267161" y="182082"/>
                </a:lnTo>
                <a:lnTo>
                  <a:pt x="268225" y="186158"/>
                </a:lnTo>
                <a:lnTo>
                  <a:pt x="268935" y="190780"/>
                </a:lnTo>
                <a:lnTo>
                  <a:pt x="269407" y="195767"/>
                </a:lnTo>
                <a:lnTo>
                  <a:pt x="267818" y="200043"/>
                </a:lnTo>
                <a:lnTo>
                  <a:pt x="264853" y="203847"/>
                </a:lnTo>
                <a:lnTo>
                  <a:pt x="257431" y="210613"/>
                </a:lnTo>
                <a:lnTo>
                  <a:pt x="250957" y="216796"/>
                </a:lnTo>
                <a:lnTo>
                  <a:pt x="246945" y="219778"/>
                </a:lnTo>
                <a:lnTo>
                  <a:pt x="242365" y="222718"/>
                </a:lnTo>
                <a:lnTo>
                  <a:pt x="237407" y="225632"/>
                </a:lnTo>
                <a:lnTo>
                  <a:pt x="232196" y="228526"/>
                </a:lnTo>
                <a:lnTo>
                  <a:pt x="221327" y="234282"/>
                </a:lnTo>
                <a:lnTo>
                  <a:pt x="215761" y="236198"/>
                </a:lnTo>
                <a:lnTo>
                  <a:pt x="210146" y="237475"/>
                </a:lnTo>
                <a:lnTo>
                  <a:pt x="204498" y="238327"/>
                </a:lnTo>
                <a:lnTo>
                  <a:pt x="196922" y="239847"/>
                </a:lnTo>
                <a:lnTo>
                  <a:pt x="178345" y="244076"/>
                </a:lnTo>
                <a:lnTo>
                  <a:pt x="169962" y="245585"/>
                </a:lnTo>
                <a:lnTo>
                  <a:pt x="162468" y="246591"/>
                </a:lnTo>
                <a:lnTo>
                  <a:pt x="141766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11"/>
          <p:cNvSpPr/>
          <p:nvPr/>
        </p:nvSpPr>
        <p:spPr>
          <a:xfrm>
            <a:off x="4597717" y="1975308"/>
            <a:ext cx="201659" cy="416420"/>
          </a:xfrm>
          <a:custGeom>
            <a:avLst/>
            <a:gdLst/>
            <a:ahLst/>
            <a:cxnLst/>
            <a:rect l="0" t="0" r="0" b="0"/>
            <a:pathLst>
              <a:path w="201659" h="416420">
                <a:moveTo>
                  <a:pt x="0" y="4939"/>
                </a:moveTo>
                <a:lnTo>
                  <a:pt x="18203" y="388"/>
                </a:lnTo>
                <a:lnTo>
                  <a:pt x="25470" y="0"/>
                </a:lnTo>
                <a:lnTo>
                  <a:pt x="32220" y="694"/>
                </a:lnTo>
                <a:lnTo>
                  <a:pt x="38625" y="2109"/>
                </a:lnTo>
                <a:lnTo>
                  <a:pt x="43848" y="4005"/>
                </a:lnTo>
                <a:lnTo>
                  <a:pt x="48282" y="6221"/>
                </a:lnTo>
                <a:lnTo>
                  <a:pt x="69233" y="18972"/>
                </a:lnTo>
                <a:lnTo>
                  <a:pt x="80446" y="25724"/>
                </a:lnTo>
                <a:lnTo>
                  <a:pt x="89825" y="32131"/>
                </a:lnTo>
                <a:lnTo>
                  <a:pt x="97983" y="38307"/>
                </a:lnTo>
                <a:lnTo>
                  <a:pt x="105328" y="44329"/>
                </a:lnTo>
                <a:lnTo>
                  <a:pt x="112128" y="50249"/>
                </a:lnTo>
                <a:lnTo>
                  <a:pt x="118567" y="56101"/>
                </a:lnTo>
                <a:lnTo>
                  <a:pt x="124765" y="61907"/>
                </a:lnTo>
                <a:lnTo>
                  <a:pt x="129849" y="67683"/>
                </a:lnTo>
                <a:lnTo>
                  <a:pt x="134191" y="73438"/>
                </a:lnTo>
                <a:lnTo>
                  <a:pt x="138038" y="79180"/>
                </a:lnTo>
                <a:lnTo>
                  <a:pt x="149933" y="98260"/>
                </a:lnTo>
                <a:lnTo>
                  <a:pt x="157105" y="110016"/>
                </a:lnTo>
                <a:lnTo>
                  <a:pt x="163791" y="122615"/>
                </a:lnTo>
                <a:lnTo>
                  <a:pt x="170155" y="135777"/>
                </a:lnTo>
                <a:lnTo>
                  <a:pt x="176301" y="149315"/>
                </a:lnTo>
                <a:lnTo>
                  <a:pt x="181352" y="163102"/>
                </a:lnTo>
                <a:lnTo>
                  <a:pt x="185671" y="177056"/>
                </a:lnTo>
                <a:lnTo>
                  <a:pt x="189503" y="191121"/>
                </a:lnTo>
                <a:lnTo>
                  <a:pt x="192058" y="203355"/>
                </a:lnTo>
                <a:lnTo>
                  <a:pt x="193761" y="214369"/>
                </a:lnTo>
                <a:lnTo>
                  <a:pt x="194897" y="224569"/>
                </a:lnTo>
                <a:lnTo>
                  <a:pt x="196606" y="233274"/>
                </a:lnTo>
                <a:lnTo>
                  <a:pt x="198698" y="240983"/>
                </a:lnTo>
                <a:lnTo>
                  <a:pt x="201046" y="248027"/>
                </a:lnTo>
                <a:lnTo>
                  <a:pt x="201658" y="254627"/>
                </a:lnTo>
                <a:lnTo>
                  <a:pt x="199798" y="267042"/>
                </a:lnTo>
                <a:lnTo>
                  <a:pt x="198922" y="273972"/>
                </a:lnTo>
                <a:lnTo>
                  <a:pt x="198337" y="281449"/>
                </a:lnTo>
                <a:lnTo>
                  <a:pt x="197947" y="289292"/>
                </a:lnTo>
                <a:lnTo>
                  <a:pt x="196735" y="296425"/>
                </a:lnTo>
                <a:lnTo>
                  <a:pt x="192848" y="309431"/>
                </a:lnTo>
                <a:lnTo>
                  <a:pt x="190485" y="321561"/>
                </a:lnTo>
                <a:lnTo>
                  <a:pt x="188483" y="333303"/>
                </a:lnTo>
                <a:lnTo>
                  <a:pt x="184418" y="344871"/>
                </a:lnTo>
                <a:lnTo>
                  <a:pt x="181047" y="349670"/>
                </a:lnTo>
                <a:lnTo>
                  <a:pt x="176896" y="353822"/>
                </a:lnTo>
                <a:lnTo>
                  <a:pt x="172223" y="357543"/>
                </a:lnTo>
                <a:lnTo>
                  <a:pt x="168155" y="361928"/>
                </a:lnTo>
                <a:lnTo>
                  <a:pt x="164491" y="366757"/>
                </a:lnTo>
                <a:lnTo>
                  <a:pt x="161096" y="371881"/>
                </a:lnTo>
                <a:lnTo>
                  <a:pt x="157880" y="376250"/>
                </a:lnTo>
                <a:lnTo>
                  <a:pt x="151766" y="383643"/>
                </a:lnTo>
                <a:lnTo>
                  <a:pt x="145874" y="390104"/>
                </a:lnTo>
                <a:lnTo>
                  <a:pt x="140081" y="397104"/>
                </a:lnTo>
                <a:lnTo>
                  <a:pt x="137202" y="401637"/>
                </a:lnTo>
                <a:lnTo>
                  <a:pt x="128587" y="416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12"/>
          <p:cNvSpPr/>
          <p:nvPr/>
        </p:nvSpPr>
        <p:spPr>
          <a:xfrm>
            <a:off x="5154929" y="2134552"/>
            <a:ext cx="25719" cy="171451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2" y="19313"/>
                </a:lnTo>
                <a:lnTo>
                  <a:pt x="6826" y="26210"/>
                </a:lnTo>
                <a:lnTo>
                  <a:pt x="5504" y="35571"/>
                </a:lnTo>
                <a:lnTo>
                  <a:pt x="3669" y="46574"/>
                </a:lnTo>
                <a:lnTo>
                  <a:pt x="2446" y="54862"/>
                </a:lnTo>
                <a:lnTo>
                  <a:pt x="1631" y="61340"/>
                </a:lnTo>
                <a:lnTo>
                  <a:pt x="1088" y="66611"/>
                </a:lnTo>
                <a:lnTo>
                  <a:pt x="1678" y="71077"/>
                </a:lnTo>
                <a:lnTo>
                  <a:pt x="3023" y="75007"/>
                </a:lnTo>
                <a:lnTo>
                  <a:pt x="4873" y="78580"/>
                </a:lnTo>
                <a:lnTo>
                  <a:pt x="6107" y="82867"/>
                </a:lnTo>
                <a:lnTo>
                  <a:pt x="6929" y="87629"/>
                </a:lnTo>
                <a:lnTo>
                  <a:pt x="7477" y="92710"/>
                </a:lnTo>
                <a:lnTo>
                  <a:pt x="7843" y="97049"/>
                </a:lnTo>
                <a:lnTo>
                  <a:pt x="8086" y="100894"/>
                </a:lnTo>
                <a:lnTo>
                  <a:pt x="8249" y="104410"/>
                </a:lnTo>
                <a:lnTo>
                  <a:pt x="9309" y="107707"/>
                </a:lnTo>
                <a:lnTo>
                  <a:pt x="10969" y="110857"/>
                </a:lnTo>
                <a:lnTo>
                  <a:pt x="13028" y="113910"/>
                </a:lnTo>
                <a:lnTo>
                  <a:pt x="14400" y="116897"/>
                </a:lnTo>
                <a:lnTo>
                  <a:pt x="15315" y="119842"/>
                </a:lnTo>
                <a:lnTo>
                  <a:pt x="15925" y="122757"/>
                </a:lnTo>
                <a:lnTo>
                  <a:pt x="19143" y="136156"/>
                </a:lnTo>
                <a:lnTo>
                  <a:pt x="25718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13"/>
          <p:cNvSpPr/>
          <p:nvPr/>
        </p:nvSpPr>
        <p:spPr>
          <a:xfrm>
            <a:off x="5043487" y="219456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9102" y="16616"/>
                </a:lnTo>
                <a:lnTo>
                  <a:pt x="13688" y="13934"/>
                </a:lnTo>
                <a:lnTo>
                  <a:pt x="18650" y="12147"/>
                </a:lnTo>
                <a:lnTo>
                  <a:pt x="23864" y="10955"/>
                </a:lnTo>
                <a:lnTo>
                  <a:pt x="29244" y="9208"/>
                </a:lnTo>
                <a:lnTo>
                  <a:pt x="34736" y="7091"/>
                </a:lnTo>
                <a:lnTo>
                  <a:pt x="40302" y="4727"/>
                </a:lnTo>
                <a:lnTo>
                  <a:pt x="45918" y="3151"/>
                </a:lnTo>
                <a:lnTo>
                  <a:pt x="51567" y="2101"/>
                </a:lnTo>
                <a:lnTo>
                  <a:pt x="57238" y="1400"/>
                </a:lnTo>
                <a:lnTo>
                  <a:pt x="66734" y="934"/>
                </a:lnTo>
                <a:lnTo>
                  <a:pt x="103593" y="27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14"/>
          <p:cNvSpPr/>
          <p:nvPr/>
        </p:nvSpPr>
        <p:spPr>
          <a:xfrm>
            <a:off x="5129212" y="2245995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18204" y="4021"/>
                </a:lnTo>
                <a:lnTo>
                  <a:pt x="27375" y="2681"/>
                </a:lnTo>
                <a:lnTo>
                  <a:pt x="37300" y="1787"/>
                </a:lnTo>
                <a:lnTo>
                  <a:pt x="56583" y="794"/>
                </a:lnTo>
                <a:lnTo>
                  <a:pt x="71503" y="35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15"/>
          <p:cNvSpPr/>
          <p:nvPr/>
        </p:nvSpPr>
        <p:spPr>
          <a:xfrm>
            <a:off x="5523547" y="2066007"/>
            <a:ext cx="418159" cy="411446"/>
          </a:xfrm>
          <a:custGeom>
            <a:avLst/>
            <a:gdLst/>
            <a:ahLst/>
            <a:cxnLst/>
            <a:rect l="0" t="0" r="0" b="0"/>
            <a:pathLst>
              <a:path w="418159" h="411446">
                <a:moveTo>
                  <a:pt x="0" y="25682"/>
                </a:moveTo>
                <a:lnTo>
                  <a:pt x="4551" y="21132"/>
                </a:lnTo>
                <a:lnTo>
                  <a:pt x="16483" y="13751"/>
                </a:lnTo>
                <a:lnTo>
                  <a:pt x="24153" y="10855"/>
                </a:lnTo>
                <a:lnTo>
                  <a:pt x="31690" y="8615"/>
                </a:lnTo>
                <a:lnTo>
                  <a:pt x="41390" y="4444"/>
                </a:lnTo>
                <a:lnTo>
                  <a:pt x="49501" y="2951"/>
                </a:lnTo>
                <a:lnTo>
                  <a:pt x="59671" y="1956"/>
                </a:lnTo>
                <a:lnTo>
                  <a:pt x="71213" y="1292"/>
                </a:lnTo>
                <a:lnTo>
                  <a:pt x="99278" y="555"/>
                </a:lnTo>
                <a:lnTo>
                  <a:pt x="183360" y="0"/>
                </a:lnTo>
                <a:lnTo>
                  <a:pt x="196535" y="941"/>
                </a:lnTo>
                <a:lnTo>
                  <a:pt x="211033" y="2521"/>
                </a:lnTo>
                <a:lnTo>
                  <a:pt x="226414" y="4526"/>
                </a:lnTo>
                <a:lnTo>
                  <a:pt x="238573" y="6816"/>
                </a:lnTo>
                <a:lnTo>
                  <a:pt x="248584" y="9295"/>
                </a:lnTo>
                <a:lnTo>
                  <a:pt x="257162" y="11900"/>
                </a:lnTo>
                <a:lnTo>
                  <a:pt x="264786" y="13637"/>
                </a:lnTo>
                <a:lnTo>
                  <a:pt x="271774" y="14794"/>
                </a:lnTo>
                <a:lnTo>
                  <a:pt x="278338" y="15566"/>
                </a:lnTo>
                <a:lnTo>
                  <a:pt x="282714" y="17033"/>
                </a:lnTo>
                <a:lnTo>
                  <a:pt x="285631" y="18964"/>
                </a:lnTo>
                <a:lnTo>
                  <a:pt x="294864" y="28906"/>
                </a:lnTo>
                <a:lnTo>
                  <a:pt x="296588" y="31642"/>
                </a:lnTo>
                <a:lnTo>
                  <a:pt x="298504" y="37221"/>
                </a:lnTo>
                <a:lnTo>
                  <a:pt x="298063" y="40042"/>
                </a:lnTo>
                <a:lnTo>
                  <a:pt x="295032" y="45717"/>
                </a:lnTo>
                <a:lnTo>
                  <a:pt x="287971" y="54267"/>
                </a:lnTo>
                <a:lnTo>
                  <a:pt x="277530" y="59977"/>
                </a:lnTo>
                <a:lnTo>
                  <a:pt x="270745" y="62833"/>
                </a:lnTo>
                <a:lnTo>
                  <a:pt x="258126" y="68546"/>
                </a:lnTo>
                <a:lnTo>
                  <a:pt x="252094" y="71403"/>
                </a:lnTo>
                <a:lnTo>
                  <a:pt x="245215" y="73308"/>
                </a:lnTo>
                <a:lnTo>
                  <a:pt x="237772" y="74578"/>
                </a:lnTo>
                <a:lnTo>
                  <a:pt x="229952" y="75425"/>
                </a:lnTo>
                <a:lnTo>
                  <a:pt x="212357" y="79799"/>
                </a:lnTo>
                <a:lnTo>
                  <a:pt x="159786" y="94819"/>
                </a:lnTo>
                <a:lnTo>
                  <a:pt x="138908" y="101301"/>
                </a:lnTo>
                <a:lnTo>
                  <a:pt x="123086" y="106575"/>
                </a:lnTo>
                <a:lnTo>
                  <a:pt x="93105" y="117332"/>
                </a:lnTo>
                <a:lnTo>
                  <a:pt x="91598" y="119167"/>
                </a:lnTo>
                <a:lnTo>
                  <a:pt x="91545" y="121343"/>
                </a:lnTo>
                <a:lnTo>
                  <a:pt x="92462" y="123746"/>
                </a:lnTo>
                <a:lnTo>
                  <a:pt x="94979" y="125348"/>
                </a:lnTo>
                <a:lnTo>
                  <a:pt x="102855" y="127128"/>
                </a:lnTo>
                <a:lnTo>
                  <a:pt x="113449" y="128130"/>
                </a:lnTo>
                <a:lnTo>
                  <a:pt x="122177" y="128365"/>
                </a:lnTo>
                <a:lnTo>
                  <a:pt x="127171" y="128428"/>
                </a:lnTo>
                <a:lnTo>
                  <a:pt x="142883" y="130374"/>
                </a:lnTo>
                <a:lnTo>
                  <a:pt x="193361" y="137617"/>
                </a:lnTo>
                <a:lnTo>
                  <a:pt x="215585" y="140311"/>
                </a:lnTo>
                <a:lnTo>
                  <a:pt x="234211" y="142106"/>
                </a:lnTo>
                <a:lnTo>
                  <a:pt x="250438" y="143304"/>
                </a:lnTo>
                <a:lnTo>
                  <a:pt x="264114" y="145054"/>
                </a:lnTo>
                <a:lnTo>
                  <a:pt x="276088" y="147173"/>
                </a:lnTo>
                <a:lnTo>
                  <a:pt x="286928" y="149539"/>
                </a:lnTo>
                <a:lnTo>
                  <a:pt x="300823" y="153974"/>
                </a:lnTo>
                <a:lnTo>
                  <a:pt x="316754" y="159787"/>
                </a:lnTo>
                <a:lnTo>
                  <a:pt x="347472" y="171962"/>
                </a:lnTo>
                <a:lnTo>
                  <a:pt x="367475" y="180548"/>
                </a:lnTo>
                <a:lnTo>
                  <a:pt x="382715" y="187539"/>
                </a:lnTo>
                <a:lnTo>
                  <a:pt x="389446" y="190737"/>
                </a:lnTo>
                <a:lnTo>
                  <a:pt x="394885" y="194774"/>
                </a:lnTo>
                <a:lnTo>
                  <a:pt x="403469" y="204339"/>
                </a:lnTo>
                <a:lnTo>
                  <a:pt x="407092" y="210510"/>
                </a:lnTo>
                <a:lnTo>
                  <a:pt x="410460" y="217480"/>
                </a:lnTo>
                <a:lnTo>
                  <a:pt x="413658" y="224985"/>
                </a:lnTo>
                <a:lnTo>
                  <a:pt x="415789" y="231894"/>
                </a:lnTo>
                <a:lnTo>
                  <a:pt x="418158" y="244649"/>
                </a:lnTo>
                <a:lnTo>
                  <a:pt x="417837" y="252623"/>
                </a:lnTo>
                <a:lnTo>
                  <a:pt x="416671" y="261749"/>
                </a:lnTo>
                <a:lnTo>
                  <a:pt x="414940" y="271642"/>
                </a:lnTo>
                <a:lnTo>
                  <a:pt x="411882" y="279191"/>
                </a:lnTo>
                <a:lnTo>
                  <a:pt x="407938" y="285176"/>
                </a:lnTo>
                <a:lnTo>
                  <a:pt x="398476" y="295318"/>
                </a:lnTo>
                <a:lnTo>
                  <a:pt x="387921" y="306176"/>
                </a:lnTo>
                <a:lnTo>
                  <a:pt x="376879" y="314811"/>
                </a:lnTo>
                <a:lnTo>
                  <a:pt x="365622" y="321824"/>
                </a:lnTo>
                <a:lnTo>
                  <a:pt x="354269" y="328116"/>
                </a:lnTo>
                <a:lnTo>
                  <a:pt x="347622" y="332080"/>
                </a:lnTo>
                <a:lnTo>
                  <a:pt x="332616" y="341564"/>
                </a:lnTo>
                <a:lnTo>
                  <a:pt x="324614" y="345808"/>
                </a:lnTo>
                <a:lnTo>
                  <a:pt x="316422" y="349589"/>
                </a:lnTo>
                <a:lnTo>
                  <a:pt x="308103" y="353063"/>
                </a:lnTo>
                <a:lnTo>
                  <a:pt x="273460" y="369623"/>
                </a:lnTo>
                <a:lnTo>
                  <a:pt x="210015" y="400855"/>
                </a:lnTo>
                <a:lnTo>
                  <a:pt x="201922" y="404386"/>
                </a:lnTo>
                <a:lnTo>
                  <a:pt x="195576" y="406739"/>
                </a:lnTo>
                <a:lnTo>
                  <a:pt x="180023" y="4114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16"/>
          <p:cNvSpPr/>
          <p:nvPr/>
        </p:nvSpPr>
        <p:spPr>
          <a:xfrm>
            <a:off x="6081336" y="2203132"/>
            <a:ext cx="376108" cy="600076"/>
          </a:xfrm>
          <a:custGeom>
            <a:avLst/>
            <a:gdLst/>
            <a:ahLst/>
            <a:cxnLst/>
            <a:rect l="0" t="0" r="0" b="0"/>
            <a:pathLst>
              <a:path w="376108" h="600076">
                <a:moveTo>
                  <a:pt x="16568" y="0"/>
                </a:moveTo>
                <a:lnTo>
                  <a:pt x="16568" y="31244"/>
                </a:lnTo>
                <a:lnTo>
                  <a:pt x="15616" y="36070"/>
                </a:lnTo>
                <a:lnTo>
                  <a:pt x="10677" y="48364"/>
                </a:lnTo>
                <a:lnTo>
                  <a:pt x="7838" y="63648"/>
                </a:lnTo>
                <a:lnTo>
                  <a:pt x="2340" y="81195"/>
                </a:lnTo>
                <a:lnTo>
                  <a:pt x="720" y="96094"/>
                </a:lnTo>
                <a:lnTo>
                  <a:pt x="0" y="109701"/>
                </a:lnTo>
                <a:lnTo>
                  <a:pt x="632" y="124004"/>
                </a:lnTo>
                <a:lnTo>
                  <a:pt x="2134" y="133152"/>
                </a:lnTo>
                <a:lnTo>
                  <a:pt x="4089" y="143060"/>
                </a:lnTo>
                <a:lnTo>
                  <a:pt x="8799" y="164230"/>
                </a:lnTo>
                <a:lnTo>
                  <a:pt x="11389" y="175209"/>
                </a:lnTo>
                <a:lnTo>
                  <a:pt x="19347" y="192488"/>
                </a:lnTo>
                <a:lnTo>
                  <a:pt x="28281" y="205565"/>
                </a:lnTo>
                <a:lnTo>
                  <a:pt x="35427" y="214552"/>
                </a:lnTo>
                <a:lnTo>
                  <a:pt x="44318" y="221722"/>
                </a:lnTo>
                <a:lnTo>
                  <a:pt x="54619" y="229036"/>
                </a:lnTo>
                <a:lnTo>
                  <a:pt x="65548" y="238636"/>
                </a:lnTo>
                <a:lnTo>
                  <a:pt x="72081" y="241958"/>
                </a:lnTo>
                <a:lnTo>
                  <a:pt x="79295" y="244173"/>
                </a:lnTo>
                <a:lnTo>
                  <a:pt x="86961" y="245649"/>
                </a:lnTo>
                <a:lnTo>
                  <a:pt x="93977" y="247587"/>
                </a:lnTo>
                <a:lnTo>
                  <a:pt x="100559" y="249830"/>
                </a:lnTo>
                <a:lnTo>
                  <a:pt x="106852" y="252278"/>
                </a:lnTo>
                <a:lnTo>
                  <a:pt x="113906" y="253911"/>
                </a:lnTo>
                <a:lnTo>
                  <a:pt x="121465" y="254999"/>
                </a:lnTo>
                <a:lnTo>
                  <a:pt x="129362" y="255724"/>
                </a:lnTo>
                <a:lnTo>
                  <a:pt x="136532" y="256208"/>
                </a:lnTo>
                <a:lnTo>
                  <a:pt x="143217" y="256530"/>
                </a:lnTo>
                <a:lnTo>
                  <a:pt x="149578" y="256745"/>
                </a:lnTo>
                <a:lnTo>
                  <a:pt x="155724" y="255936"/>
                </a:lnTo>
                <a:lnTo>
                  <a:pt x="161727" y="254444"/>
                </a:lnTo>
                <a:lnTo>
                  <a:pt x="173476" y="250246"/>
                </a:lnTo>
                <a:lnTo>
                  <a:pt x="185048" y="245205"/>
                </a:lnTo>
                <a:lnTo>
                  <a:pt x="196541" y="239790"/>
                </a:lnTo>
                <a:lnTo>
                  <a:pt x="219441" y="228553"/>
                </a:lnTo>
                <a:lnTo>
                  <a:pt x="224207" y="224758"/>
                </a:lnTo>
                <a:lnTo>
                  <a:pt x="232042" y="215463"/>
                </a:lnTo>
                <a:lnTo>
                  <a:pt x="241240" y="204981"/>
                </a:lnTo>
                <a:lnTo>
                  <a:pt x="250725" y="193973"/>
                </a:lnTo>
                <a:lnTo>
                  <a:pt x="258116" y="182730"/>
                </a:lnTo>
                <a:lnTo>
                  <a:pt x="264576" y="166303"/>
                </a:lnTo>
                <a:lnTo>
                  <a:pt x="270622" y="148208"/>
                </a:lnTo>
                <a:lnTo>
                  <a:pt x="276484" y="133815"/>
                </a:lnTo>
                <a:lnTo>
                  <a:pt x="279724" y="115989"/>
                </a:lnTo>
                <a:lnTo>
                  <a:pt x="280588" y="105901"/>
                </a:lnTo>
                <a:lnTo>
                  <a:pt x="279259" y="93460"/>
                </a:lnTo>
                <a:lnTo>
                  <a:pt x="276468" y="79452"/>
                </a:lnTo>
                <a:lnTo>
                  <a:pt x="272702" y="64398"/>
                </a:lnTo>
                <a:lnTo>
                  <a:pt x="270192" y="53409"/>
                </a:lnTo>
                <a:lnTo>
                  <a:pt x="267403" y="38660"/>
                </a:lnTo>
                <a:lnTo>
                  <a:pt x="265367" y="26854"/>
                </a:lnTo>
                <a:lnTo>
                  <a:pt x="265229" y="35156"/>
                </a:lnTo>
                <a:lnTo>
                  <a:pt x="267737" y="44518"/>
                </a:lnTo>
                <a:lnTo>
                  <a:pt x="272026" y="54075"/>
                </a:lnTo>
                <a:lnTo>
                  <a:pt x="282541" y="70513"/>
                </a:lnTo>
                <a:lnTo>
                  <a:pt x="289084" y="84679"/>
                </a:lnTo>
                <a:lnTo>
                  <a:pt x="293495" y="96458"/>
                </a:lnTo>
                <a:lnTo>
                  <a:pt x="298341" y="110025"/>
                </a:lnTo>
                <a:lnTo>
                  <a:pt x="302525" y="120975"/>
                </a:lnTo>
                <a:lnTo>
                  <a:pt x="309713" y="138222"/>
                </a:lnTo>
                <a:lnTo>
                  <a:pt x="321162" y="162397"/>
                </a:lnTo>
                <a:lnTo>
                  <a:pt x="328216" y="176845"/>
                </a:lnTo>
                <a:lnTo>
                  <a:pt x="333872" y="190286"/>
                </a:lnTo>
                <a:lnTo>
                  <a:pt x="338593" y="203058"/>
                </a:lnTo>
                <a:lnTo>
                  <a:pt x="342695" y="215382"/>
                </a:lnTo>
                <a:lnTo>
                  <a:pt x="346380" y="227408"/>
                </a:lnTo>
                <a:lnTo>
                  <a:pt x="353016" y="250930"/>
                </a:lnTo>
                <a:lnTo>
                  <a:pt x="356120" y="265394"/>
                </a:lnTo>
                <a:lnTo>
                  <a:pt x="359141" y="281705"/>
                </a:lnTo>
                <a:lnTo>
                  <a:pt x="362108" y="299246"/>
                </a:lnTo>
                <a:lnTo>
                  <a:pt x="365038" y="313797"/>
                </a:lnTo>
                <a:lnTo>
                  <a:pt x="367944" y="326355"/>
                </a:lnTo>
                <a:lnTo>
                  <a:pt x="370834" y="337585"/>
                </a:lnTo>
                <a:lnTo>
                  <a:pt x="372761" y="348882"/>
                </a:lnTo>
                <a:lnTo>
                  <a:pt x="374045" y="360223"/>
                </a:lnTo>
                <a:lnTo>
                  <a:pt x="374901" y="371594"/>
                </a:lnTo>
                <a:lnTo>
                  <a:pt x="375472" y="382032"/>
                </a:lnTo>
                <a:lnTo>
                  <a:pt x="376107" y="401249"/>
                </a:lnTo>
                <a:lnTo>
                  <a:pt x="375323" y="413232"/>
                </a:lnTo>
                <a:lnTo>
                  <a:pt x="373848" y="426936"/>
                </a:lnTo>
                <a:lnTo>
                  <a:pt x="371912" y="441786"/>
                </a:lnTo>
                <a:lnTo>
                  <a:pt x="369669" y="454544"/>
                </a:lnTo>
                <a:lnTo>
                  <a:pt x="367222" y="465907"/>
                </a:lnTo>
                <a:lnTo>
                  <a:pt x="364637" y="476340"/>
                </a:lnTo>
                <a:lnTo>
                  <a:pt x="356686" y="493012"/>
                </a:lnTo>
                <a:lnTo>
                  <a:pt x="346802" y="506771"/>
                </a:lnTo>
                <a:lnTo>
                  <a:pt x="336059" y="519237"/>
                </a:lnTo>
                <a:lnTo>
                  <a:pt x="324934" y="531127"/>
                </a:lnTo>
                <a:lnTo>
                  <a:pt x="319301" y="536965"/>
                </a:lnTo>
                <a:lnTo>
                  <a:pt x="311735" y="543714"/>
                </a:lnTo>
                <a:lnTo>
                  <a:pt x="302881" y="551071"/>
                </a:lnTo>
                <a:lnTo>
                  <a:pt x="293169" y="558833"/>
                </a:lnTo>
                <a:lnTo>
                  <a:pt x="283836" y="564960"/>
                </a:lnTo>
                <a:lnTo>
                  <a:pt x="274757" y="569998"/>
                </a:lnTo>
                <a:lnTo>
                  <a:pt x="244205" y="584926"/>
                </a:lnTo>
                <a:lnTo>
                  <a:pt x="235953" y="588071"/>
                </a:lnTo>
                <a:lnTo>
                  <a:pt x="226643" y="591120"/>
                </a:lnTo>
                <a:lnTo>
                  <a:pt x="216625" y="594105"/>
                </a:lnTo>
                <a:lnTo>
                  <a:pt x="207090" y="596095"/>
                </a:lnTo>
                <a:lnTo>
                  <a:pt x="197876" y="597422"/>
                </a:lnTo>
                <a:lnTo>
                  <a:pt x="188875" y="598306"/>
                </a:lnTo>
                <a:lnTo>
                  <a:pt x="180969" y="598896"/>
                </a:lnTo>
                <a:lnTo>
                  <a:pt x="173794" y="599289"/>
                </a:lnTo>
                <a:lnTo>
                  <a:pt x="153729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17"/>
          <p:cNvSpPr/>
          <p:nvPr/>
        </p:nvSpPr>
        <p:spPr>
          <a:xfrm>
            <a:off x="6466522" y="2237422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23864" y="22358"/>
                </a:lnTo>
                <a:lnTo>
                  <a:pt x="28292" y="20620"/>
                </a:lnTo>
                <a:lnTo>
                  <a:pt x="32196" y="19462"/>
                </a:lnTo>
                <a:lnTo>
                  <a:pt x="35752" y="18690"/>
                </a:lnTo>
                <a:lnTo>
                  <a:pt x="39074" y="17222"/>
                </a:lnTo>
                <a:lnTo>
                  <a:pt x="42242" y="15292"/>
                </a:lnTo>
                <a:lnTo>
                  <a:pt x="45306" y="13052"/>
                </a:lnTo>
                <a:lnTo>
                  <a:pt x="50207" y="11559"/>
                </a:lnTo>
                <a:lnTo>
                  <a:pt x="56331" y="10563"/>
                </a:lnTo>
                <a:lnTo>
                  <a:pt x="63272" y="9900"/>
                </a:lnTo>
                <a:lnTo>
                  <a:pt x="72661" y="8505"/>
                </a:lnTo>
                <a:lnTo>
                  <a:pt x="95794" y="4415"/>
                </a:lnTo>
                <a:lnTo>
                  <a:pt x="105773" y="2943"/>
                </a:lnTo>
                <a:lnTo>
                  <a:pt x="114330" y="1962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18"/>
          <p:cNvSpPr/>
          <p:nvPr/>
        </p:nvSpPr>
        <p:spPr>
          <a:xfrm>
            <a:off x="6543675" y="2348864"/>
            <a:ext cx="188595" cy="25719"/>
          </a:xfrm>
          <a:custGeom>
            <a:avLst/>
            <a:gdLst/>
            <a:ahLst/>
            <a:cxnLst/>
            <a:rect l="0" t="0" r="0" b="0"/>
            <a:pathLst>
              <a:path w="188595" h="25719">
                <a:moveTo>
                  <a:pt x="0" y="25718"/>
                </a:moveTo>
                <a:lnTo>
                  <a:pt x="18203" y="21167"/>
                </a:lnTo>
                <a:lnTo>
                  <a:pt x="24518" y="19827"/>
                </a:lnTo>
                <a:lnTo>
                  <a:pt x="29680" y="18933"/>
                </a:lnTo>
                <a:lnTo>
                  <a:pt x="34074" y="18337"/>
                </a:lnTo>
                <a:lnTo>
                  <a:pt x="38909" y="16988"/>
                </a:lnTo>
                <a:lnTo>
                  <a:pt x="44036" y="15135"/>
                </a:lnTo>
                <a:lnTo>
                  <a:pt x="49360" y="12948"/>
                </a:lnTo>
                <a:lnTo>
                  <a:pt x="54814" y="11489"/>
                </a:lnTo>
                <a:lnTo>
                  <a:pt x="60355" y="10517"/>
                </a:lnTo>
                <a:lnTo>
                  <a:pt x="65954" y="9869"/>
                </a:lnTo>
                <a:lnTo>
                  <a:pt x="71592" y="9437"/>
                </a:lnTo>
                <a:lnTo>
                  <a:pt x="77255" y="9149"/>
                </a:lnTo>
                <a:lnTo>
                  <a:pt x="82936" y="8957"/>
                </a:lnTo>
                <a:lnTo>
                  <a:pt x="88628" y="7877"/>
                </a:lnTo>
                <a:lnTo>
                  <a:pt x="94328" y="6204"/>
                </a:lnTo>
                <a:lnTo>
                  <a:pt x="100033" y="4136"/>
                </a:lnTo>
                <a:lnTo>
                  <a:pt x="110504" y="2757"/>
                </a:lnTo>
                <a:lnTo>
                  <a:pt x="124151" y="1839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19"/>
          <p:cNvSpPr/>
          <p:nvPr/>
        </p:nvSpPr>
        <p:spPr>
          <a:xfrm>
            <a:off x="6955155" y="2048827"/>
            <a:ext cx="145733" cy="497206"/>
          </a:xfrm>
          <a:custGeom>
            <a:avLst/>
            <a:gdLst/>
            <a:ahLst/>
            <a:cxnLst/>
            <a:rect l="0" t="0" r="0" b="0"/>
            <a:pathLst>
              <a:path w="145733" h="497206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778" y="28115"/>
                </a:lnTo>
                <a:lnTo>
                  <a:pt x="8219" y="55676"/>
                </a:lnTo>
                <a:lnTo>
                  <a:pt x="9289" y="67597"/>
                </a:lnTo>
                <a:lnTo>
                  <a:pt x="10955" y="77450"/>
                </a:lnTo>
                <a:lnTo>
                  <a:pt x="13018" y="85923"/>
                </a:lnTo>
                <a:lnTo>
                  <a:pt x="15311" y="100418"/>
                </a:lnTo>
                <a:lnTo>
                  <a:pt x="15922" y="106950"/>
                </a:lnTo>
                <a:lnTo>
                  <a:pt x="17282" y="116068"/>
                </a:lnTo>
                <a:lnTo>
                  <a:pt x="21333" y="138898"/>
                </a:lnTo>
                <a:lnTo>
                  <a:pt x="23747" y="148796"/>
                </a:lnTo>
                <a:lnTo>
                  <a:pt x="26309" y="157300"/>
                </a:lnTo>
                <a:lnTo>
                  <a:pt x="28969" y="164874"/>
                </a:lnTo>
                <a:lnTo>
                  <a:pt x="32647" y="177544"/>
                </a:lnTo>
                <a:lnTo>
                  <a:pt x="41814" y="211941"/>
                </a:lnTo>
                <a:lnTo>
                  <a:pt x="47879" y="229876"/>
                </a:lnTo>
                <a:lnTo>
                  <a:pt x="54779" y="247548"/>
                </a:lnTo>
                <a:lnTo>
                  <a:pt x="62237" y="265045"/>
                </a:lnTo>
                <a:lnTo>
                  <a:pt x="78143" y="299725"/>
                </a:lnTo>
                <a:lnTo>
                  <a:pt x="86386" y="316974"/>
                </a:lnTo>
                <a:lnTo>
                  <a:pt x="92832" y="331331"/>
                </a:lnTo>
                <a:lnTo>
                  <a:pt x="98084" y="343760"/>
                </a:lnTo>
                <a:lnTo>
                  <a:pt x="102537" y="354903"/>
                </a:lnTo>
                <a:lnTo>
                  <a:pt x="112564" y="382525"/>
                </a:lnTo>
                <a:lnTo>
                  <a:pt x="117905" y="397892"/>
                </a:lnTo>
                <a:lnTo>
                  <a:pt x="122418" y="410041"/>
                </a:lnTo>
                <a:lnTo>
                  <a:pt x="126380" y="420046"/>
                </a:lnTo>
                <a:lnTo>
                  <a:pt x="129973" y="428621"/>
                </a:lnTo>
                <a:lnTo>
                  <a:pt x="133321" y="437195"/>
                </a:lnTo>
                <a:lnTo>
                  <a:pt x="139581" y="454341"/>
                </a:lnTo>
                <a:lnTo>
                  <a:pt x="141631" y="462914"/>
                </a:lnTo>
                <a:lnTo>
                  <a:pt x="142998" y="471487"/>
                </a:lnTo>
                <a:lnTo>
                  <a:pt x="145732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20"/>
          <p:cNvSpPr/>
          <p:nvPr/>
        </p:nvSpPr>
        <p:spPr>
          <a:xfrm>
            <a:off x="3689044" y="2597467"/>
            <a:ext cx="17134" cy="171451"/>
          </a:xfrm>
          <a:custGeom>
            <a:avLst/>
            <a:gdLst/>
            <a:ahLst/>
            <a:cxnLst/>
            <a:rect l="0" t="0" r="0" b="0"/>
            <a:pathLst>
              <a:path w="17134" h="171451">
                <a:moveTo>
                  <a:pt x="17133" y="0"/>
                </a:moveTo>
                <a:lnTo>
                  <a:pt x="17133" y="9102"/>
                </a:lnTo>
                <a:lnTo>
                  <a:pt x="16181" y="18450"/>
                </a:lnTo>
                <a:lnTo>
                  <a:pt x="12583" y="46618"/>
                </a:lnTo>
                <a:lnTo>
                  <a:pt x="10289" y="60606"/>
                </a:lnTo>
                <a:lnTo>
                  <a:pt x="7808" y="73742"/>
                </a:lnTo>
                <a:lnTo>
                  <a:pt x="5201" y="86309"/>
                </a:lnTo>
                <a:lnTo>
                  <a:pt x="3464" y="95639"/>
                </a:lnTo>
                <a:lnTo>
                  <a:pt x="2305" y="102812"/>
                </a:lnTo>
                <a:lnTo>
                  <a:pt x="1533" y="108546"/>
                </a:lnTo>
                <a:lnTo>
                  <a:pt x="1017" y="114274"/>
                </a:lnTo>
                <a:lnTo>
                  <a:pt x="674" y="119998"/>
                </a:lnTo>
                <a:lnTo>
                  <a:pt x="293" y="130485"/>
                </a:lnTo>
                <a:lnTo>
                  <a:pt x="123" y="138321"/>
                </a:lnTo>
                <a:lnTo>
                  <a:pt x="0" y="164395"/>
                </a:lnTo>
                <a:lnTo>
                  <a:pt x="948" y="166746"/>
                </a:lnTo>
                <a:lnTo>
                  <a:pt x="2533" y="168314"/>
                </a:lnTo>
                <a:lnTo>
                  <a:pt x="856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21"/>
          <p:cNvSpPr/>
          <p:nvPr/>
        </p:nvSpPr>
        <p:spPr>
          <a:xfrm>
            <a:off x="3845241" y="2597467"/>
            <a:ext cx="271084" cy="179978"/>
          </a:xfrm>
          <a:custGeom>
            <a:avLst/>
            <a:gdLst/>
            <a:ahLst/>
            <a:cxnLst/>
            <a:rect l="0" t="0" r="0" b="0"/>
            <a:pathLst>
              <a:path w="271084" h="179978">
                <a:moveTo>
                  <a:pt x="152401" y="25718"/>
                </a:moveTo>
                <a:lnTo>
                  <a:pt x="147850" y="25718"/>
                </a:lnTo>
                <a:lnTo>
                  <a:pt x="145557" y="26670"/>
                </a:lnTo>
                <a:lnTo>
                  <a:pt x="140469" y="30269"/>
                </a:lnTo>
                <a:lnTo>
                  <a:pt x="136827" y="31609"/>
                </a:lnTo>
                <a:lnTo>
                  <a:pt x="132493" y="32503"/>
                </a:lnTo>
                <a:lnTo>
                  <a:pt x="127699" y="33098"/>
                </a:lnTo>
                <a:lnTo>
                  <a:pt x="122598" y="34448"/>
                </a:lnTo>
                <a:lnTo>
                  <a:pt x="117292" y="36301"/>
                </a:lnTo>
                <a:lnTo>
                  <a:pt x="111850" y="38488"/>
                </a:lnTo>
                <a:lnTo>
                  <a:pt x="106317" y="40899"/>
                </a:lnTo>
                <a:lnTo>
                  <a:pt x="95090" y="46117"/>
                </a:lnTo>
                <a:lnTo>
                  <a:pt x="78058" y="54410"/>
                </a:lnTo>
                <a:lnTo>
                  <a:pt x="70454" y="59134"/>
                </a:lnTo>
                <a:lnTo>
                  <a:pt x="61575" y="65140"/>
                </a:lnTo>
                <a:lnTo>
                  <a:pt x="51845" y="72002"/>
                </a:lnTo>
                <a:lnTo>
                  <a:pt x="43454" y="77529"/>
                </a:lnTo>
                <a:lnTo>
                  <a:pt x="35954" y="82166"/>
                </a:lnTo>
                <a:lnTo>
                  <a:pt x="29050" y="86210"/>
                </a:lnTo>
                <a:lnTo>
                  <a:pt x="23494" y="90810"/>
                </a:lnTo>
                <a:lnTo>
                  <a:pt x="18839" y="95783"/>
                </a:lnTo>
                <a:lnTo>
                  <a:pt x="14781" y="101003"/>
                </a:lnTo>
                <a:lnTo>
                  <a:pt x="11125" y="107340"/>
                </a:lnTo>
                <a:lnTo>
                  <a:pt x="7734" y="114423"/>
                </a:lnTo>
                <a:lnTo>
                  <a:pt x="4522" y="122002"/>
                </a:lnTo>
                <a:lnTo>
                  <a:pt x="2379" y="128959"/>
                </a:lnTo>
                <a:lnTo>
                  <a:pt x="952" y="135503"/>
                </a:lnTo>
                <a:lnTo>
                  <a:pt x="0" y="141770"/>
                </a:lnTo>
                <a:lnTo>
                  <a:pt x="1270" y="146901"/>
                </a:lnTo>
                <a:lnTo>
                  <a:pt x="4022" y="151274"/>
                </a:lnTo>
                <a:lnTo>
                  <a:pt x="17575" y="165136"/>
                </a:lnTo>
                <a:lnTo>
                  <a:pt x="21560" y="168194"/>
                </a:lnTo>
                <a:lnTo>
                  <a:pt x="26121" y="171184"/>
                </a:lnTo>
                <a:lnTo>
                  <a:pt x="31067" y="174130"/>
                </a:lnTo>
                <a:lnTo>
                  <a:pt x="36269" y="176094"/>
                </a:lnTo>
                <a:lnTo>
                  <a:pt x="41642" y="177404"/>
                </a:lnTo>
                <a:lnTo>
                  <a:pt x="47129" y="178277"/>
                </a:lnTo>
                <a:lnTo>
                  <a:pt x="53645" y="178859"/>
                </a:lnTo>
                <a:lnTo>
                  <a:pt x="60846" y="179247"/>
                </a:lnTo>
                <a:lnTo>
                  <a:pt x="76468" y="179678"/>
                </a:lnTo>
                <a:lnTo>
                  <a:pt x="118272" y="179977"/>
                </a:lnTo>
                <a:lnTo>
                  <a:pt x="127743" y="179040"/>
                </a:lnTo>
                <a:lnTo>
                  <a:pt x="137867" y="177462"/>
                </a:lnTo>
                <a:lnTo>
                  <a:pt x="148427" y="175458"/>
                </a:lnTo>
                <a:lnTo>
                  <a:pt x="158324" y="173170"/>
                </a:lnTo>
                <a:lnTo>
                  <a:pt x="167779" y="170692"/>
                </a:lnTo>
                <a:lnTo>
                  <a:pt x="176941" y="168087"/>
                </a:lnTo>
                <a:lnTo>
                  <a:pt x="184953" y="164445"/>
                </a:lnTo>
                <a:lnTo>
                  <a:pt x="192200" y="160113"/>
                </a:lnTo>
                <a:lnTo>
                  <a:pt x="198936" y="155319"/>
                </a:lnTo>
                <a:lnTo>
                  <a:pt x="208189" y="149266"/>
                </a:lnTo>
                <a:lnTo>
                  <a:pt x="231171" y="134921"/>
                </a:lnTo>
                <a:lnTo>
                  <a:pt x="241109" y="126142"/>
                </a:lnTo>
                <a:lnTo>
                  <a:pt x="249640" y="116480"/>
                </a:lnTo>
                <a:lnTo>
                  <a:pt x="257232" y="106228"/>
                </a:lnTo>
                <a:lnTo>
                  <a:pt x="262293" y="98441"/>
                </a:lnTo>
                <a:lnTo>
                  <a:pt x="265667" y="92298"/>
                </a:lnTo>
                <a:lnTo>
                  <a:pt x="267917" y="87249"/>
                </a:lnTo>
                <a:lnTo>
                  <a:pt x="269417" y="81978"/>
                </a:lnTo>
                <a:lnTo>
                  <a:pt x="270417" y="76560"/>
                </a:lnTo>
                <a:lnTo>
                  <a:pt x="271083" y="71043"/>
                </a:lnTo>
                <a:lnTo>
                  <a:pt x="270575" y="65459"/>
                </a:lnTo>
                <a:lnTo>
                  <a:pt x="269283" y="59832"/>
                </a:lnTo>
                <a:lnTo>
                  <a:pt x="267471" y="54175"/>
                </a:lnTo>
                <a:lnTo>
                  <a:pt x="264356" y="49452"/>
                </a:lnTo>
                <a:lnTo>
                  <a:pt x="260376" y="45350"/>
                </a:lnTo>
                <a:lnTo>
                  <a:pt x="255816" y="41664"/>
                </a:lnTo>
                <a:lnTo>
                  <a:pt x="250872" y="38253"/>
                </a:lnTo>
                <a:lnTo>
                  <a:pt x="245671" y="35027"/>
                </a:lnTo>
                <a:lnTo>
                  <a:pt x="240298" y="31924"/>
                </a:lnTo>
                <a:lnTo>
                  <a:pt x="233860" y="28903"/>
                </a:lnTo>
                <a:lnTo>
                  <a:pt x="226709" y="25936"/>
                </a:lnTo>
                <a:lnTo>
                  <a:pt x="219085" y="23006"/>
                </a:lnTo>
                <a:lnTo>
                  <a:pt x="202993" y="17210"/>
                </a:lnTo>
                <a:lnTo>
                  <a:pt x="194701" y="14331"/>
                </a:lnTo>
                <a:lnTo>
                  <a:pt x="188221" y="11459"/>
                </a:lnTo>
                <a:lnTo>
                  <a:pt x="182949" y="8592"/>
                </a:lnTo>
                <a:lnTo>
                  <a:pt x="16954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22"/>
          <p:cNvSpPr/>
          <p:nvPr/>
        </p:nvSpPr>
        <p:spPr>
          <a:xfrm>
            <a:off x="4572000" y="2674620"/>
            <a:ext cx="34291" cy="111443"/>
          </a:xfrm>
          <a:custGeom>
            <a:avLst/>
            <a:gdLst/>
            <a:ahLst/>
            <a:cxnLst/>
            <a:rect l="0" t="0" r="0" b="0"/>
            <a:pathLst>
              <a:path w="34291" h="111443">
                <a:moveTo>
                  <a:pt x="0" y="0"/>
                </a:moveTo>
                <a:lnTo>
                  <a:pt x="7380" y="22142"/>
                </a:lnTo>
                <a:lnTo>
                  <a:pt x="7778" y="25239"/>
                </a:lnTo>
                <a:lnTo>
                  <a:pt x="8042" y="29208"/>
                </a:lnTo>
                <a:lnTo>
                  <a:pt x="8337" y="37746"/>
                </a:lnTo>
                <a:lnTo>
                  <a:pt x="8467" y="44716"/>
                </a:lnTo>
                <a:lnTo>
                  <a:pt x="9455" y="48861"/>
                </a:lnTo>
                <a:lnTo>
                  <a:pt x="11065" y="53528"/>
                </a:lnTo>
                <a:lnTo>
                  <a:pt x="13092" y="58546"/>
                </a:lnTo>
                <a:lnTo>
                  <a:pt x="17883" y="71740"/>
                </a:lnTo>
                <a:lnTo>
                  <a:pt x="20495" y="79259"/>
                </a:lnTo>
                <a:lnTo>
                  <a:pt x="22235" y="85224"/>
                </a:lnTo>
                <a:lnTo>
                  <a:pt x="23396" y="90154"/>
                </a:lnTo>
                <a:lnTo>
                  <a:pt x="25029" y="99102"/>
                </a:lnTo>
                <a:lnTo>
                  <a:pt x="34290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23"/>
          <p:cNvSpPr/>
          <p:nvPr/>
        </p:nvSpPr>
        <p:spPr>
          <a:xfrm>
            <a:off x="4486275" y="2743200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0"/>
                </a:lnTo>
                <a:lnTo>
                  <a:pt x="40832" y="7778"/>
                </a:lnTo>
                <a:lnTo>
                  <a:pt x="87122" y="8415"/>
                </a:lnTo>
                <a:lnTo>
                  <a:pt x="240029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24"/>
          <p:cNvSpPr/>
          <p:nvPr/>
        </p:nvSpPr>
        <p:spPr>
          <a:xfrm>
            <a:off x="4812029" y="2640330"/>
            <a:ext cx="333805" cy="214313"/>
          </a:xfrm>
          <a:custGeom>
            <a:avLst/>
            <a:gdLst/>
            <a:ahLst/>
            <a:cxnLst/>
            <a:rect l="0" t="0" r="0" b="0"/>
            <a:pathLst>
              <a:path w="333805" h="214313">
                <a:moveTo>
                  <a:pt x="0" y="0"/>
                </a:moveTo>
                <a:lnTo>
                  <a:pt x="116788" y="0"/>
                </a:lnTo>
                <a:lnTo>
                  <a:pt x="128341" y="952"/>
                </a:lnTo>
                <a:lnTo>
                  <a:pt x="137949" y="2540"/>
                </a:lnTo>
                <a:lnTo>
                  <a:pt x="146258" y="4551"/>
                </a:lnTo>
                <a:lnTo>
                  <a:pt x="154655" y="5891"/>
                </a:lnTo>
                <a:lnTo>
                  <a:pt x="163111" y="6785"/>
                </a:lnTo>
                <a:lnTo>
                  <a:pt x="171606" y="7380"/>
                </a:lnTo>
                <a:lnTo>
                  <a:pt x="180127" y="9683"/>
                </a:lnTo>
                <a:lnTo>
                  <a:pt x="188664" y="13122"/>
                </a:lnTo>
                <a:lnTo>
                  <a:pt x="197214" y="17321"/>
                </a:lnTo>
                <a:lnTo>
                  <a:pt x="204819" y="22024"/>
                </a:lnTo>
                <a:lnTo>
                  <a:pt x="211794" y="27065"/>
                </a:lnTo>
                <a:lnTo>
                  <a:pt x="218349" y="32331"/>
                </a:lnTo>
                <a:lnTo>
                  <a:pt x="222718" y="36794"/>
                </a:lnTo>
                <a:lnTo>
                  <a:pt x="225631" y="40722"/>
                </a:lnTo>
                <a:lnTo>
                  <a:pt x="227574" y="44292"/>
                </a:lnTo>
                <a:lnTo>
                  <a:pt x="229732" y="50800"/>
                </a:lnTo>
                <a:lnTo>
                  <a:pt x="230307" y="53869"/>
                </a:lnTo>
                <a:lnTo>
                  <a:pt x="229738" y="56868"/>
                </a:lnTo>
                <a:lnTo>
                  <a:pt x="226566" y="62739"/>
                </a:lnTo>
                <a:lnTo>
                  <a:pt x="219442" y="68524"/>
                </a:lnTo>
                <a:lnTo>
                  <a:pt x="209925" y="74270"/>
                </a:lnTo>
                <a:lnTo>
                  <a:pt x="199345" y="79999"/>
                </a:lnTo>
                <a:lnTo>
                  <a:pt x="192905" y="82860"/>
                </a:lnTo>
                <a:lnTo>
                  <a:pt x="185753" y="85720"/>
                </a:lnTo>
                <a:lnTo>
                  <a:pt x="170187" y="91437"/>
                </a:lnTo>
                <a:lnTo>
                  <a:pt x="153744" y="97154"/>
                </a:lnTo>
                <a:lnTo>
                  <a:pt x="145359" y="99059"/>
                </a:lnTo>
                <a:lnTo>
                  <a:pt x="136911" y="100329"/>
                </a:lnTo>
                <a:lnTo>
                  <a:pt x="128422" y="101176"/>
                </a:lnTo>
                <a:lnTo>
                  <a:pt x="119905" y="102693"/>
                </a:lnTo>
                <a:lnTo>
                  <a:pt x="111369" y="104657"/>
                </a:lnTo>
                <a:lnTo>
                  <a:pt x="102821" y="106918"/>
                </a:lnTo>
                <a:lnTo>
                  <a:pt x="80623" y="111971"/>
                </a:lnTo>
                <a:lnTo>
                  <a:pt x="68037" y="114653"/>
                </a:lnTo>
                <a:lnTo>
                  <a:pt x="58693" y="117392"/>
                </a:lnTo>
                <a:lnTo>
                  <a:pt x="51511" y="120172"/>
                </a:lnTo>
                <a:lnTo>
                  <a:pt x="45771" y="122977"/>
                </a:lnTo>
                <a:lnTo>
                  <a:pt x="36853" y="126094"/>
                </a:lnTo>
                <a:lnTo>
                  <a:pt x="33141" y="126925"/>
                </a:lnTo>
                <a:lnTo>
                  <a:pt x="26477" y="130388"/>
                </a:lnTo>
                <a:lnTo>
                  <a:pt x="23366" y="132645"/>
                </a:lnTo>
                <a:lnTo>
                  <a:pt x="22245" y="134150"/>
                </a:lnTo>
                <a:lnTo>
                  <a:pt x="22451" y="135153"/>
                </a:lnTo>
                <a:lnTo>
                  <a:pt x="23540" y="135822"/>
                </a:lnTo>
                <a:lnTo>
                  <a:pt x="29830" y="136565"/>
                </a:lnTo>
                <a:lnTo>
                  <a:pt x="38976" y="136895"/>
                </a:lnTo>
                <a:lnTo>
                  <a:pt x="60369" y="137108"/>
                </a:lnTo>
                <a:lnTo>
                  <a:pt x="146651" y="137149"/>
                </a:lnTo>
                <a:lnTo>
                  <a:pt x="174920" y="138105"/>
                </a:lnTo>
                <a:lnTo>
                  <a:pt x="199481" y="139695"/>
                </a:lnTo>
                <a:lnTo>
                  <a:pt x="221570" y="141707"/>
                </a:lnTo>
                <a:lnTo>
                  <a:pt x="239154" y="143049"/>
                </a:lnTo>
                <a:lnTo>
                  <a:pt x="266311" y="144540"/>
                </a:lnTo>
                <a:lnTo>
                  <a:pt x="276601" y="145890"/>
                </a:lnTo>
                <a:lnTo>
                  <a:pt x="285366" y="147742"/>
                </a:lnTo>
                <a:lnTo>
                  <a:pt x="293114" y="149930"/>
                </a:lnTo>
                <a:lnTo>
                  <a:pt x="299232" y="151388"/>
                </a:lnTo>
                <a:lnTo>
                  <a:pt x="308570" y="153008"/>
                </a:lnTo>
                <a:lnTo>
                  <a:pt x="315895" y="156269"/>
                </a:lnTo>
                <a:lnTo>
                  <a:pt x="319182" y="158471"/>
                </a:lnTo>
                <a:lnTo>
                  <a:pt x="325374" y="160919"/>
                </a:lnTo>
                <a:lnTo>
                  <a:pt x="328359" y="161572"/>
                </a:lnTo>
                <a:lnTo>
                  <a:pt x="330348" y="162959"/>
                </a:lnTo>
                <a:lnTo>
                  <a:pt x="331675" y="164837"/>
                </a:lnTo>
                <a:lnTo>
                  <a:pt x="333149" y="169463"/>
                </a:lnTo>
                <a:lnTo>
                  <a:pt x="333804" y="174694"/>
                </a:lnTo>
                <a:lnTo>
                  <a:pt x="333026" y="176470"/>
                </a:lnTo>
                <a:lnTo>
                  <a:pt x="331555" y="177654"/>
                </a:lnTo>
                <a:lnTo>
                  <a:pt x="329622" y="178444"/>
                </a:lnTo>
                <a:lnTo>
                  <a:pt x="322351" y="184105"/>
                </a:lnTo>
                <a:lnTo>
                  <a:pt x="319675" y="185602"/>
                </a:lnTo>
                <a:lnTo>
                  <a:pt x="314163" y="187265"/>
                </a:lnTo>
                <a:lnTo>
                  <a:pt x="308502" y="189613"/>
                </a:lnTo>
                <a:lnTo>
                  <a:pt x="300918" y="193083"/>
                </a:lnTo>
                <a:lnTo>
                  <a:pt x="292052" y="197302"/>
                </a:lnTo>
                <a:lnTo>
                  <a:pt x="284237" y="200115"/>
                </a:lnTo>
                <a:lnTo>
                  <a:pt x="277121" y="201990"/>
                </a:lnTo>
                <a:lnTo>
                  <a:pt x="238361" y="209550"/>
                </a:lnTo>
                <a:lnTo>
                  <a:pt x="227488" y="211137"/>
                </a:lnTo>
                <a:lnTo>
                  <a:pt x="217381" y="212196"/>
                </a:lnTo>
                <a:lnTo>
                  <a:pt x="200437" y="213371"/>
                </a:lnTo>
                <a:lnTo>
                  <a:pt x="180023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25"/>
          <p:cNvSpPr/>
          <p:nvPr/>
        </p:nvSpPr>
        <p:spPr>
          <a:xfrm>
            <a:off x="5197792" y="2767129"/>
            <a:ext cx="265244" cy="404697"/>
          </a:xfrm>
          <a:custGeom>
            <a:avLst/>
            <a:gdLst/>
            <a:ahLst/>
            <a:cxnLst/>
            <a:rect l="0" t="0" r="0" b="0"/>
            <a:pathLst>
              <a:path w="265244" h="404697">
                <a:moveTo>
                  <a:pt x="0" y="10360"/>
                </a:moveTo>
                <a:lnTo>
                  <a:pt x="0" y="55667"/>
                </a:lnTo>
                <a:lnTo>
                  <a:pt x="2540" y="64152"/>
                </a:lnTo>
                <a:lnTo>
                  <a:pt x="6844" y="74273"/>
                </a:lnTo>
                <a:lnTo>
                  <a:pt x="11932" y="85121"/>
                </a:lnTo>
                <a:lnTo>
                  <a:pt x="15574" y="89728"/>
                </a:lnTo>
                <a:lnTo>
                  <a:pt x="19908" y="93752"/>
                </a:lnTo>
                <a:lnTo>
                  <a:pt x="24702" y="97388"/>
                </a:lnTo>
                <a:lnTo>
                  <a:pt x="37648" y="106507"/>
                </a:lnTo>
                <a:lnTo>
                  <a:pt x="45102" y="111606"/>
                </a:lnTo>
                <a:lnTo>
                  <a:pt x="51975" y="115005"/>
                </a:lnTo>
                <a:lnTo>
                  <a:pt x="58463" y="117271"/>
                </a:lnTo>
                <a:lnTo>
                  <a:pt x="64693" y="118781"/>
                </a:lnTo>
                <a:lnTo>
                  <a:pt x="70751" y="120741"/>
                </a:lnTo>
                <a:lnTo>
                  <a:pt x="76695" y="123000"/>
                </a:lnTo>
                <a:lnTo>
                  <a:pt x="82563" y="125458"/>
                </a:lnTo>
                <a:lnTo>
                  <a:pt x="88379" y="127098"/>
                </a:lnTo>
                <a:lnTo>
                  <a:pt x="94162" y="128190"/>
                </a:lnTo>
                <a:lnTo>
                  <a:pt x="99922" y="128919"/>
                </a:lnTo>
                <a:lnTo>
                  <a:pt x="107572" y="129404"/>
                </a:lnTo>
                <a:lnTo>
                  <a:pt x="116483" y="129728"/>
                </a:lnTo>
                <a:lnTo>
                  <a:pt x="126233" y="129944"/>
                </a:lnTo>
                <a:lnTo>
                  <a:pt x="134637" y="129135"/>
                </a:lnTo>
                <a:lnTo>
                  <a:pt x="142146" y="127644"/>
                </a:lnTo>
                <a:lnTo>
                  <a:pt x="149057" y="125697"/>
                </a:lnTo>
                <a:lnTo>
                  <a:pt x="154616" y="123447"/>
                </a:lnTo>
                <a:lnTo>
                  <a:pt x="159275" y="120994"/>
                </a:lnTo>
                <a:lnTo>
                  <a:pt x="163333" y="118406"/>
                </a:lnTo>
                <a:lnTo>
                  <a:pt x="167944" y="114776"/>
                </a:lnTo>
                <a:lnTo>
                  <a:pt x="172923" y="110451"/>
                </a:lnTo>
                <a:lnTo>
                  <a:pt x="178147" y="105662"/>
                </a:lnTo>
                <a:lnTo>
                  <a:pt x="181629" y="100565"/>
                </a:lnTo>
                <a:lnTo>
                  <a:pt x="185499" y="89822"/>
                </a:lnTo>
                <a:lnTo>
                  <a:pt x="187678" y="77614"/>
                </a:lnTo>
                <a:lnTo>
                  <a:pt x="187983" y="70436"/>
                </a:lnTo>
                <a:lnTo>
                  <a:pt x="188323" y="49761"/>
                </a:lnTo>
                <a:lnTo>
                  <a:pt x="187462" y="39485"/>
                </a:lnTo>
                <a:lnTo>
                  <a:pt x="185934" y="29777"/>
                </a:lnTo>
                <a:lnTo>
                  <a:pt x="183964" y="20447"/>
                </a:lnTo>
                <a:lnTo>
                  <a:pt x="182650" y="13275"/>
                </a:lnTo>
                <a:lnTo>
                  <a:pt x="181190" y="2766"/>
                </a:lnTo>
                <a:lnTo>
                  <a:pt x="180801" y="535"/>
                </a:lnTo>
                <a:lnTo>
                  <a:pt x="180542" y="0"/>
                </a:lnTo>
                <a:lnTo>
                  <a:pt x="180368" y="596"/>
                </a:lnTo>
                <a:lnTo>
                  <a:pt x="185982" y="14288"/>
                </a:lnTo>
                <a:lnTo>
                  <a:pt x="187434" y="20996"/>
                </a:lnTo>
                <a:lnTo>
                  <a:pt x="188079" y="29692"/>
                </a:lnTo>
                <a:lnTo>
                  <a:pt x="188251" y="34678"/>
                </a:lnTo>
                <a:lnTo>
                  <a:pt x="190270" y="39907"/>
                </a:lnTo>
                <a:lnTo>
                  <a:pt x="197595" y="50797"/>
                </a:lnTo>
                <a:lnTo>
                  <a:pt x="204660" y="61988"/>
                </a:lnTo>
                <a:lnTo>
                  <a:pt x="207878" y="67639"/>
                </a:lnTo>
                <a:lnTo>
                  <a:pt x="216532" y="84077"/>
                </a:lnTo>
                <a:lnTo>
                  <a:pt x="221507" y="93795"/>
                </a:lnTo>
                <a:lnTo>
                  <a:pt x="225777" y="103131"/>
                </a:lnTo>
                <a:lnTo>
                  <a:pt x="229575" y="112213"/>
                </a:lnTo>
                <a:lnTo>
                  <a:pt x="233060" y="121124"/>
                </a:lnTo>
                <a:lnTo>
                  <a:pt x="236336" y="128971"/>
                </a:lnTo>
                <a:lnTo>
                  <a:pt x="239472" y="136106"/>
                </a:lnTo>
                <a:lnTo>
                  <a:pt x="242516" y="142769"/>
                </a:lnTo>
                <a:lnTo>
                  <a:pt x="245497" y="150068"/>
                </a:lnTo>
                <a:lnTo>
                  <a:pt x="248437" y="157791"/>
                </a:lnTo>
                <a:lnTo>
                  <a:pt x="251350" y="165797"/>
                </a:lnTo>
                <a:lnTo>
                  <a:pt x="254244" y="173040"/>
                </a:lnTo>
                <a:lnTo>
                  <a:pt x="257126" y="179774"/>
                </a:lnTo>
                <a:lnTo>
                  <a:pt x="260000" y="186168"/>
                </a:lnTo>
                <a:lnTo>
                  <a:pt x="261916" y="193288"/>
                </a:lnTo>
                <a:lnTo>
                  <a:pt x="263193" y="200892"/>
                </a:lnTo>
                <a:lnTo>
                  <a:pt x="264045" y="208819"/>
                </a:lnTo>
                <a:lnTo>
                  <a:pt x="264612" y="218866"/>
                </a:lnTo>
                <a:lnTo>
                  <a:pt x="265243" y="242730"/>
                </a:lnTo>
                <a:lnTo>
                  <a:pt x="264459" y="255761"/>
                </a:lnTo>
                <a:lnTo>
                  <a:pt x="262983" y="269211"/>
                </a:lnTo>
                <a:lnTo>
                  <a:pt x="261048" y="282940"/>
                </a:lnTo>
                <a:lnTo>
                  <a:pt x="258804" y="293998"/>
                </a:lnTo>
                <a:lnTo>
                  <a:pt x="256356" y="303274"/>
                </a:lnTo>
                <a:lnTo>
                  <a:pt x="253771" y="311364"/>
                </a:lnTo>
                <a:lnTo>
                  <a:pt x="250144" y="317710"/>
                </a:lnTo>
                <a:lnTo>
                  <a:pt x="245820" y="322892"/>
                </a:lnTo>
                <a:lnTo>
                  <a:pt x="241032" y="327300"/>
                </a:lnTo>
                <a:lnTo>
                  <a:pt x="234031" y="333096"/>
                </a:lnTo>
                <a:lnTo>
                  <a:pt x="216091" y="347156"/>
                </a:lnTo>
                <a:lnTo>
                  <a:pt x="207878" y="353001"/>
                </a:lnTo>
                <a:lnTo>
                  <a:pt x="200498" y="357850"/>
                </a:lnTo>
                <a:lnTo>
                  <a:pt x="193673" y="362035"/>
                </a:lnTo>
                <a:lnTo>
                  <a:pt x="186265" y="365778"/>
                </a:lnTo>
                <a:lnTo>
                  <a:pt x="178470" y="369225"/>
                </a:lnTo>
                <a:lnTo>
                  <a:pt x="170415" y="372476"/>
                </a:lnTo>
                <a:lnTo>
                  <a:pt x="163140" y="375596"/>
                </a:lnTo>
                <a:lnTo>
                  <a:pt x="149976" y="381602"/>
                </a:lnTo>
                <a:lnTo>
                  <a:pt x="130156" y="389987"/>
                </a:lnTo>
                <a:lnTo>
                  <a:pt x="94298" y="404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26"/>
          <p:cNvSpPr/>
          <p:nvPr/>
        </p:nvSpPr>
        <p:spPr>
          <a:xfrm>
            <a:off x="5677852" y="282892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8203" y="4021"/>
                </a:lnTo>
                <a:lnTo>
                  <a:pt x="25471" y="2681"/>
                </a:lnTo>
                <a:lnTo>
                  <a:pt x="32221" y="1787"/>
                </a:lnTo>
                <a:lnTo>
                  <a:pt x="38625" y="1191"/>
                </a:lnTo>
                <a:lnTo>
                  <a:pt x="49563" y="794"/>
                </a:lnTo>
                <a:lnTo>
                  <a:pt x="111078" y="10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27"/>
          <p:cNvSpPr/>
          <p:nvPr/>
        </p:nvSpPr>
        <p:spPr>
          <a:xfrm>
            <a:off x="5763577" y="282035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9102" y="34290"/>
                </a:lnTo>
                <a:lnTo>
                  <a:pt x="13688" y="33337"/>
                </a:lnTo>
                <a:lnTo>
                  <a:pt x="18650" y="31750"/>
                </a:lnTo>
                <a:lnTo>
                  <a:pt x="23864" y="29739"/>
                </a:lnTo>
                <a:lnTo>
                  <a:pt x="32102" y="28399"/>
                </a:lnTo>
                <a:lnTo>
                  <a:pt x="42356" y="27505"/>
                </a:lnTo>
                <a:lnTo>
                  <a:pt x="53955" y="26909"/>
                </a:lnTo>
                <a:lnTo>
                  <a:pt x="64545" y="25559"/>
                </a:lnTo>
                <a:lnTo>
                  <a:pt x="74463" y="23707"/>
                </a:lnTo>
                <a:lnTo>
                  <a:pt x="83932" y="21520"/>
                </a:lnTo>
                <a:lnTo>
                  <a:pt x="92150" y="20062"/>
                </a:lnTo>
                <a:lnTo>
                  <a:pt x="99533" y="19089"/>
                </a:lnTo>
                <a:lnTo>
                  <a:pt x="106360" y="18441"/>
                </a:lnTo>
                <a:lnTo>
                  <a:pt x="112817" y="17057"/>
                </a:lnTo>
                <a:lnTo>
                  <a:pt x="119026" y="15181"/>
                </a:lnTo>
                <a:lnTo>
                  <a:pt x="125071" y="12978"/>
                </a:lnTo>
                <a:lnTo>
                  <a:pt x="131958" y="11510"/>
                </a:lnTo>
                <a:lnTo>
                  <a:pt x="139407" y="10531"/>
                </a:lnTo>
                <a:lnTo>
                  <a:pt x="153399" y="9443"/>
                </a:lnTo>
                <a:lnTo>
                  <a:pt x="158464" y="915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28"/>
          <p:cNvSpPr/>
          <p:nvPr/>
        </p:nvSpPr>
        <p:spPr>
          <a:xfrm>
            <a:off x="6298706" y="2700337"/>
            <a:ext cx="56374" cy="300039"/>
          </a:xfrm>
          <a:custGeom>
            <a:avLst/>
            <a:gdLst/>
            <a:ahLst/>
            <a:cxnLst/>
            <a:rect l="0" t="0" r="0" b="0"/>
            <a:pathLst>
              <a:path w="56374" h="300039">
                <a:moveTo>
                  <a:pt x="4939" y="0"/>
                </a:moveTo>
                <a:lnTo>
                  <a:pt x="388" y="9102"/>
                </a:lnTo>
                <a:lnTo>
                  <a:pt x="0" y="15593"/>
                </a:lnTo>
                <a:lnTo>
                  <a:pt x="693" y="23730"/>
                </a:lnTo>
                <a:lnTo>
                  <a:pt x="2109" y="32965"/>
                </a:lnTo>
                <a:lnTo>
                  <a:pt x="3052" y="40074"/>
                </a:lnTo>
                <a:lnTo>
                  <a:pt x="3681" y="45766"/>
                </a:lnTo>
                <a:lnTo>
                  <a:pt x="4100" y="50513"/>
                </a:lnTo>
                <a:lnTo>
                  <a:pt x="4380" y="57488"/>
                </a:lnTo>
                <a:lnTo>
                  <a:pt x="4773" y="83603"/>
                </a:lnTo>
                <a:lnTo>
                  <a:pt x="4917" y="116502"/>
                </a:lnTo>
                <a:lnTo>
                  <a:pt x="5877" y="122436"/>
                </a:lnTo>
                <a:lnTo>
                  <a:pt x="7469" y="128296"/>
                </a:lnTo>
                <a:lnTo>
                  <a:pt x="9483" y="134108"/>
                </a:lnTo>
                <a:lnTo>
                  <a:pt x="11778" y="141793"/>
                </a:lnTo>
                <a:lnTo>
                  <a:pt x="19559" y="169859"/>
                </a:lnTo>
                <a:lnTo>
                  <a:pt x="25089" y="187888"/>
                </a:lnTo>
                <a:lnTo>
                  <a:pt x="27898" y="195744"/>
                </a:lnTo>
                <a:lnTo>
                  <a:pt x="30722" y="202886"/>
                </a:lnTo>
                <a:lnTo>
                  <a:pt x="33558" y="209552"/>
                </a:lnTo>
                <a:lnTo>
                  <a:pt x="36401" y="217807"/>
                </a:lnTo>
                <a:lnTo>
                  <a:pt x="39248" y="227119"/>
                </a:lnTo>
                <a:lnTo>
                  <a:pt x="42099" y="237138"/>
                </a:lnTo>
                <a:lnTo>
                  <a:pt x="44952" y="248580"/>
                </a:lnTo>
                <a:lnTo>
                  <a:pt x="56373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29"/>
          <p:cNvSpPr/>
          <p:nvPr/>
        </p:nvSpPr>
        <p:spPr>
          <a:xfrm>
            <a:off x="3766184" y="3763327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0"/>
                </a:moveTo>
                <a:lnTo>
                  <a:pt x="0" y="11932"/>
                </a:lnTo>
                <a:lnTo>
                  <a:pt x="953" y="13669"/>
                </a:lnTo>
                <a:lnTo>
                  <a:pt x="2541" y="14828"/>
                </a:lnTo>
                <a:lnTo>
                  <a:pt x="4552" y="15600"/>
                </a:lnTo>
                <a:lnTo>
                  <a:pt x="7797" y="16115"/>
                </a:lnTo>
                <a:lnTo>
                  <a:pt x="11866" y="16458"/>
                </a:lnTo>
                <a:lnTo>
                  <a:pt x="16483" y="16688"/>
                </a:lnTo>
                <a:lnTo>
                  <a:pt x="132480" y="17127"/>
                </a:lnTo>
                <a:lnTo>
                  <a:pt x="197168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30"/>
          <p:cNvSpPr/>
          <p:nvPr/>
        </p:nvSpPr>
        <p:spPr>
          <a:xfrm>
            <a:off x="4160550" y="3703320"/>
            <a:ext cx="8543" cy="282893"/>
          </a:xfrm>
          <a:custGeom>
            <a:avLst/>
            <a:gdLst/>
            <a:ahLst/>
            <a:cxnLst/>
            <a:rect l="0" t="0" r="0" b="0"/>
            <a:pathLst>
              <a:path w="8543" h="282893">
                <a:moveTo>
                  <a:pt x="8542" y="0"/>
                </a:moveTo>
                <a:lnTo>
                  <a:pt x="8542" y="19312"/>
                </a:lnTo>
                <a:lnTo>
                  <a:pt x="7590" y="26210"/>
                </a:lnTo>
                <a:lnTo>
                  <a:pt x="3991" y="46573"/>
                </a:lnTo>
                <a:lnTo>
                  <a:pt x="2650" y="55814"/>
                </a:lnTo>
                <a:lnTo>
                  <a:pt x="1757" y="63879"/>
                </a:lnTo>
                <a:lnTo>
                  <a:pt x="1161" y="71161"/>
                </a:lnTo>
                <a:lnTo>
                  <a:pt x="764" y="79825"/>
                </a:lnTo>
                <a:lnTo>
                  <a:pt x="205" y="108319"/>
                </a:lnTo>
                <a:lnTo>
                  <a:pt x="0" y="155740"/>
                </a:lnTo>
                <a:lnTo>
                  <a:pt x="943" y="167644"/>
                </a:lnTo>
                <a:lnTo>
                  <a:pt x="2523" y="179390"/>
                </a:lnTo>
                <a:lnTo>
                  <a:pt x="4529" y="191031"/>
                </a:lnTo>
                <a:lnTo>
                  <a:pt x="5867" y="204506"/>
                </a:lnTo>
                <a:lnTo>
                  <a:pt x="6759" y="219205"/>
                </a:lnTo>
                <a:lnTo>
                  <a:pt x="8014" y="254497"/>
                </a:lnTo>
                <a:lnTo>
                  <a:pt x="8542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31"/>
          <p:cNvSpPr/>
          <p:nvPr/>
        </p:nvSpPr>
        <p:spPr>
          <a:xfrm>
            <a:off x="4344526" y="3764519"/>
            <a:ext cx="371805" cy="281551"/>
          </a:xfrm>
          <a:custGeom>
            <a:avLst/>
            <a:gdLst/>
            <a:ahLst/>
            <a:cxnLst/>
            <a:rect l="0" t="0" r="0" b="0"/>
            <a:pathLst>
              <a:path w="371805" h="281551">
                <a:moveTo>
                  <a:pt x="227474" y="7381"/>
                </a:moveTo>
                <a:lnTo>
                  <a:pt x="218372" y="7381"/>
                </a:lnTo>
                <a:lnTo>
                  <a:pt x="214738" y="6428"/>
                </a:lnTo>
                <a:lnTo>
                  <a:pt x="205073" y="1489"/>
                </a:lnTo>
                <a:lnTo>
                  <a:pt x="199103" y="0"/>
                </a:lnTo>
                <a:lnTo>
                  <a:pt x="196177" y="555"/>
                </a:lnTo>
                <a:lnTo>
                  <a:pt x="186556" y="4935"/>
                </a:lnTo>
                <a:lnTo>
                  <a:pt x="177221" y="6294"/>
                </a:lnTo>
                <a:lnTo>
                  <a:pt x="166721" y="6898"/>
                </a:lnTo>
                <a:lnTo>
                  <a:pt x="155705" y="7166"/>
                </a:lnTo>
                <a:lnTo>
                  <a:pt x="144459" y="7285"/>
                </a:lnTo>
                <a:lnTo>
                  <a:pt x="133111" y="9878"/>
                </a:lnTo>
                <a:lnTo>
                  <a:pt x="121717" y="14206"/>
                </a:lnTo>
                <a:lnTo>
                  <a:pt x="110303" y="19304"/>
                </a:lnTo>
                <a:lnTo>
                  <a:pt x="46501" y="50761"/>
                </a:lnTo>
                <a:lnTo>
                  <a:pt x="40150" y="55351"/>
                </a:lnTo>
                <a:lnTo>
                  <a:pt x="34964" y="60316"/>
                </a:lnTo>
                <a:lnTo>
                  <a:pt x="30554" y="65530"/>
                </a:lnTo>
                <a:lnTo>
                  <a:pt x="26661" y="70912"/>
                </a:lnTo>
                <a:lnTo>
                  <a:pt x="23114" y="76405"/>
                </a:lnTo>
                <a:lnTo>
                  <a:pt x="19796" y="81972"/>
                </a:lnTo>
                <a:lnTo>
                  <a:pt x="13570" y="90698"/>
                </a:lnTo>
                <a:lnTo>
                  <a:pt x="10576" y="94358"/>
                </a:lnTo>
                <a:lnTo>
                  <a:pt x="8580" y="98703"/>
                </a:lnTo>
                <a:lnTo>
                  <a:pt x="7250" y="103504"/>
                </a:lnTo>
                <a:lnTo>
                  <a:pt x="6363" y="108611"/>
                </a:lnTo>
                <a:lnTo>
                  <a:pt x="4819" y="113920"/>
                </a:lnTo>
                <a:lnTo>
                  <a:pt x="2837" y="119364"/>
                </a:lnTo>
                <a:lnTo>
                  <a:pt x="563" y="124899"/>
                </a:lnTo>
                <a:lnTo>
                  <a:pt x="0" y="130494"/>
                </a:lnTo>
                <a:lnTo>
                  <a:pt x="577" y="136128"/>
                </a:lnTo>
                <a:lnTo>
                  <a:pt x="1914" y="141790"/>
                </a:lnTo>
                <a:lnTo>
                  <a:pt x="2806" y="147469"/>
                </a:lnTo>
                <a:lnTo>
                  <a:pt x="3400" y="153161"/>
                </a:lnTo>
                <a:lnTo>
                  <a:pt x="3796" y="158860"/>
                </a:lnTo>
                <a:lnTo>
                  <a:pt x="5966" y="166469"/>
                </a:lnTo>
                <a:lnTo>
                  <a:pt x="9316" y="175352"/>
                </a:lnTo>
                <a:lnTo>
                  <a:pt x="13456" y="185084"/>
                </a:lnTo>
                <a:lnTo>
                  <a:pt x="20594" y="200978"/>
                </a:lnTo>
                <a:lnTo>
                  <a:pt x="23832" y="207883"/>
                </a:lnTo>
                <a:lnTo>
                  <a:pt x="29800" y="215344"/>
                </a:lnTo>
                <a:lnTo>
                  <a:pt x="37589" y="223175"/>
                </a:lnTo>
                <a:lnTo>
                  <a:pt x="46591" y="231254"/>
                </a:lnTo>
                <a:lnTo>
                  <a:pt x="54498" y="237592"/>
                </a:lnTo>
                <a:lnTo>
                  <a:pt x="61674" y="242770"/>
                </a:lnTo>
                <a:lnTo>
                  <a:pt x="68363" y="247174"/>
                </a:lnTo>
                <a:lnTo>
                  <a:pt x="75680" y="251063"/>
                </a:lnTo>
                <a:lnTo>
                  <a:pt x="83415" y="254608"/>
                </a:lnTo>
                <a:lnTo>
                  <a:pt x="91429" y="257924"/>
                </a:lnTo>
                <a:lnTo>
                  <a:pt x="99630" y="261087"/>
                </a:lnTo>
                <a:lnTo>
                  <a:pt x="116362" y="267142"/>
                </a:lnTo>
                <a:lnTo>
                  <a:pt x="123871" y="270089"/>
                </a:lnTo>
                <a:lnTo>
                  <a:pt x="130783" y="273007"/>
                </a:lnTo>
                <a:lnTo>
                  <a:pt x="137296" y="275905"/>
                </a:lnTo>
                <a:lnTo>
                  <a:pt x="144495" y="277837"/>
                </a:lnTo>
                <a:lnTo>
                  <a:pt x="152152" y="279125"/>
                </a:lnTo>
                <a:lnTo>
                  <a:pt x="160114" y="279984"/>
                </a:lnTo>
                <a:lnTo>
                  <a:pt x="169232" y="280556"/>
                </a:lnTo>
                <a:lnTo>
                  <a:pt x="189523" y="281192"/>
                </a:lnTo>
                <a:lnTo>
                  <a:pt x="213266" y="281550"/>
                </a:lnTo>
                <a:lnTo>
                  <a:pt x="223717" y="280648"/>
                </a:lnTo>
                <a:lnTo>
                  <a:pt x="236399" y="279094"/>
                </a:lnTo>
                <a:lnTo>
                  <a:pt x="250569" y="277105"/>
                </a:lnTo>
                <a:lnTo>
                  <a:pt x="263826" y="273874"/>
                </a:lnTo>
                <a:lnTo>
                  <a:pt x="276473" y="269816"/>
                </a:lnTo>
                <a:lnTo>
                  <a:pt x="288715" y="265205"/>
                </a:lnTo>
                <a:lnTo>
                  <a:pt x="299734" y="260226"/>
                </a:lnTo>
                <a:lnTo>
                  <a:pt x="309937" y="255002"/>
                </a:lnTo>
                <a:lnTo>
                  <a:pt x="319597" y="249614"/>
                </a:lnTo>
                <a:lnTo>
                  <a:pt x="327941" y="244117"/>
                </a:lnTo>
                <a:lnTo>
                  <a:pt x="335410" y="238547"/>
                </a:lnTo>
                <a:lnTo>
                  <a:pt x="342293" y="232929"/>
                </a:lnTo>
                <a:lnTo>
                  <a:pt x="352482" y="224147"/>
                </a:lnTo>
                <a:lnTo>
                  <a:pt x="356532" y="220471"/>
                </a:lnTo>
                <a:lnTo>
                  <a:pt x="359233" y="216116"/>
                </a:lnTo>
                <a:lnTo>
                  <a:pt x="361033" y="211308"/>
                </a:lnTo>
                <a:lnTo>
                  <a:pt x="362233" y="206197"/>
                </a:lnTo>
                <a:lnTo>
                  <a:pt x="363986" y="200885"/>
                </a:lnTo>
                <a:lnTo>
                  <a:pt x="366107" y="195438"/>
                </a:lnTo>
                <a:lnTo>
                  <a:pt x="368473" y="189903"/>
                </a:lnTo>
                <a:lnTo>
                  <a:pt x="370051" y="184307"/>
                </a:lnTo>
                <a:lnTo>
                  <a:pt x="371103" y="178672"/>
                </a:lnTo>
                <a:lnTo>
                  <a:pt x="371804" y="173010"/>
                </a:lnTo>
                <a:lnTo>
                  <a:pt x="371319" y="168282"/>
                </a:lnTo>
                <a:lnTo>
                  <a:pt x="370043" y="164178"/>
                </a:lnTo>
                <a:lnTo>
                  <a:pt x="368240" y="160490"/>
                </a:lnTo>
                <a:lnTo>
                  <a:pt x="367038" y="156126"/>
                </a:lnTo>
                <a:lnTo>
                  <a:pt x="366236" y="151312"/>
                </a:lnTo>
                <a:lnTo>
                  <a:pt x="365702" y="146197"/>
                </a:lnTo>
                <a:lnTo>
                  <a:pt x="364393" y="140882"/>
                </a:lnTo>
                <a:lnTo>
                  <a:pt x="362568" y="135434"/>
                </a:lnTo>
                <a:lnTo>
                  <a:pt x="360399" y="129897"/>
                </a:lnTo>
                <a:lnTo>
                  <a:pt x="357048" y="125254"/>
                </a:lnTo>
                <a:lnTo>
                  <a:pt x="348244" y="117554"/>
                </a:lnTo>
                <a:lnTo>
                  <a:pt x="342278" y="112262"/>
                </a:lnTo>
                <a:lnTo>
                  <a:pt x="328028" y="98762"/>
                </a:lnTo>
                <a:lnTo>
                  <a:pt x="320227" y="93067"/>
                </a:lnTo>
                <a:lnTo>
                  <a:pt x="312169" y="88317"/>
                </a:lnTo>
                <a:lnTo>
                  <a:pt x="303940" y="84198"/>
                </a:lnTo>
                <a:lnTo>
                  <a:pt x="296548" y="79547"/>
                </a:lnTo>
                <a:lnTo>
                  <a:pt x="289716" y="74542"/>
                </a:lnTo>
                <a:lnTo>
                  <a:pt x="283256" y="69300"/>
                </a:lnTo>
                <a:lnTo>
                  <a:pt x="276092" y="64853"/>
                </a:lnTo>
                <a:lnTo>
                  <a:pt x="268458" y="60935"/>
                </a:lnTo>
                <a:lnTo>
                  <a:pt x="260512" y="57371"/>
                </a:lnTo>
                <a:lnTo>
                  <a:pt x="252356" y="54043"/>
                </a:lnTo>
                <a:lnTo>
                  <a:pt x="244062" y="50871"/>
                </a:lnTo>
                <a:lnTo>
                  <a:pt x="235675" y="47804"/>
                </a:lnTo>
                <a:lnTo>
                  <a:pt x="228179" y="44807"/>
                </a:lnTo>
                <a:lnTo>
                  <a:pt x="221277" y="41857"/>
                </a:lnTo>
                <a:lnTo>
                  <a:pt x="214770" y="38937"/>
                </a:lnTo>
                <a:lnTo>
                  <a:pt x="208527" y="36991"/>
                </a:lnTo>
                <a:lnTo>
                  <a:pt x="202460" y="35693"/>
                </a:lnTo>
                <a:lnTo>
                  <a:pt x="176039" y="330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32"/>
          <p:cNvSpPr/>
          <p:nvPr/>
        </p:nvSpPr>
        <p:spPr>
          <a:xfrm>
            <a:off x="6192202" y="372903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3652" y="0"/>
                </a:lnTo>
                <a:lnTo>
                  <a:pt x="24342" y="953"/>
                </a:lnTo>
                <a:lnTo>
                  <a:pt x="53999" y="4551"/>
                </a:lnTo>
                <a:lnTo>
                  <a:pt x="86865" y="9325"/>
                </a:lnTo>
                <a:lnTo>
                  <a:pt x="103630" y="11932"/>
                </a:lnTo>
                <a:lnTo>
                  <a:pt x="116711" y="13670"/>
                </a:lnTo>
                <a:lnTo>
                  <a:pt x="127337" y="14828"/>
                </a:lnTo>
                <a:lnTo>
                  <a:pt x="136327" y="15601"/>
                </a:lnTo>
                <a:lnTo>
                  <a:pt x="145177" y="16115"/>
                </a:lnTo>
                <a:lnTo>
                  <a:pt x="162631" y="16687"/>
                </a:lnTo>
                <a:lnTo>
                  <a:pt x="205190" y="17105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33"/>
          <p:cNvSpPr/>
          <p:nvPr/>
        </p:nvSpPr>
        <p:spPr>
          <a:xfrm>
            <a:off x="6595109" y="3669029"/>
            <a:ext cx="60009" cy="282894"/>
          </a:xfrm>
          <a:custGeom>
            <a:avLst/>
            <a:gdLst/>
            <a:ahLst/>
            <a:cxnLst/>
            <a:rect l="0" t="0" r="0" b="0"/>
            <a:pathLst>
              <a:path w="60009" h="282894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6" y="16111"/>
                </a:lnTo>
                <a:lnTo>
                  <a:pt x="11932" y="19313"/>
                </a:lnTo>
                <a:lnTo>
                  <a:pt x="13670" y="23353"/>
                </a:lnTo>
                <a:lnTo>
                  <a:pt x="14829" y="27951"/>
                </a:lnTo>
                <a:lnTo>
                  <a:pt x="15601" y="32922"/>
                </a:lnTo>
                <a:lnTo>
                  <a:pt x="16116" y="46713"/>
                </a:lnTo>
                <a:lnTo>
                  <a:pt x="17010" y="132282"/>
                </a:lnTo>
                <a:lnTo>
                  <a:pt x="18960" y="145338"/>
                </a:lnTo>
                <a:lnTo>
                  <a:pt x="22166" y="159757"/>
                </a:lnTo>
                <a:lnTo>
                  <a:pt x="26207" y="175085"/>
                </a:lnTo>
                <a:lnTo>
                  <a:pt x="28902" y="187208"/>
                </a:lnTo>
                <a:lnTo>
                  <a:pt x="30698" y="197196"/>
                </a:lnTo>
                <a:lnTo>
                  <a:pt x="31895" y="205759"/>
                </a:lnTo>
                <a:lnTo>
                  <a:pt x="33646" y="215278"/>
                </a:lnTo>
                <a:lnTo>
                  <a:pt x="35766" y="225434"/>
                </a:lnTo>
                <a:lnTo>
                  <a:pt x="38132" y="236014"/>
                </a:lnTo>
                <a:lnTo>
                  <a:pt x="39709" y="244021"/>
                </a:lnTo>
                <a:lnTo>
                  <a:pt x="40760" y="250311"/>
                </a:lnTo>
                <a:lnTo>
                  <a:pt x="41461" y="255456"/>
                </a:lnTo>
                <a:lnTo>
                  <a:pt x="42881" y="259839"/>
                </a:lnTo>
                <a:lnTo>
                  <a:pt x="44780" y="263714"/>
                </a:lnTo>
                <a:lnTo>
                  <a:pt x="60008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34"/>
          <p:cNvSpPr/>
          <p:nvPr/>
        </p:nvSpPr>
        <p:spPr>
          <a:xfrm>
            <a:off x="6758568" y="3771900"/>
            <a:ext cx="354359" cy="239516"/>
          </a:xfrm>
          <a:custGeom>
            <a:avLst/>
            <a:gdLst/>
            <a:ahLst/>
            <a:cxnLst/>
            <a:rect l="0" t="0" r="0" b="0"/>
            <a:pathLst>
              <a:path w="354359" h="239516">
                <a:moveTo>
                  <a:pt x="179441" y="25717"/>
                </a:moveTo>
                <a:lnTo>
                  <a:pt x="179441" y="16616"/>
                </a:lnTo>
                <a:lnTo>
                  <a:pt x="178489" y="13934"/>
                </a:lnTo>
                <a:lnTo>
                  <a:pt x="176902" y="12147"/>
                </a:lnTo>
                <a:lnTo>
                  <a:pt x="174890" y="10955"/>
                </a:lnTo>
                <a:lnTo>
                  <a:pt x="173550" y="9209"/>
                </a:lnTo>
                <a:lnTo>
                  <a:pt x="172656" y="7091"/>
                </a:lnTo>
                <a:lnTo>
                  <a:pt x="172061" y="4728"/>
                </a:lnTo>
                <a:lnTo>
                  <a:pt x="169759" y="3152"/>
                </a:lnTo>
                <a:lnTo>
                  <a:pt x="162121" y="1401"/>
                </a:lnTo>
                <a:lnTo>
                  <a:pt x="152376" y="622"/>
                </a:lnTo>
                <a:lnTo>
                  <a:pt x="147111" y="415"/>
                </a:lnTo>
                <a:lnTo>
                  <a:pt x="121496" y="122"/>
                </a:lnTo>
                <a:lnTo>
                  <a:pt x="113189" y="1034"/>
                </a:lnTo>
                <a:lnTo>
                  <a:pt x="105745" y="2594"/>
                </a:lnTo>
                <a:lnTo>
                  <a:pt x="98879" y="4587"/>
                </a:lnTo>
                <a:lnTo>
                  <a:pt x="83629" y="9341"/>
                </a:lnTo>
                <a:lnTo>
                  <a:pt x="75561" y="11942"/>
                </a:lnTo>
                <a:lnTo>
                  <a:pt x="68278" y="15581"/>
                </a:lnTo>
                <a:lnTo>
                  <a:pt x="61518" y="19912"/>
                </a:lnTo>
                <a:lnTo>
                  <a:pt x="55106" y="24705"/>
                </a:lnTo>
                <a:lnTo>
                  <a:pt x="47973" y="28852"/>
                </a:lnTo>
                <a:lnTo>
                  <a:pt x="40361" y="32570"/>
                </a:lnTo>
                <a:lnTo>
                  <a:pt x="32429" y="36000"/>
                </a:lnTo>
                <a:lnTo>
                  <a:pt x="26188" y="40192"/>
                </a:lnTo>
                <a:lnTo>
                  <a:pt x="21075" y="44892"/>
                </a:lnTo>
                <a:lnTo>
                  <a:pt x="16713" y="49931"/>
                </a:lnTo>
                <a:lnTo>
                  <a:pt x="12854" y="56147"/>
                </a:lnTo>
                <a:lnTo>
                  <a:pt x="9328" y="63149"/>
                </a:lnTo>
                <a:lnTo>
                  <a:pt x="6026" y="70674"/>
                </a:lnTo>
                <a:lnTo>
                  <a:pt x="3823" y="77596"/>
                </a:lnTo>
                <a:lnTo>
                  <a:pt x="2355" y="84115"/>
                </a:lnTo>
                <a:lnTo>
                  <a:pt x="1376" y="90367"/>
                </a:lnTo>
                <a:lnTo>
                  <a:pt x="724" y="96439"/>
                </a:lnTo>
                <a:lnTo>
                  <a:pt x="289" y="102393"/>
                </a:lnTo>
                <a:lnTo>
                  <a:pt x="0" y="108267"/>
                </a:lnTo>
                <a:lnTo>
                  <a:pt x="1711" y="115040"/>
                </a:lnTo>
                <a:lnTo>
                  <a:pt x="4757" y="122413"/>
                </a:lnTo>
                <a:lnTo>
                  <a:pt x="8693" y="130186"/>
                </a:lnTo>
                <a:lnTo>
                  <a:pt x="13222" y="137273"/>
                </a:lnTo>
                <a:lnTo>
                  <a:pt x="18146" y="143903"/>
                </a:lnTo>
                <a:lnTo>
                  <a:pt x="23334" y="150228"/>
                </a:lnTo>
                <a:lnTo>
                  <a:pt x="28697" y="156349"/>
                </a:lnTo>
                <a:lnTo>
                  <a:pt x="34178" y="162335"/>
                </a:lnTo>
                <a:lnTo>
                  <a:pt x="39737" y="168231"/>
                </a:lnTo>
                <a:lnTo>
                  <a:pt x="46300" y="174066"/>
                </a:lnTo>
                <a:lnTo>
                  <a:pt x="53533" y="179862"/>
                </a:lnTo>
                <a:lnTo>
                  <a:pt x="61212" y="185630"/>
                </a:lnTo>
                <a:lnTo>
                  <a:pt x="70142" y="191381"/>
                </a:lnTo>
                <a:lnTo>
                  <a:pt x="79906" y="197120"/>
                </a:lnTo>
                <a:lnTo>
                  <a:pt x="90224" y="202851"/>
                </a:lnTo>
                <a:lnTo>
                  <a:pt x="99961" y="207623"/>
                </a:lnTo>
                <a:lnTo>
                  <a:pt x="109310" y="211758"/>
                </a:lnTo>
                <a:lnTo>
                  <a:pt x="118399" y="215467"/>
                </a:lnTo>
                <a:lnTo>
                  <a:pt x="128269" y="218892"/>
                </a:lnTo>
                <a:lnTo>
                  <a:pt x="138659" y="222128"/>
                </a:lnTo>
                <a:lnTo>
                  <a:pt x="160363" y="228263"/>
                </a:lnTo>
                <a:lnTo>
                  <a:pt x="182710" y="234165"/>
                </a:lnTo>
                <a:lnTo>
                  <a:pt x="194003" y="236120"/>
                </a:lnTo>
                <a:lnTo>
                  <a:pt x="205341" y="237423"/>
                </a:lnTo>
                <a:lnTo>
                  <a:pt x="216711" y="238292"/>
                </a:lnTo>
                <a:lnTo>
                  <a:pt x="227148" y="238871"/>
                </a:lnTo>
                <a:lnTo>
                  <a:pt x="246364" y="239515"/>
                </a:lnTo>
                <a:lnTo>
                  <a:pt x="255489" y="238734"/>
                </a:lnTo>
                <a:lnTo>
                  <a:pt x="264430" y="237261"/>
                </a:lnTo>
                <a:lnTo>
                  <a:pt x="273248" y="235326"/>
                </a:lnTo>
                <a:lnTo>
                  <a:pt x="281032" y="233084"/>
                </a:lnTo>
                <a:lnTo>
                  <a:pt x="288126" y="230637"/>
                </a:lnTo>
                <a:lnTo>
                  <a:pt x="294761" y="228053"/>
                </a:lnTo>
                <a:lnTo>
                  <a:pt x="301088" y="225378"/>
                </a:lnTo>
                <a:lnTo>
                  <a:pt x="313200" y="219865"/>
                </a:lnTo>
                <a:lnTo>
                  <a:pt x="319096" y="216109"/>
                </a:lnTo>
                <a:lnTo>
                  <a:pt x="324932" y="211700"/>
                </a:lnTo>
                <a:lnTo>
                  <a:pt x="330728" y="206856"/>
                </a:lnTo>
                <a:lnTo>
                  <a:pt x="335544" y="201721"/>
                </a:lnTo>
                <a:lnTo>
                  <a:pt x="339708" y="196393"/>
                </a:lnTo>
                <a:lnTo>
                  <a:pt x="343435" y="190936"/>
                </a:lnTo>
                <a:lnTo>
                  <a:pt x="346873" y="182536"/>
                </a:lnTo>
                <a:lnTo>
                  <a:pt x="350118" y="172173"/>
                </a:lnTo>
                <a:lnTo>
                  <a:pt x="353233" y="160502"/>
                </a:lnTo>
                <a:lnTo>
                  <a:pt x="354358" y="149864"/>
                </a:lnTo>
                <a:lnTo>
                  <a:pt x="354155" y="139914"/>
                </a:lnTo>
                <a:lnTo>
                  <a:pt x="353067" y="130423"/>
                </a:lnTo>
                <a:lnTo>
                  <a:pt x="351389" y="120286"/>
                </a:lnTo>
                <a:lnTo>
                  <a:pt x="349319" y="109718"/>
                </a:lnTo>
                <a:lnTo>
                  <a:pt x="346985" y="98863"/>
                </a:lnTo>
                <a:lnTo>
                  <a:pt x="343525" y="89721"/>
                </a:lnTo>
                <a:lnTo>
                  <a:pt x="339313" y="81721"/>
                </a:lnTo>
                <a:lnTo>
                  <a:pt x="334600" y="74483"/>
                </a:lnTo>
                <a:lnTo>
                  <a:pt x="330506" y="67753"/>
                </a:lnTo>
                <a:lnTo>
                  <a:pt x="326823" y="61361"/>
                </a:lnTo>
                <a:lnTo>
                  <a:pt x="323416" y="55195"/>
                </a:lnTo>
                <a:lnTo>
                  <a:pt x="319240" y="49179"/>
                </a:lnTo>
                <a:lnTo>
                  <a:pt x="314550" y="43264"/>
                </a:lnTo>
                <a:lnTo>
                  <a:pt x="309519" y="37415"/>
                </a:lnTo>
                <a:lnTo>
                  <a:pt x="301389" y="28376"/>
                </a:lnTo>
                <a:lnTo>
                  <a:pt x="293648" y="21184"/>
                </a:lnTo>
                <a:lnTo>
                  <a:pt x="283857" y="14812"/>
                </a:lnTo>
                <a:lnTo>
                  <a:pt x="273156" y="11346"/>
                </a:lnTo>
                <a:lnTo>
                  <a:pt x="267635" y="10421"/>
                </a:lnTo>
                <a:lnTo>
                  <a:pt x="261098" y="8852"/>
                </a:lnTo>
                <a:lnTo>
                  <a:pt x="253881" y="6854"/>
                </a:lnTo>
                <a:lnTo>
                  <a:pt x="23087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35"/>
          <p:cNvSpPr/>
          <p:nvPr/>
        </p:nvSpPr>
        <p:spPr>
          <a:xfrm>
            <a:off x="6346507" y="458628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13652" y="4022"/>
                </a:lnTo>
                <a:lnTo>
                  <a:pt x="21484" y="2681"/>
                </a:lnTo>
                <a:lnTo>
                  <a:pt x="30516" y="1787"/>
                </a:lnTo>
                <a:lnTo>
                  <a:pt x="48805" y="795"/>
                </a:lnTo>
                <a:lnTo>
                  <a:pt x="63283" y="353"/>
                </a:lnTo>
                <a:lnTo>
                  <a:pt x="93976" y="4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36"/>
          <p:cNvSpPr/>
          <p:nvPr/>
        </p:nvSpPr>
        <p:spPr>
          <a:xfrm>
            <a:off x="6716025" y="4466482"/>
            <a:ext cx="444870" cy="522714"/>
          </a:xfrm>
          <a:custGeom>
            <a:avLst/>
            <a:gdLst/>
            <a:ahLst/>
            <a:cxnLst/>
            <a:rect l="0" t="0" r="0" b="0"/>
            <a:pathLst>
              <a:path w="444870" h="522714">
                <a:moveTo>
                  <a:pt x="342000" y="94088"/>
                </a:moveTo>
                <a:lnTo>
                  <a:pt x="342000" y="74775"/>
                </a:lnTo>
                <a:lnTo>
                  <a:pt x="341048" y="71687"/>
                </a:lnTo>
                <a:lnTo>
                  <a:pt x="337449" y="65717"/>
                </a:lnTo>
                <a:lnTo>
                  <a:pt x="330068" y="57000"/>
                </a:lnTo>
                <a:lnTo>
                  <a:pt x="317298" y="48386"/>
                </a:lnTo>
                <a:lnTo>
                  <a:pt x="306000" y="39801"/>
                </a:lnTo>
                <a:lnTo>
                  <a:pt x="297045" y="35036"/>
                </a:lnTo>
                <a:lnTo>
                  <a:pt x="284407" y="29003"/>
                </a:lnTo>
                <a:lnTo>
                  <a:pt x="247466" y="11938"/>
                </a:lnTo>
                <a:lnTo>
                  <a:pt x="238972" y="7889"/>
                </a:lnTo>
                <a:lnTo>
                  <a:pt x="230452" y="5189"/>
                </a:lnTo>
                <a:lnTo>
                  <a:pt x="221915" y="3389"/>
                </a:lnTo>
                <a:lnTo>
                  <a:pt x="213365" y="2190"/>
                </a:lnTo>
                <a:lnTo>
                  <a:pt x="204809" y="1390"/>
                </a:lnTo>
                <a:lnTo>
                  <a:pt x="196246" y="856"/>
                </a:lnTo>
                <a:lnTo>
                  <a:pt x="180065" y="264"/>
                </a:lnTo>
                <a:lnTo>
                  <a:pt x="166524" y="0"/>
                </a:lnTo>
                <a:lnTo>
                  <a:pt x="156436" y="883"/>
                </a:lnTo>
                <a:lnTo>
                  <a:pt x="143995" y="2423"/>
                </a:lnTo>
                <a:lnTo>
                  <a:pt x="129987" y="4404"/>
                </a:lnTo>
                <a:lnTo>
                  <a:pt x="117790" y="6676"/>
                </a:lnTo>
                <a:lnTo>
                  <a:pt x="106801" y="9143"/>
                </a:lnTo>
                <a:lnTo>
                  <a:pt x="96618" y="11741"/>
                </a:lnTo>
                <a:lnTo>
                  <a:pt x="87924" y="14425"/>
                </a:lnTo>
                <a:lnTo>
                  <a:pt x="80224" y="17166"/>
                </a:lnTo>
                <a:lnTo>
                  <a:pt x="66588" y="22753"/>
                </a:lnTo>
                <a:lnTo>
                  <a:pt x="54177" y="28411"/>
                </a:lnTo>
                <a:lnTo>
                  <a:pt x="42311" y="36640"/>
                </a:lnTo>
                <a:lnTo>
                  <a:pt x="31640" y="46648"/>
                </a:lnTo>
                <a:lnTo>
                  <a:pt x="19325" y="62993"/>
                </a:lnTo>
                <a:lnTo>
                  <a:pt x="9359" y="74235"/>
                </a:lnTo>
                <a:lnTo>
                  <a:pt x="5939" y="79900"/>
                </a:lnTo>
                <a:lnTo>
                  <a:pt x="2140" y="91274"/>
                </a:lnTo>
                <a:lnTo>
                  <a:pt x="451" y="102680"/>
                </a:lnTo>
                <a:lnTo>
                  <a:pt x="0" y="108388"/>
                </a:lnTo>
                <a:lnTo>
                  <a:pt x="2040" y="119811"/>
                </a:lnTo>
                <a:lnTo>
                  <a:pt x="6122" y="131238"/>
                </a:lnTo>
                <a:lnTo>
                  <a:pt x="11110" y="142666"/>
                </a:lnTo>
                <a:lnTo>
                  <a:pt x="19042" y="154096"/>
                </a:lnTo>
                <a:lnTo>
                  <a:pt x="31679" y="168700"/>
                </a:lnTo>
                <a:lnTo>
                  <a:pt x="35106" y="172404"/>
                </a:lnTo>
                <a:lnTo>
                  <a:pt x="40249" y="174874"/>
                </a:lnTo>
                <a:lnTo>
                  <a:pt x="60187" y="179302"/>
                </a:lnTo>
                <a:lnTo>
                  <a:pt x="72604" y="183713"/>
                </a:lnTo>
                <a:lnTo>
                  <a:pt x="81440" y="185270"/>
                </a:lnTo>
                <a:lnTo>
                  <a:pt x="92094" y="186309"/>
                </a:lnTo>
                <a:lnTo>
                  <a:pt x="103957" y="187001"/>
                </a:lnTo>
                <a:lnTo>
                  <a:pt x="124761" y="187770"/>
                </a:lnTo>
                <a:lnTo>
                  <a:pt x="134309" y="187975"/>
                </a:lnTo>
                <a:lnTo>
                  <a:pt x="142579" y="187159"/>
                </a:lnTo>
                <a:lnTo>
                  <a:pt x="149998" y="185663"/>
                </a:lnTo>
                <a:lnTo>
                  <a:pt x="163320" y="181460"/>
                </a:lnTo>
                <a:lnTo>
                  <a:pt x="175591" y="176417"/>
                </a:lnTo>
                <a:lnTo>
                  <a:pt x="187395" y="171001"/>
                </a:lnTo>
                <a:lnTo>
                  <a:pt x="198991" y="164467"/>
                </a:lnTo>
                <a:lnTo>
                  <a:pt x="210496" y="155212"/>
                </a:lnTo>
                <a:lnTo>
                  <a:pt x="219419" y="144749"/>
                </a:lnTo>
                <a:lnTo>
                  <a:pt x="228464" y="132796"/>
                </a:lnTo>
                <a:lnTo>
                  <a:pt x="242009" y="117959"/>
                </a:lnTo>
                <a:lnTo>
                  <a:pt x="252474" y="104380"/>
                </a:lnTo>
                <a:lnTo>
                  <a:pt x="263721" y="88564"/>
                </a:lnTo>
                <a:lnTo>
                  <a:pt x="266954" y="84690"/>
                </a:lnTo>
                <a:lnTo>
                  <a:pt x="269109" y="80203"/>
                </a:lnTo>
                <a:lnTo>
                  <a:pt x="273095" y="65738"/>
                </a:lnTo>
                <a:lnTo>
                  <a:pt x="277403" y="58310"/>
                </a:lnTo>
                <a:lnTo>
                  <a:pt x="286977" y="45781"/>
                </a:lnTo>
                <a:lnTo>
                  <a:pt x="292396" y="31594"/>
                </a:lnTo>
                <a:lnTo>
                  <a:pt x="297806" y="19830"/>
                </a:lnTo>
                <a:lnTo>
                  <a:pt x="298249" y="19818"/>
                </a:lnTo>
                <a:lnTo>
                  <a:pt x="298546" y="20762"/>
                </a:lnTo>
                <a:lnTo>
                  <a:pt x="299085" y="34416"/>
                </a:lnTo>
                <a:lnTo>
                  <a:pt x="299102" y="37161"/>
                </a:lnTo>
                <a:lnTo>
                  <a:pt x="305022" y="55255"/>
                </a:lnTo>
                <a:lnTo>
                  <a:pt x="306913" y="71575"/>
                </a:lnTo>
                <a:lnTo>
                  <a:pt x="307355" y="82812"/>
                </a:lnTo>
                <a:lnTo>
                  <a:pt x="308426" y="91333"/>
                </a:lnTo>
                <a:lnTo>
                  <a:pt x="310092" y="101776"/>
                </a:lnTo>
                <a:lnTo>
                  <a:pt x="312156" y="113501"/>
                </a:lnTo>
                <a:lnTo>
                  <a:pt x="314483" y="123222"/>
                </a:lnTo>
                <a:lnTo>
                  <a:pt x="319610" y="139104"/>
                </a:lnTo>
                <a:lnTo>
                  <a:pt x="353089" y="238817"/>
                </a:lnTo>
                <a:lnTo>
                  <a:pt x="357013" y="247724"/>
                </a:lnTo>
                <a:lnTo>
                  <a:pt x="361533" y="256519"/>
                </a:lnTo>
                <a:lnTo>
                  <a:pt x="366451" y="265240"/>
                </a:lnTo>
                <a:lnTo>
                  <a:pt x="370684" y="274865"/>
                </a:lnTo>
                <a:lnTo>
                  <a:pt x="374457" y="285091"/>
                </a:lnTo>
                <a:lnTo>
                  <a:pt x="404833" y="376873"/>
                </a:lnTo>
                <a:lnTo>
                  <a:pt x="413106" y="391538"/>
                </a:lnTo>
                <a:lnTo>
                  <a:pt x="417979" y="398115"/>
                </a:lnTo>
                <a:lnTo>
                  <a:pt x="423393" y="413044"/>
                </a:lnTo>
                <a:lnTo>
                  <a:pt x="424837" y="421025"/>
                </a:lnTo>
                <a:lnTo>
                  <a:pt x="431521" y="452753"/>
                </a:lnTo>
                <a:lnTo>
                  <a:pt x="444869" y="5227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37"/>
          <p:cNvSpPr/>
          <p:nvPr/>
        </p:nvSpPr>
        <p:spPr>
          <a:xfrm>
            <a:off x="5189220" y="4354841"/>
            <a:ext cx="427709" cy="342889"/>
          </a:xfrm>
          <a:custGeom>
            <a:avLst/>
            <a:gdLst/>
            <a:ahLst/>
            <a:cxnLst/>
            <a:rect l="0" t="0" r="0" b="0"/>
            <a:pathLst>
              <a:path w="427709" h="342889">
                <a:moveTo>
                  <a:pt x="0" y="17134"/>
                </a:moveTo>
                <a:lnTo>
                  <a:pt x="35795" y="5202"/>
                </a:lnTo>
                <a:lnTo>
                  <a:pt x="43866" y="3464"/>
                </a:lnTo>
                <a:lnTo>
                  <a:pt x="52104" y="2306"/>
                </a:lnTo>
                <a:lnTo>
                  <a:pt x="60453" y="1533"/>
                </a:lnTo>
                <a:lnTo>
                  <a:pt x="68877" y="1019"/>
                </a:lnTo>
                <a:lnTo>
                  <a:pt x="85857" y="446"/>
                </a:lnTo>
                <a:lnTo>
                  <a:pt x="144552" y="29"/>
                </a:lnTo>
                <a:lnTo>
                  <a:pt x="171100" y="0"/>
                </a:lnTo>
                <a:lnTo>
                  <a:pt x="182647" y="1902"/>
                </a:lnTo>
                <a:lnTo>
                  <a:pt x="196059" y="5074"/>
                </a:lnTo>
                <a:lnTo>
                  <a:pt x="210716" y="9094"/>
                </a:lnTo>
                <a:lnTo>
                  <a:pt x="224297" y="13679"/>
                </a:lnTo>
                <a:lnTo>
                  <a:pt x="237161" y="18640"/>
                </a:lnTo>
                <a:lnTo>
                  <a:pt x="266980" y="31190"/>
                </a:lnTo>
                <a:lnTo>
                  <a:pt x="269426" y="33172"/>
                </a:lnTo>
                <a:lnTo>
                  <a:pt x="271058" y="35446"/>
                </a:lnTo>
                <a:lnTo>
                  <a:pt x="272870" y="40512"/>
                </a:lnTo>
                <a:lnTo>
                  <a:pt x="273676" y="45939"/>
                </a:lnTo>
                <a:lnTo>
                  <a:pt x="271985" y="48720"/>
                </a:lnTo>
                <a:lnTo>
                  <a:pt x="261457" y="57184"/>
                </a:lnTo>
                <a:lnTo>
                  <a:pt x="250929" y="65724"/>
                </a:lnTo>
                <a:lnTo>
                  <a:pt x="241381" y="71432"/>
                </a:lnTo>
                <a:lnTo>
                  <a:pt x="228248" y="77144"/>
                </a:lnTo>
                <a:lnTo>
                  <a:pt x="220745" y="80001"/>
                </a:lnTo>
                <a:lnTo>
                  <a:pt x="204789" y="85715"/>
                </a:lnTo>
                <a:lnTo>
                  <a:pt x="171262" y="97144"/>
                </a:lnTo>
                <a:lnTo>
                  <a:pt x="163704" y="99049"/>
                </a:lnTo>
                <a:lnTo>
                  <a:pt x="156761" y="100319"/>
                </a:lnTo>
                <a:lnTo>
                  <a:pt x="150227" y="101166"/>
                </a:lnTo>
                <a:lnTo>
                  <a:pt x="142061" y="103635"/>
                </a:lnTo>
                <a:lnTo>
                  <a:pt x="132807" y="107186"/>
                </a:lnTo>
                <a:lnTo>
                  <a:pt x="122828" y="111459"/>
                </a:lnTo>
                <a:lnTo>
                  <a:pt x="111740" y="118746"/>
                </a:lnTo>
                <a:lnTo>
                  <a:pt x="104622" y="126635"/>
                </a:lnTo>
                <a:lnTo>
                  <a:pt x="105942" y="127282"/>
                </a:lnTo>
                <a:lnTo>
                  <a:pt x="118809" y="129145"/>
                </a:lnTo>
                <a:lnTo>
                  <a:pt x="126831" y="130861"/>
                </a:lnTo>
                <a:lnTo>
                  <a:pt x="135989" y="132957"/>
                </a:lnTo>
                <a:lnTo>
                  <a:pt x="147809" y="134354"/>
                </a:lnTo>
                <a:lnTo>
                  <a:pt x="161404" y="135285"/>
                </a:lnTo>
                <a:lnTo>
                  <a:pt x="176183" y="135906"/>
                </a:lnTo>
                <a:lnTo>
                  <a:pt x="193655" y="137273"/>
                </a:lnTo>
                <a:lnTo>
                  <a:pt x="250842" y="142795"/>
                </a:lnTo>
                <a:lnTo>
                  <a:pt x="266288" y="143770"/>
                </a:lnTo>
                <a:lnTo>
                  <a:pt x="280395" y="144420"/>
                </a:lnTo>
                <a:lnTo>
                  <a:pt x="296468" y="146759"/>
                </a:lnTo>
                <a:lnTo>
                  <a:pt x="313850" y="150223"/>
                </a:lnTo>
                <a:lnTo>
                  <a:pt x="332105" y="154438"/>
                </a:lnTo>
                <a:lnTo>
                  <a:pt x="346181" y="158199"/>
                </a:lnTo>
                <a:lnTo>
                  <a:pt x="357470" y="161660"/>
                </a:lnTo>
                <a:lnTo>
                  <a:pt x="366900" y="164920"/>
                </a:lnTo>
                <a:lnTo>
                  <a:pt x="376997" y="169950"/>
                </a:lnTo>
                <a:lnTo>
                  <a:pt x="387539" y="176161"/>
                </a:lnTo>
                <a:lnTo>
                  <a:pt x="398377" y="183159"/>
                </a:lnTo>
                <a:lnTo>
                  <a:pt x="406554" y="188778"/>
                </a:lnTo>
                <a:lnTo>
                  <a:pt x="418180" y="197560"/>
                </a:lnTo>
                <a:lnTo>
                  <a:pt x="421662" y="201235"/>
                </a:lnTo>
                <a:lnTo>
                  <a:pt x="423983" y="204638"/>
                </a:lnTo>
                <a:lnTo>
                  <a:pt x="425530" y="207859"/>
                </a:lnTo>
                <a:lnTo>
                  <a:pt x="427249" y="216518"/>
                </a:lnTo>
                <a:lnTo>
                  <a:pt x="427708" y="221494"/>
                </a:lnTo>
                <a:lnTo>
                  <a:pt x="427061" y="225764"/>
                </a:lnTo>
                <a:lnTo>
                  <a:pt x="423802" y="233048"/>
                </a:lnTo>
                <a:lnTo>
                  <a:pt x="416612" y="242504"/>
                </a:lnTo>
                <a:lnTo>
                  <a:pt x="408681" y="250966"/>
                </a:lnTo>
                <a:lnTo>
                  <a:pt x="398805" y="260124"/>
                </a:lnTo>
                <a:lnTo>
                  <a:pt x="388067" y="267370"/>
                </a:lnTo>
                <a:lnTo>
                  <a:pt x="357658" y="285905"/>
                </a:lnTo>
                <a:lnTo>
                  <a:pt x="347023" y="291564"/>
                </a:lnTo>
                <a:lnTo>
                  <a:pt x="337077" y="296290"/>
                </a:lnTo>
                <a:lnTo>
                  <a:pt x="319356" y="304081"/>
                </a:lnTo>
                <a:lnTo>
                  <a:pt x="305131" y="310718"/>
                </a:lnTo>
                <a:lnTo>
                  <a:pt x="297718" y="313822"/>
                </a:lnTo>
                <a:lnTo>
                  <a:pt x="289918" y="316843"/>
                </a:lnTo>
                <a:lnTo>
                  <a:pt x="281861" y="319810"/>
                </a:lnTo>
                <a:lnTo>
                  <a:pt x="274585" y="322740"/>
                </a:lnTo>
                <a:lnTo>
                  <a:pt x="261420" y="328537"/>
                </a:lnTo>
                <a:lnTo>
                  <a:pt x="251759" y="331748"/>
                </a:lnTo>
                <a:lnTo>
                  <a:pt x="243338" y="334127"/>
                </a:lnTo>
                <a:lnTo>
                  <a:pt x="238425" y="336095"/>
                </a:lnTo>
                <a:lnTo>
                  <a:pt x="222884" y="342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38"/>
          <p:cNvSpPr/>
          <p:nvPr/>
        </p:nvSpPr>
        <p:spPr>
          <a:xfrm>
            <a:off x="5626417" y="4506348"/>
            <a:ext cx="333538" cy="517138"/>
          </a:xfrm>
          <a:custGeom>
            <a:avLst/>
            <a:gdLst/>
            <a:ahLst/>
            <a:cxnLst/>
            <a:rect l="0" t="0" r="0" b="0"/>
            <a:pathLst>
              <a:path w="333538" h="517138">
                <a:moveTo>
                  <a:pt x="0" y="79939"/>
                </a:moveTo>
                <a:lnTo>
                  <a:pt x="0" y="89041"/>
                </a:lnTo>
                <a:lnTo>
                  <a:pt x="2540" y="98589"/>
                </a:lnTo>
                <a:lnTo>
                  <a:pt x="6844" y="108231"/>
                </a:lnTo>
                <a:lnTo>
                  <a:pt x="14622" y="119966"/>
                </a:lnTo>
                <a:lnTo>
                  <a:pt x="23912" y="135085"/>
                </a:lnTo>
                <a:lnTo>
                  <a:pt x="33170" y="146040"/>
                </a:lnTo>
                <a:lnTo>
                  <a:pt x="38306" y="150677"/>
                </a:lnTo>
                <a:lnTo>
                  <a:pt x="43635" y="154720"/>
                </a:lnTo>
                <a:lnTo>
                  <a:pt x="49093" y="158368"/>
                </a:lnTo>
                <a:lnTo>
                  <a:pt x="54636" y="160800"/>
                </a:lnTo>
                <a:lnTo>
                  <a:pt x="60237" y="162422"/>
                </a:lnTo>
                <a:lnTo>
                  <a:pt x="65875" y="163503"/>
                </a:lnTo>
                <a:lnTo>
                  <a:pt x="73444" y="164223"/>
                </a:lnTo>
                <a:lnTo>
                  <a:pt x="82300" y="164704"/>
                </a:lnTo>
                <a:lnTo>
                  <a:pt x="101348" y="165237"/>
                </a:lnTo>
                <a:lnTo>
                  <a:pt x="119338" y="165474"/>
                </a:lnTo>
                <a:lnTo>
                  <a:pt x="127184" y="164585"/>
                </a:lnTo>
                <a:lnTo>
                  <a:pt x="134319" y="163040"/>
                </a:lnTo>
                <a:lnTo>
                  <a:pt x="140981" y="161057"/>
                </a:lnTo>
                <a:lnTo>
                  <a:pt x="150923" y="158854"/>
                </a:lnTo>
                <a:lnTo>
                  <a:pt x="159470" y="156923"/>
                </a:lnTo>
                <a:lnTo>
                  <a:pt x="169617" y="152888"/>
                </a:lnTo>
                <a:lnTo>
                  <a:pt x="174991" y="150480"/>
                </a:lnTo>
                <a:lnTo>
                  <a:pt x="186042" y="145263"/>
                </a:lnTo>
                <a:lnTo>
                  <a:pt x="191655" y="141586"/>
                </a:lnTo>
                <a:lnTo>
                  <a:pt x="197303" y="137229"/>
                </a:lnTo>
                <a:lnTo>
                  <a:pt x="207705" y="127309"/>
                </a:lnTo>
                <a:lnTo>
                  <a:pt x="215503" y="116550"/>
                </a:lnTo>
                <a:lnTo>
                  <a:pt x="225249" y="104333"/>
                </a:lnTo>
                <a:lnTo>
                  <a:pt x="227318" y="100012"/>
                </a:lnTo>
                <a:lnTo>
                  <a:pt x="231184" y="84828"/>
                </a:lnTo>
                <a:lnTo>
                  <a:pt x="235463" y="73857"/>
                </a:lnTo>
                <a:lnTo>
                  <a:pt x="238001" y="62631"/>
                </a:lnTo>
                <a:lnTo>
                  <a:pt x="239429" y="48141"/>
                </a:lnTo>
                <a:lnTo>
                  <a:pt x="239629" y="44452"/>
                </a:lnTo>
                <a:lnTo>
                  <a:pt x="237312" y="35275"/>
                </a:lnTo>
                <a:lnTo>
                  <a:pt x="234060" y="24846"/>
                </a:lnTo>
                <a:lnTo>
                  <a:pt x="232229" y="9217"/>
                </a:lnTo>
                <a:lnTo>
                  <a:pt x="231686" y="35"/>
                </a:lnTo>
                <a:lnTo>
                  <a:pt x="231610" y="0"/>
                </a:lnTo>
                <a:lnTo>
                  <a:pt x="231488" y="11338"/>
                </a:lnTo>
                <a:lnTo>
                  <a:pt x="234011" y="21192"/>
                </a:lnTo>
                <a:lnTo>
                  <a:pt x="240213" y="36684"/>
                </a:lnTo>
                <a:lnTo>
                  <a:pt x="257864" y="79082"/>
                </a:lnTo>
                <a:lnTo>
                  <a:pt x="266371" y="101466"/>
                </a:lnTo>
                <a:lnTo>
                  <a:pt x="276516" y="130132"/>
                </a:lnTo>
                <a:lnTo>
                  <a:pt x="280546" y="139119"/>
                </a:lnTo>
                <a:lnTo>
                  <a:pt x="285139" y="147967"/>
                </a:lnTo>
                <a:lnTo>
                  <a:pt x="290105" y="156724"/>
                </a:lnTo>
                <a:lnTo>
                  <a:pt x="295321" y="170181"/>
                </a:lnTo>
                <a:lnTo>
                  <a:pt x="300703" y="186773"/>
                </a:lnTo>
                <a:lnTo>
                  <a:pt x="306196" y="205454"/>
                </a:lnTo>
                <a:lnTo>
                  <a:pt x="309859" y="220766"/>
                </a:lnTo>
                <a:lnTo>
                  <a:pt x="312300" y="233831"/>
                </a:lnTo>
                <a:lnTo>
                  <a:pt x="313927" y="245399"/>
                </a:lnTo>
                <a:lnTo>
                  <a:pt x="316917" y="259778"/>
                </a:lnTo>
                <a:lnTo>
                  <a:pt x="320816" y="276032"/>
                </a:lnTo>
                <a:lnTo>
                  <a:pt x="325320" y="293535"/>
                </a:lnTo>
                <a:lnTo>
                  <a:pt x="328323" y="308062"/>
                </a:lnTo>
                <a:lnTo>
                  <a:pt x="330324" y="320603"/>
                </a:lnTo>
                <a:lnTo>
                  <a:pt x="331658" y="331822"/>
                </a:lnTo>
                <a:lnTo>
                  <a:pt x="332548" y="345016"/>
                </a:lnTo>
                <a:lnTo>
                  <a:pt x="333141" y="359527"/>
                </a:lnTo>
                <a:lnTo>
                  <a:pt x="333537" y="374916"/>
                </a:lnTo>
                <a:lnTo>
                  <a:pt x="332848" y="388986"/>
                </a:lnTo>
                <a:lnTo>
                  <a:pt x="331436" y="402175"/>
                </a:lnTo>
                <a:lnTo>
                  <a:pt x="329543" y="414778"/>
                </a:lnTo>
                <a:lnTo>
                  <a:pt x="326375" y="425085"/>
                </a:lnTo>
                <a:lnTo>
                  <a:pt x="322358" y="433861"/>
                </a:lnTo>
                <a:lnTo>
                  <a:pt x="312816" y="448693"/>
                </a:lnTo>
                <a:lnTo>
                  <a:pt x="307604" y="455315"/>
                </a:lnTo>
                <a:lnTo>
                  <a:pt x="302224" y="461635"/>
                </a:lnTo>
                <a:lnTo>
                  <a:pt x="296733" y="466800"/>
                </a:lnTo>
                <a:lnTo>
                  <a:pt x="291167" y="471197"/>
                </a:lnTo>
                <a:lnTo>
                  <a:pt x="285551" y="475080"/>
                </a:lnTo>
                <a:lnTo>
                  <a:pt x="279903" y="478622"/>
                </a:lnTo>
                <a:lnTo>
                  <a:pt x="274232" y="481935"/>
                </a:lnTo>
                <a:lnTo>
                  <a:pt x="268546" y="485096"/>
                </a:lnTo>
                <a:lnTo>
                  <a:pt x="261898" y="488156"/>
                </a:lnTo>
                <a:lnTo>
                  <a:pt x="254609" y="491149"/>
                </a:lnTo>
                <a:lnTo>
                  <a:pt x="246891" y="494096"/>
                </a:lnTo>
                <a:lnTo>
                  <a:pt x="239842" y="497014"/>
                </a:lnTo>
                <a:lnTo>
                  <a:pt x="233237" y="499911"/>
                </a:lnTo>
                <a:lnTo>
                  <a:pt x="226929" y="502795"/>
                </a:lnTo>
                <a:lnTo>
                  <a:pt x="217961" y="505671"/>
                </a:lnTo>
                <a:lnTo>
                  <a:pt x="207220" y="508540"/>
                </a:lnTo>
                <a:lnTo>
                  <a:pt x="171450" y="517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39"/>
          <p:cNvSpPr/>
          <p:nvPr/>
        </p:nvSpPr>
        <p:spPr>
          <a:xfrm>
            <a:off x="6012179" y="454342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78477" y="0"/>
                </a:lnTo>
                <a:lnTo>
                  <a:pt x="85655" y="953"/>
                </a:lnTo>
                <a:lnTo>
                  <a:pt x="92346" y="2540"/>
                </a:lnTo>
                <a:lnTo>
                  <a:pt x="98712" y="4551"/>
                </a:lnTo>
                <a:lnTo>
                  <a:pt x="104861" y="6843"/>
                </a:lnTo>
                <a:lnTo>
                  <a:pt x="110865" y="9325"/>
                </a:lnTo>
                <a:lnTo>
                  <a:pt x="116772" y="11931"/>
                </a:lnTo>
                <a:lnTo>
                  <a:pt x="122616" y="13669"/>
                </a:lnTo>
                <a:lnTo>
                  <a:pt x="128417" y="14828"/>
                </a:lnTo>
                <a:lnTo>
                  <a:pt x="14573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40"/>
          <p:cNvSpPr/>
          <p:nvPr/>
        </p:nvSpPr>
        <p:spPr>
          <a:xfrm>
            <a:off x="6097904" y="4654867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0"/>
                </a:moveTo>
                <a:lnTo>
                  <a:pt x="22755" y="4551"/>
                </a:lnTo>
                <a:lnTo>
                  <a:pt x="32315" y="6844"/>
                </a:lnTo>
                <a:lnTo>
                  <a:pt x="41546" y="9325"/>
                </a:lnTo>
                <a:lnTo>
                  <a:pt x="85725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41"/>
          <p:cNvSpPr/>
          <p:nvPr/>
        </p:nvSpPr>
        <p:spPr>
          <a:xfrm>
            <a:off x="5257800" y="4834924"/>
            <a:ext cx="454343" cy="51402"/>
          </a:xfrm>
          <a:custGeom>
            <a:avLst/>
            <a:gdLst/>
            <a:ahLst/>
            <a:cxnLst/>
            <a:rect l="0" t="0" r="0" b="0"/>
            <a:pathLst>
              <a:path w="454343" h="51402">
                <a:moveTo>
                  <a:pt x="0" y="51401"/>
                </a:moveTo>
                <a:lnTo>
                  <a:pt x="60453" y="31250"/>
                </a:lnTo>
                <a:lnTo>
                  <a:pt x="72687" y="28441"/>
                </a:lnTo>
                <a:lnTo>
                  <a:pt x="87510" y="25617"/>
                </a:lnTo>
                <a:lnTo>
                  <a:pt x="104060" y="22782"/>
                </a:lnTo>
                <a:lnTo>
                  <a:pt x="119856" y="20892"/>
                </a:lnTo>
                <a:lnTo>
                  <a:pt x="135149" y="19631"/>
                </a:lnTo>
                <a:lnTo>
                  <a:pt x="150107" y="18790"/>
                </a:lnTo>
                <a:lnTo>
                  <a:pt x="189586" y="15317"/>
                </a:lnTo>
                <a:lnTo>
                  <a:pt x="212116" y="13058"/>
                </a:lnTo>
                <a:lnTo>
                  <a:pt x="230945" y="11551"/>
                </a:lnTo>
                <a:lnTo>
                  <a:pt x="247308" y="10547"/>
                </a:lnTo>
                <a:lnTo>
                  <a:pt x="262027" y="9877"/>
                </a:lnTo>
                <a:lnTo>
                  <a:pt x="278507" y="8478"/>
                </a:lnTo>
                <a:lnTo>
                  <a:pt x="329747" y="2911"/>
                </a:lnTo>
                <a:lnTo>
                  <a:pt x="342704" y="1929"/>
                </a:lnTo>
                <a:lnTo>
                  <a:pt x="354199" y="1275"/>
                </a:lnTo>
                <a:lnTo>
                  <a:pt x="374592" y="547"/>
                </a:lnTo>
                <a:lnTo>
                  <a:pt x="410966" y="81"/>
                </a:lnTo>
                <a:lnTo>
                  <a:pt x="432494" y="0"/>
                </a:lnTo>
                <a:lnTo>
                  <a:pt x="437872" y="941"/>
                </a:lnTo>
                <a:lnTo>
                  <a:pt x="442409" y="2521"/>
                </a:lnTo>
                <a:lnTo>
                  <a:pt x="454342" y="8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42"/>
          <p:cNvSpPr/>
          <p:nvPr/>
        </p:nvSpPr>
        <p:spPr>
          <a:xfrm>
            <a:off x="5480684" y="5049908"/>
            <a:ext cx="385344" cy="402203"/>
          </a:xfrm>
          <a:custGeom>
            <a:avLst/>
            <a:gdLst/>
            <a:ahLst/>
            <a:cxnLst/>
            <a:rect l="0" t="0" r="0" b="0"/>
            <a:pathLst>
              <a:path w="385344" h="402203">
                <a:moveTo>
                  <a:pt x="0" y="16439"/>
                </a:moveTo>
                <a:lnTo>
                  <a:pt x="18204" y="7337"/>
                </a:lnTo>
                <a:lnTo>
                  <a:pt x="25471" y="4656"/>
                </a:lnTo>
                <a:lnTo>
                  <a:pt x="32221" y="2869"/>
                </a:lnTo>
                <a:lnTo>
                  <a:pt x="38626" y="1677"/>
                </a:lnTo>
                <a:lnTo>
                  <a:pt x="46706" y="883"/>
                </a:lnTo>
                <a:lnTo>
                  <a:pt x="55902" y="353"/>
                </a:lnTo>
                <a:lnTo>
                  <a:pt x="65844" y="0"/>
                </a:lnTo>
                <a:lnTo>
                  <a:pt x="76281" y="717"/>
                </a:lnTo>
                <a:lnTo>
                  <a:pt x="87049" y="2148"/>
                </a:lnTo>
                <a:lnTo>
                  <a:pt x="98038" y="4054"/>
                </a:lnTo>
                <a:lnTo>
                  <a:pt x="109174" y="6277"/>
                </a:lnTo>
                <a:lnTo>
                  <a:pt x="131707" y="11288"/>
                </a:lnTo>
                <a:lnTo>
                  <a:pt x="145907" y="13958"/>
                </a:lnTo>
                <a:lnTo>
                  <a:pt x="179466" y="19464"/>
                </a:lnTo>
                <a:lnTo>
                  <a:pt x="195844" y="23218"/>
                </a:lnTo>
                <a:lnTo>
                  <a:pt x="211525" y="27626"/>
                </a:lnTo>
                <a:lnTo>
                  <a:pt x="226742" y="32470"/>
                </a:lnTo>
                <a:lnTo>
                  <a:pt x="238792" y="36651"/>
                </a:lnTo>
                <a:lnTo>
                  <a:pt x="248730" y="40391"/>
                </a:lnTo>
                <a:lnTo>
                  <a:pt x="257260" y="43837"/>
                </a:lnTo>
                <a:lnTo>
                  <a:pt x="269278" y="50206"/>
                </a:lnTo>
                <a:lnTo>
                  <a:pt x="273817" y="53238"/>
                </a:lnTo>
                <a:lnTo>
                  <a:pt x="275890" y="56212"/>
                </a:lnTo>
                <a:lnTo>
                  <a:pt x="276319" y="59147"/>
                </a:lnTo>
                <a:lnTo>
                  <a:pt x="275653" y="62056"/>
                </a:lnTo>
                <a:lnTo>
                  <a:pt x="272351" y="64948"/>
                </a:lnTo>
                <a:lnTo>
                  <a:pt x="261063" y="70701"/>
                </a:lnTo>
                <a:lnTo>
                  <a:pt x="251195" y="73569"/>
                </a:lnTo>
                <a:lnTo>
                  <a:pt x="238901" y="76433"/>
                </a:lnTo>
                <a:lnTo>
                  <a:pt x="224990" y="79295"/>
                </a:lnTo>
                <a:lnTo>
                  <a:pt x="210953" y="83108"/>
                </a:lnTo>
                <a:lnTo>
                  <a:pt x="196833" y="87555"/>
                </a:lnTo>
                <a:lnTo>
                  <a:pt x="182657" y="92425"/>
                </a:lnTo>
                <a:lnTo>
                  <a:pt x="169397" y="97577"/>
                </a:lnTo>
                <a:lnTo>
                  <a:pt x="156746" y="102915"/>
                </a:lnTo>
                <a:lnTo>
                  <a:pt x="144503" y="108380"/>
                </a:lnTo>
                <a:lnTo>
                  <a:pt x="135388" y="112976"/>
                </a:lnTo>
                <a:lnTo>
                  <a:pt x="128359" y="116992"/>
                </a:lnTo>
                <a:lnTo>
                  <a:pt x="122720" y="120622"/>
                </a:lnTo>
                <a:lnTo>
                  <a:pt x="118961" y="123995"/>
                </a:lnTo>
                <a:lnTo>
                  <a:pt x="116455" y="127195"/>
                </a:lnTo>
                <a:lnTo>
                  <a:pt x="114784" y="130282"/>
                </a:lnTo>
                <a:lnTo>
                  <a:pt x="114623" y="132339"/>
                </a:lnTo>
                <a:lnTo>
                  <a:pt x="115468" y="133711"/>
                </a:lnTo>
                <a:lnTo>
                  <a:pt x="116984" y="134625"/>
                </a:lnTo>
                <a:lnTo>
                  <a:pt x="117995" y="137140"/>
                </a:lnTo>
                <a:lnTo>
                  <a:pt x="119117" y="145014"/>
                </a:lnTo>
                <a:lnTo>
                  <a:pt x="122274" y="148828"/>
                </a:lnTo>
                <a:lnTo>
                  <a:pt x="133402" y="155606"/>
                </a:lnTo>
                <a:lnTo>
                  <a:pt x="142275" y="159700"/>
                </a:lnTo>
                <a:lnTo>
                  <a:pt x="164834" y="169328"/>
                </a:lnTo>
                <a:lnTo>
                  <a:pt x="179422" y="176467"/>
                </a:lnTo>
                <a:lnTo>
                  <a:pt x="195815" y="185037"/>
                </a:lnTo>
                <a:lnTo>
                  <a:pt x="228952" y="202814"/>
                </a:lnTo>
                <a:lnTo>
                  <a:pt x="293240" y="235798"/>
                </a:lnTo>
                <a:lnTo>
                  <a:pt x="304079" y="242689"/>
                </a:lnTo>
                <a:lnTo>
                  <a:pt x="314162" y="250140"/>
                </a:lnTo>
                <a:lnTo>
                  <a:pt x="323741" y="257964"/>
                </a:lnTo>
                <a:lnTo>
                  <a:pt x="332033" y="265086"/>
                </a:lnTo>
                <a:lnTo>
                  <a:pt x="339466" y="271739"/>
                </a:lnTo>
                <a:lnTo>
                  <a:pt x="346325" y="278079"/>
                </a:lnTo>
                <a:lnTo>
                  <a:pt x="353756" y="284211"/>
                </a:lnTo>
                <a:lnTo>
                  <a:pt x="361567" y="290204"/>
                </a:lnTo>
                <a:lnTo>
                  <a:pt x="369633" y="296104"/>
                </a:lnTo>
                <a:lnTo>
                  <a:pt x="378594" y="305200"/>
                </a:lnTo>
                <a:lnTo>
                  <a:pt x="380984" y="308958"/>
                </a:lnTo>
                <a:lnTo>
                  <a:pt x="383639" y="318215"/>
                </a:lnTo>
                <a:lnTo>
                  <a:pt x="385343" y="330579"/>
                </a:lnTo>
                <a:lnTo>
                  <a:pt x="384531" y="332545"/>
                </a:lnTo>
                <a:lnTo>
                  <a:pt x="378837" y="339864"/>
                </a:lnTo>
                <a:lnTo>
                  <a:pt x="373794" y="345286"/>
                </a:lnTo>
                <a:lnTo>
                  <a:pt x="363299" y="350871"/>
                </a:lnTo>
                <a:lnTo>
                  <a:pt x="356500" y="353693"/>
                </a:lnTo>
                <a:lnTo>
                  <a:pt x="350061" y="356528"/>
                </a:lnTo>
                <a:lnTo>
                  <a:pt x="337828" y="362217"/>
                </a:lnTo>
                <a:lnTo>
                  <a:pt x="321422" y="366020"/>
                </a:lnTo>
                <a:lnTo>
                  <a:pt x="298101" y="370461"/>
                </a:lnTo>
                <a:lnTo>
                  <a:pt x="270172" y="375326"/>
                </a:lnTo>
                <a:lnTo>
                  <a:pt x="245837" y="380475"/>
                </a:lnTo>
                <a:lnTo>
                  <a:pt x="223899" y="385812"/>
                </a:lnTo>
                <a:lnTo>
                  <a:pt x="162878" y="4022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43"/>
          <p:cNvSpPr/>
          <p:nvPr/>
        </p:nvSpPr>
        <p:spPr>
          <a:xfrm>
            <a:off x="6603682" y="4980622"/>
            <a:ext cx="600076" cy="77154"/>
          </a:xfrm>
          <a:custGeom>
            <a:avLst/>
            <a:gdLst/>
            <a:ahLst/>
            <a:cxnLst/>
            <a:rect l="0" t="0" r="0" b="0"/>
            <a:pathLst>
              <a:path w="600076" h="77154">
                <a:moveTo>
                  <a:pt x="0" y="0"/>
                </a:moveTo>
                <a:lnTo>
                  <a:pt x="79766" y="0"/>
                </a:lnTo>
                <a:lnTo>
                  <a:pt x="91278" y="953"/>
                </a:lnTo>
                <a:lnTo>
                  <a:pt x="102762" y="2540"/>
                </a:lnTo>
                <a:lnTo>
                  <a:pt x="114228" y="4551"/>
                </a:lnTo>
                <a:lnTo>
                  <a:pt x="131396" y="6844"/>
                </a:lnTo>
                <a:lnTo>
                  <a:pt x="175874" y="11932"/>
                </a:lnTo>
                <a:lnTo>
                  <a:pt x="196307" y="13670"/>
                </a:lnTo>
                <a:lnTo>
                  <a:pt x="214691" y="14828"/>
                </a:lnTo>
                <a:lnTo>
                  <a:pt x="231710" y="15600"/>
                </a:lnTo>
                <a:lnTo>
                  <a:pt x="247818" y="17068"/>
                </a:lnTo>
                <a:lnTo>
                  <a:pt x="263320" y="18999"/>
                </a:lnTo>
                <a:lnTo>
                  <a:pt x="278416" y="21238"/>
                </a:lnTo>
                <a:lnTo>
                  <a:pt x="360430" y="31677"/>
                </a:lnTo>
                <a:lnTo>
                  <a:pt x="395141" y="37256"/>
                </a:lnTo>
                <a:lnTo>
                  <a:pt x="415828" y="40078"/>
                </a:lnTo>
                <a:lnTo>
                  <a:pt x="464212" y="45752"/>
                </a:lnTo>
                <a:lnTo>
                  <a:pt x="484735" y="48599"/>
                </a:lnTo>
                <a:lnTo>
                  <a:pt x="502227" y="51450"/>
                </a:lnTo>
                <a:lnTo>
                  <a:pt x="517698" y="54302"/>
                </a:lnTo>
                <a:lnTo>
                  <a:pt x="545048" y="60012"/>
                </a:lnTo>
                <a:lnTo>
                  <a:pt x="600075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44"/>
          <p:cNvSpPr/>
          <p:nvPr/>
        </p:nvSpPr>
        <p:spPr>
          <a:xfrm>
            <a:off x="6946582" y="5177925"/>
            <a:ext cx="393122" cy="299903"/>
          </a:xfrm>
          <a:custGeom>
            <a:avLst/>
            <a:gdLst/>
            <a:ahLst/>
            <a:cxnLst/>
            <a:rect l="0" t="0" r="0" b="0"/>
            <a:pathLst>
              <a:path w="393122" h="299903">
                <a:moveTo>
                  <a:pt x="0" y="17010"/>
                </a:moveTo>
                <a:lnTo>
                  <a:pt x="13652" y="17010"/>
                </a:lnTo>
                <a:lnTo>
                  <a:pt x="25435" y="14470"/>
                </a:lnTo>
                <a:lnTo>
                  <a:pt x="31245" y="12459"/>
                </a:lnTo>
                <a:lnTo>
                  <a:pt x="40832" y="10166"/>
                </a:lnTo>
                <a:lnTo>
                  <a:pt x="52939" y="7685"/>
                </a:lnTo>
                <a:lnTo>
                  <a:pt x="66725" y="5078"/>
                </a:lnTo>
                <a:lnTo>
                  <a:pt x="79727" y="3340"/>
                </a:lnTo>
                <a:lnTo>
                  <a:pt x="92203" y="2182"/>
                </a:lnTo>
                <a:lnTo>
                  <a:pt x="104332" y="1409"/>
                </a:lnTo>
                <a:lnTo>
                  <a:pt x="127968" y="551"/>
                </a:lnTo>
                <a:lnTo>
                  <a:pt x="165234" y="68"/>
                </a:lnTo>
                <a:lnTo>
                  <a:pt x="178736" y="0"/>
                </a:lnTo>
                <a:lnTo>
                  <a:pt x="191547" y="907"/>
                </a:lnTo>
                <a:lnTo>
                  <a:pt x="203898" y="2465"/>
                </a:lnTo>
                <a:lnTo>
                  <a:pt x="215942" y="4456"/>
                </a:lnTo>
                <a:lnTo>
                  <a:pt x="227781" y="5783"/>
                </a:lnTo>
                <a:lnTo>
                  <a:pt x="239484" y="6668"/>
                </a:lnTo>
                <a:lnTo>
                  <a:pt x="251096" y="7257"/>
                </a:lnTo>
                <a:lnTo>
                  <a:pt x="263600" y="9556"/>
                </a:lnTo>
                <a:lnTo>
                  <a:pt x="276698" y="12993"/>
                </a:lnTo>
                <a:lnTo>
                  <a:pt x="290193" y="17189"/>
                </a:lnTo>
                <a:lnTo>
                  <a:pt x="300142" y="20939"/>
                </a:lnTo>
                <a:lnTo>
                  <a:pt x="307727" y="24392"/>
                </a:lnTo>
                <a:lnTo>
                  <a:pt x="319648" y="29816"/>
                </a:lnTo>
                <a:lnTo>
                  <a:pt x="331296" y="32227"/>
                </a:lnTo>
                <a:lnTo>
                  <a:pt x="335165" y="33822"/>
                </a:lnTo>
                <a:lnTo>
                  <a:pt x="337743" y="35838"/>
                </a:lnTo>
                <a:lnTo>
                  <a:pt x="343912" y="43226"/>
                </a:lnTo>
                <a:lnTo>
                  <a:pt x="346432" y="45917"/>
                </a:lnTo>
                <a:lnTo>
                  <a:pt x="347160" y="47711"/>
                </a:lnTo>
                <a:lnTo>
                  <a:pt x="346692" y="48907"/>
                </a:lnTo>
                <a:lnTo>
                  <a:pt x="334547" y="55378"/>
                </a:lnTo>
                <a:lnTo>
                  <a:pt x="324583" y="57875"/>
                </a:lnTo>
                <a:lnTo>
                  <a:pt x="313804" y="59937"/>
                </a:lnTo>
                <a:lnTo>
                  <a:pt x="302663" y="64029"/>
                </a:lnTo>
                <a:lnTo>
                  <a:pt x="296074" y="65501"/>
                </a:lnTo>
                <a:lnTo>
                  <a:pt x="288822" y="66482"/>
                </a:lnTo>
                <a:lnTo>
                  <a:pt x="281131" y="67136"/>
                </a:lnTo>
                <a:lnTo>
                  <a:pt x="273145" y="68525"/>
                </a:lnTo>
                <a:lnTo>
                  <a:pt x="264965" y="70403"/>
                </a:lnTo>
                <a:lnTo>
                  <a:pt x="256653" y="72608"/>
                </a:lnTo>
                <a:lnTo>
                  <a:pt x="248254" y="74078"/>
                </a:lnTo>
                <a:lnTo>
                  <a:pt x="239798" y="75058"/>
                </a:lnTo>
                <a:lnTo>
                  <a:pt x="231303" y="75710"/>
                </a:lnTo>
                <a:lnTo>
                  <a:pt x="219924" y="78051"/>
                </a:lnTo>
                <a:lnTo>
                  <a:pt x="206624" y="81516"/>
                </a:lnTo>
                <a:lnTo>
                  <a:pt x="192041" y="85732"/>
                </a:lnTo>
                <a:lnTo>
                  <a:pt x="180416" y="88542"/>
                </a:lnTo>
                <a:lnTo>
                  <a:pt x="170759" y="90415"/>
                </a:lnTo>
                <a:lnTo>
                  <a:pt x="162418" y="91664"/>
                </a:lnTo>
                <a:lnTo>
                  <a:pt x="150608" y="95592"/>
                </a:lnTo>
                <a:lnTo>
                  <a:pt x="139817" y="101324"/>
                </a:lnTo>
                <a:lnTo>
                  <a:pt x="133396" y="106867"/>
                </a:lnTo>
                <a:lnTo>
                  <a:pt x="131794" y="109300"/>
                </a:lnTo>
                <a:lnTo>
                  <a:pt x="129010" y="118299"/>
                </a:lnTo>
                <a:lnTo>
                  <a:pt x="129822" y="118825"/>
                </a:lnTo>
                <a:lnTo>
                  <a:pt x="133264" y="119411"/>
                </a:lnTo>
                <a:lnTo>
                  <a:pt x="137968" y="122211"/>
                </a:lnTo>
                <a:lnTo>
                  <a:pt x="140556" y="124292"/>
                </a:lnTo>
                <a:lnTo>
                  <a:pt x="144187" y="125678"/>
                </a:lnTo>
                <a:lnTo>
                  <a:pt x="153300" y="127219"/>
                </a:lnTo>
                <a:lnTo>
                  <a:pt x="163701" y="127904"/>
                </a:lnTo>
                <a:lnTo>
                  <a:pt x="169141" y="128087"/>
                </a:lnTo>
                <a:lnTo>
                  <a:pt x="182293" y="130114"/>
                </a:lnTo>
                <a:lnTo>
                  <a:pt x="222307" y="137446"/>
                </a:lnTo>
                <a:lnTo>
                  <a:pt x="238692" y="141115"/>
                </a:lnTo>
                <a:lnTo>
                  <a:pt x="251521" y="144514"/>
                </a:lnTo>
                <a:lnTo>
                  <a:pt x="274664" y="151783"/>
                </a:lnTo>
                <a:lnTo>
                  <a:pt x="304001" y="161364"/>
                </a:lnTo>
                <a:lnTo>
                  <a:pt x="319825" y="167539"/>
                </a:lnTo>
                <a:lnTo>
                  <a:pt x="336089" y="174512"/>
                </a:lnTo>
                <a:lnTo>
                  <a:pt x="352647" y="182019"/>
                </a:lnTo>
                <a:lnTo>
                  <a:pt x="364638" y="187976"/>
                </a:lnTo>
                <a:lnTo>
                  <a:pt x="373585" y="192900"/>
                </a:lnTo>
                <a:lnTo>
                  <a:pt x="385113" y="200910"/>
                </a:lnTo>
                <a:lnTo>
                  <a:pt x="388187" y="204380"/>
                </a:lnTo>
                <a:lnTo>
                  <a:pt x="390236" y="207646"/>
                </a:lnTo>
                <a:lnTo>
                  <a:pt x="392513" y="213814"/>
                </a:lnTo>
                <a:lnTo>
                  <a:pt x="393121" y="216792"/>
                </a:lnTo>
                <a:lnTo>
                  <a:pt x="392573" y="219731"/>
                </a:lnTo>
                <a:lnTo>
                  <a:pt x="389425" y="225536"/>
                </a:lnTo>
                <a:lnTo>
                  <a:pt x="386299" y="227464"/>
                </a:lnTo>
                <a:lnTo>
                  <a:pt x="372798" y="231132"/>
                </a:lnTo>
                <a:lnTo>
                  <a:pt x="362220" y="235365"/>
                </a:lnTo>
                <a:lnTo>
                  <a:pt x="355780" y="236875"/>
                </a:lnTo>
                <a:lnTo>
                  <a:pt x="348630" y="237882"/>
                </a:lnTo>
                <a:lnTo>
                  <a:pt x="341004" y="238552"/>
                </a:lnTo>
                <a:lnTo>
                  <a:pt x="334017" y="239952"/>
                </a:lnTo>
                <a:lnTo>
                  <a:pt x="327453" y="241838"/>
                </a:lnTo>
                <a:lnTo>
                  <a:pt x="321172" y="244048"/>
                </a:lnTo>
                <a:lnTo>
                  <a:pt x="314127" y="245521"/>
                </a:lnTo>
                <a:lnTo>
                  <a:pt x="306573" y="246503"/>
                </a:lnTo>
                <a:lnTo>
                  <a:pt x="298680" y="247158"/>
                </a:lnTo>
                <a:lnTo>
                  <a:pt x="289607" y="248547"/>
                </a:lnTo>
                <a:lnTo>
                  <a:pt x="279749" y="250425"/>
                </a:lnTo>
                <a:lnTo>
                  <a:pt x="269367" y="252630"/>
                </a:lnTo>
                <a:lnTo>
                  <a:pt x="260541" y="255053"/>
                </a:lnTo>
                <a:lnTo>
                  <a:pt x="252751" y="257620"/>
                </a:lnTo>
                <a:lnTo>
                  <a:pt x="245653" y="260284"/>
                </a:lnTo>
                <a:lnTo>
                  <a:pt x="238063" y="263965"/>
                </a:lnTo>
                <a:lnTo>
                  <a:pt x="230147" y="268324"/>
                </a:lnTo>
                <a:lnTo>
                  <a:pt x="222011" y="273135"/>
                </a:lnTo>
                <a:lnTo>
                  <a:pt x="213730" y="277295"/>
                </a:lnTo>
                <a:lnTo>
                  <a:pt x="205351" y="281020"/>
                </a:lnTo>
                <a:lnTo>
                  <a:pt x="196909" y="284457"/>
                </a:lnTo>
                <a:lnTo>
                  <a:pt x="189375" y="287701"/>
                </a:lnTo>
                <a:lnTo>
                  <a:pt x="182447" y="290815"/>
                </a:lnTo>
                <a:lnTo>
                  <a:pt x="154305" y="299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45"/>
          <p:cNvSpPr/>
          <p:nvPr/>
        </p:nvSpPr>
        <p:spPr>
          <a:xfrm>
            <a:off x="5172462" y="5477827"/>
            <a:ext cx="443902" cy="641550"/>
          </a:xfrm>
          <a:custGeom>
            <a:avLst/>
            <a:gdLst/>
            <a:ahLst/>
            <a:cxnLst/>
            <a:rect l="0" t="0" r="0" b="0"/>
            <a:pathLst>
              <a:path w="443902" h="641550">
                <a:moveTo>
                  <a:pt x="25330" y="0"/>
                </a:moveTo>
                <a:lnTo>
                  <a:pt x="24378" y="15593"/>
                </a:lnTo>
                <a:lnTo>
                  <a:pt x="19438" y="40074"/>
                </a:lnTo>
                <a:lnTo>
                  <a:pt x="16599" y="55583"/>
                </a:lnTo>
                <a:lnTo>
                  <a:pt x="11101" y="71820"/>
                </a:lnTo>
                <a:lnTo>
                  <a:pt x="8096" y="88696"/>
                </a:lnTo>
                <a:lnTo>
                  <a:pt x="2550" y="105761"/>
                </a:lnTo>
                <a:lnTo>
                  <a:pt x="483" y="122882"/>
                </a:lnTo>
                <a:lnTo>
                  <a:pt x="0" y="134307"/>
                </a:lnTo>
                <a:lnTo>
                  <a:pt x="2324" y="145735"/>
                </a:lnTo>
                <a:lnTo>
                  <a:pt x="8989" y="162878"/>
                </a:lnTo>
                <a:lnTo>
                  <a:pt x="11578" y="168593"/>
                </a:lnTo>
                <a:lnTo>
                  <a:pt x="15210" y="173355"/>
                </a:lnTo>
                <a:lnTo>
                  <a:pt x="24324" y="181187"/>
                </a:lnTo>
                <a:lnTo>
                  <a:pt x="34725" y="190382"/>
                </a:lnTo>
                <a:lnTo>
                  <a:pt x="40167" y="195502"/>
                </a:lnTo>
                <a:lnTo>
                  <a:pt x="47604" y="199867"/>
                </a:lnTo>
                <a:lnTo>
                  <a:pt x="56371" y="203730"/>
                </a:lnTo>
                <a:lnTo>
                  <a:pt x="66027" y="207257"/>
                </a:lnTo>
                <a:lnTo>
                  <a:pt x="75321" y="211514"/>
                </a:lnTo>
                <a:lnTo>
                  <a:pt x="84375" y="216257"/>
                </a:lnTo>
                <a:lnTo>
                  <a:pt x="93268" y="221324"/>
                </a:lnTo>
                <a:lnTo>
                  <a:pt x="102054" y="224702"/>
                </a:lnTo>
                <a:lnTo>
                  <a:pt x="110770" y="226954"/>
                </a:lnTo>
                <a:lnTo>
                  <a:pt x="119438" y="228455"/>
                </a:lnTo>
                <a:lnTo>
                  <a:pt x="129026" y="229456"/>
                </a:lnTo>
                <a:lnTo>
                  <a:pt x="139228" y="230123"/>
                </a:lnTo>
                <a:lnTo>
                  <a:pt x="149839" y="230568"/>
                </a:lnTo>
                <a:lnTo>
                  <a:pt x="171790" y="231062"/>
                </a:lnTo>
                <a:lnTo>
                  <a:pt x="182978" y="231194"/>
                </a:lnTo>
                <a:lnTo>
                  <a:pt x="194246" y="230330"/>
                </a:lnTo>
                <a:lnTo>
                  <a:pt x="205568" y="228801"/>
                </a:lnTo>
                <a:lnTo>
                  <a:pt x="216926" y="226829"/>
                </a:lnTo>
                <a:lnTo>
                  <a:pt x="227356" y="224562"/>
                </a:lnTo>
                <a:lnTo>
                  <a:pt x="237167" y="222098"/>
                </a:lnTo>
                <a:lnTo>
                  <a:pt x="246564" y="219503"/>
                </a:lnTo>
                <a:lnTo>
                  <a:pt x="254735" y="216820"/>
                </a:lnTo>
                <a:lnTo>
                  <a:pt x="262086" y="214079"/>
                </a:lnTo>
                <a:lnTo>
                  <a:pt x="275335" y="207542"/>
                </a:lnTo>
                <a:lnTo>
                  <a:pt x="287574" y="198286"/>
                </a:lnTo>
                <a:lnTo>
                  <a:pt x="296823" y="187822"/>
                </a:lnTo>
                <a:lnTo>
                  <a:pt x="307385" y="171221"/>
                </a:lnTo>
                <a:lnTo>
                  <a:pt x="316547" y="151697"/>
                </a:lnTo>
                <a:lnTo>
                  <a:pt x="322400" y="136001"/>
                </a:lnTo>
                <a:lnTo>
                  <a:pt x="328176" y="119500"/>
                </a:lnTo>
                <a:lnTo>
                  <a:pt x="331378" y="105181"/>
                </a:lnTo>
                <a:lnTo>
                  <a:pt x="333754" y="92467"/>
                </a:lnTo>
                <a:lnTo>
                  <a:pt x="339494" y="74599"/>
                </a:lnTo>
                <a:lnTo>
                  <a:pt x="341618" y="55335"/>
                </a:lnTo>
                <a:lnTo>
                  <a:pt x="342115" y="36659"/>
                </a:lnTo>
                <a:lnTo>
                  <a:pt x="341295" y="30154"/>
                </a:lnTo>
                <a:lnTo>
                  <a:pt x="339796" y="25818"/>
                </a:lnTo>
                <a:lnTo>
                  <a:pt x="337844" y="22927"/>
                </a:lnTo>
                <a:lnTo>
                  <a:pt x="336542" y="21952"/>
                </a:lnTo>
                <a:lnTo>
                  <a:pt x="335675" y="22255"/>
                </a:lnTo>
                <a:lnTo>
                  <a:pt x="335097" y="23409"/>
                </a:lnTo>
                <a:lnTo>
                  <a:pt x="338834" y="38686"/>
                </a:lnTo>
                <a:lnTo>
                  <a:pt x="342738" y="63557"/>
                </a:lnTo>
                <a:lnTo>
                  <a:pt x="346741" y="78730"/>
                </a:lnTo>
                <a:lnTo>
                  <a:pt x="351694" y="94999"/>
                </a:lnTo>
                <a:lnTo>
                  <a:pt x="357071" y="112707"/>
                </a:lnTo>
                <a:lnTo>
                  <a:pt x="362635" y="133277"/>
                </a:lnTo>
                <a:lnTo>
                  <a:pt x="371168" y="157431"/>
                </a:lnTo>
                <a:lnTo>
                  <a:pt x="398428" y="229990"/>
                </a:lnTo>
                <a:lnTo>
                  <a:pt x="410270" y="264768"/>
                </a:lnTo>
                <a:lnTo>
                  <a:pt x="420069" y="296528"/>
                </a:lnTo>
                <a:lnTo>
                  <a:pt x="428507" y="326272"/>
                </a:lnTo>
                <a:lnTo>
                  <a:pt x="434132" y="350865"/>
                </a:lnTo>
                <a:lnTo>
                  <a:pt x="437883" y="372023"/>
                </a:lnTo>
                <a:lnTo>
                  <a:pt x="440382" y="390890"/>
                </a:lnTo>
                <a:lnTo>
                  <a:pt x="442049" y="407279"/>
                </a:lnTo>
                <a:lnTo>
                  <a:pt x="443160" y="422014"/>
                </a:lnTo>
                <a:lnTo>
                  <a:pt x="443901" y="435648"/>
                </a:lnTo>
                <a:lnTo>
                  <a:pt x="443442" y="449499"/>
                </a:lnTo>
                <a:lnTo>
                  <a:pt x="442184" y="463496"/>
                </a:lnTo>
                <a:lnTo>
                  <a:pt x="440393" y="477590"/>
                </a:lnTo>
                <a:lnTo>
                  <a:pt x="438246" y="489844"/>
                </a:lnTo>
                <a:lnTo>
                  <a:pt x="435863" y="500870"/>
                </a:lnTo>
                <a:lnTo>
                  <a:pt x="433321" y="511078"/>
                </a:lnTo>
                <a:lnTo>
                  <a:pt x="429722" y="521694"/>
                </a:lnTo>
                <a:lnTo>
                  <a:pt x="425417" y="532581"/>
                </a:lnTo>
                <a:lnTo>
                  <a:pt x="420642" y="543649"/>
                </a:lnTo>
                <a:lnTo>
                  <a:pt x="410257" y="563567"/>
                </a:lnTo>
                <a:lnTo>
                  <a:pt x="398339" y="580992"/>
                </a:lnTo>
                <a:lnTo>
                  <a:pt x="391160" y="588306"/>
                </a:lnTo>
                <a:lnTo>
                  <a:pt x="383517" y="595086"/>
                </a:lnTo>
                <a:lnTo>
                  <a:pt x="375564" y="601512"/>
                </a:lnTo>
                <a:lnTo>
                  <a:pt x="367404" y="607701"/>
                </a:lnTo>
                <a:lnTo>
                  <a:pt x="359107" y="613731"/>
                </a:lnTo>
                <a:lnTo>
                  <a:pt x="350718" y="618704"/>
                </a:lnTo>
                <a:lnTo>
                  <a:pt x="342268" y="622972"/>
                </a:lnTo>
                <a:lnTo>
                  <a:pt x="333777" y="626770"/>
                </a:lnTo>
                <a:lnTo>
                  <a:pt x="324306" y="629301"/>
                </a:lnTo>
                <a:lnTo>
                  <a:pt x="314182" y="630989"/>
                </a:lnTo>
                <a:lnTo>
                  <a:pt x="303623" y="632115"/>
                </a:lnTo>
                <a:lnTo>
                  <a:pt x="292774" y="633817"/>
                </a:lnTo>
                <a:lnTo>
                  <a:pt x="281731" y="635905"/>
                </a:lnTo>
                <a:lnTo>
                  <a:pt x="270559" y="638249"/>
                </a:lnTo>
                <a:lnTo>
                  <a:pt x="255491" y="639812"/>
                </a:lnTo>
                <a:lnTo>
                  <a:pt x="237826" y="640854"/>
                </a:lnTo>
                <a:lnTo>
                  <a:pt x="218429" y="641549"/>
                </a:lnTo>
                <a:lnTo>
                  <a:pt x="201688" y="641059"/>
                </a:lnTo>
                <a:lnTo>
                  <a:pt x="186717" y="639780"/>
                </a:lnTo>
                <a:lnTo>
                  <a:pt x="145345" y="6343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46"/>
          <p:cNvSpPr/>
          <p:nvPr/>
        </p:nvSpPr>
        <p:spPr>
          <a:xfrm>
            <a:off x="5729287" y="5674995"/>
            <a:ext cx="154306" cy="51435"/>
          </a:xfrm>
          <a:custGeom>
            <a:avLst/>
            <a:gdLst/>
            <a:ahLst/>
            <a:cxnLst/>
            <a:rect l="0" t="0" r="0" b="0"/>
            <a:pathLst>
              <a:path w="154306" h="51435">
                <a:moveTo>
                  <a:pt x="0" y="0"/>
                </a:moveTo>
                <a:lnTo>
                  <a:pt x="13653" y="4550"/>
                </a:lnTo>
                <a:lnTo>
                  <a:pt x="22437" y="6843"/>
                </a:lnTo>
                <a:lnTo>
                  <a:pt x="44897" y="11931"/>
                </a:lnTo>
                <a:lnTo>
                  <a:pt x="55649" y="14622"/>
                </a:lnTo>
                <a:lnTo>
                  <a:pt x="65674" y="17368"/>
                </a:lnTo>
                <a:lnTo>
                  <a:pt x="75216" y="20151"/>
                </a:lnTo>
                <a:lnTo>
                  <a:pt x="86339" y="23911"/>
                </a:lnTo>
                <a:lnTo>
                  <a:pt x="98517" y="28323"/>
                </a:lnTo>
                <a:lnTo>
                  <a:pt x="154305" y="51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47"/>
          <p:cNvSpPr/>
          <p:nvPr/>
        </p:nvSpPr>
        <p:spPr>
          <a:xfrm>
            <a:off x="5806440" y="5803582"/>
            <a:ext cx="145733" cy="42864"/>
          </a:xfrm>
          <a:custGeom>
            <a:avLst/>
            <a:gdLst/>
            <a:ahLst/>
            <a:cxnLst/>
            <a:rect l="0" t="0" r="0" b="0"/>
            <a:pathLst>
              <a:path w="145733" h="42864">
                <a:moveTo>
                  <a:pt x="0" y="0"/>
                </a:moveTo>
                <a:lnTo>
                  <a:pt x="18203" y="4551"/>
                </a:lnTo>
                <a:lnTo>
                  <a:pt x="27375" y="7797"/>
                </a:lnTo>
                <a:lnTo>
                  <a:pt x="37300" y="11865"/>
                </a:lnTo>
                <a:lnTo>
                  <a:pt x="47727" y="16483"/>
                </a:lnTo>
                <a:lnTo>
                  <a:pt x="57535" y="19561"/>
                </a:lnTo>
                <a:lnTo>
                  <a:pt x="66931" y="21613"/>
                </a:lnTo>
                <a:lnTo>
                  <a:pt x="76054" y="22981"/>
                </a:lnTo>
                <a:lnTo>
                  <a:pt x="84992" y="24846"/>
                </a:lnTo>
                <a:lnTo>
                  <a:pt x="93809" y="27041"/>
                </a:lnTo>
                <a:lnTo>
                  <a:pt x="102544" y="29458"/>
                </a:lnTo>
                <a:lnTo>
                  <a:pt x="109320" y="32021"/>
                </a:lnTo>
                <a:lnTo>
                  <a:pt x="114790" y="34682"/>
                </a:lnTo>
                <a:lnTo>
                  <a:pt x="119389" y="37409"/>
                </a:lnTo>
                <a:lnTo>
                  <a:pt x="124360" y="39227"/>
                </a:lnTo>
                <a:lnTo>
                  <a:pt x="129579" y="40439"/>
                </a:lnTo>
                <a:lnTo>
                  <a:pt x="145732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48"/>
          <p:cNvSpPr/>
          <p:nvPr/>
        </p:nvSpPr>
        <p:spPr>
          <a:xfrm>
            <a:off x="6072187" y="5709285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13653" y="17144"/>
                </a:lnTo>
                <a:lnTo>
                  <a:pt x="19579" y="16192"/>
                </a:lnTo>
                <a:lnTo>
                  <a:pt x="25436" y="14605"/>
                </a:lnTo>
                <a:lnTo>
                  <a:pt x="31244" y="12594"/>
                </a:lnTo>
                <a:lnTo>
                  <a:pt x="37022" y="11253"/>
                </a:lnTo>
                <a:lnTo>
                  <a:pt x="42779" y="10360"/>
                </a:lnTo>
                <a:lnTo>
                  <a:pt x="48522" y="9763"/>
                </a:lnTo>
                <a:lnTo>
                  <a:pt x="60923" y="9366"/>
                </a:lnTo>
                <a:lnTo>
                  <a:pt x="148181" y="8677"/>
                </a:lnTo>
                <a:lnTo>
                  <a:pt x="163558" y="7690"/>
                </a:lnTo>
                <a:lnTo>
                  <a:pt x="178571" y="607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49"/>
          <p:cNvSpPr/>
          <p:nvPr/>
        </p:nvSpPr>
        <p:spPr>
          <a:xfrm>
            <a:off x="6355079" y="5556524"/>
            <a:ext cx="504366" cy="444227"/>
          </a:xfrm>
          <a:custGeom>
            <a:avLst/>
            <a:gdLst/>
            <a:ahLst/>
            <a:cxnLst/>
            <a:rect l="0" t="0" r="0" b="0"/>
            <a:pathLst>
              <a:path w="504366" h="444227">
                <a:moveTo>
                  <a:pt x="0" y="15601"/>
                </a:moveTo>
                <a:lnTo>
                  <a:pt x="22755" y="11050"/>
                </a:lnTo>
                <a:lnTo>
                  <a:pt x="31362" y="8757"/>
                </a:lnTo>
                <a:lnTo>
                  <a:pt x="46007" y="3669"/>
                </a:lnTo>
                <a:lnTo>
                  <a:pt x="54484" y="1932"/>
                </a:lnTo>
                <a:lnTo>
                  <a:pt x="63945" y="773"/>
                </a:lnTo>
                <a:lnTo>
                  <a:pt x="74063" y="0"/>
                </a:lnTo>
                <a:lnTo>
                  <a:pt x="83665" y="438"/>
                </a:lnTo>
                <a:lnTo>
                  <a:pt x="92925" y="1682"/>
                </a:lnTo>
                <a:lnTo>
                  <a:pt x="101955" y="3464"/>
                </a:lnTo>
                <a:lnTo>
                  <a:pt x="111785" y="4652"/>
                </a:lnTo>
                <a:lnTo>
                  <a:pt x="122149" y="5444"/>
                </a:lnTo>
                <a:lnTo>
                  <a:pt x="132868" y="5972"/>
                </a:lnTo>
                <a:lnTo>
                  <a:pt x="147634" y="8229"/>
                </a:lnTo>
                <a:lnTo>
                  <a:pt x="165098" y="11639"/>
                </a:lnTo>
                <a:lnTo>
                  <a:pt x="184360" y="15817"/>
                </a:lnTo>
                <a:lnTo>
                  <a:pt x="200059" y="20508"/>
                </a:lnTo>
                <a:lnTo>
                  <a:pt x="213383" y="25539"/>
                </a:lnTo>
                <a:lnTo>
                  <a:pt x="225124" y="30799"/>
                </a:lnTo>
                <a:lnTo>
                  <a:pt x="250868" y="41723"/>
                </a:lnTo>
                <a:lnTo>
                  <a:pt x="275327" y="51976"/>
                </a:lnTo>
                <a:lnTo>
                  <a:pt x="292548" y="59707"/>
                </a:lnTo>
                <a:lnTo>
                  <a:pt x="304012" y="68858"/>
                </a:lnTo>
                <a:lnTo>
                  <a:pt x="308402" y="73966"/>
                </a:lnTo>
                <a:lnTo>
                  <a:pt x="310377" y="78324"/>
                </a:lnTo>
                <a:lnTo>
                  <a:pt x="310741" y="82181"/>
                </a:lnTo>
                <a:lnTo>
                  <a:pt x="310031" y="85705"/>
                </a:lnTo>
                <a:lnTo>
                  <a:pt x="307653" y="89007"/>
                </a:lnTo>
                <a:lnTo>
                  <a:pt x="299930" y="95215"/>
                </a:lnTo>
                <a:lnTo>
                  <a:pt x="290147" y="98610"/>
                </a:lnTo>
                <a:lnTo>
                  <a:pt x="279450" y="101071"/>
                </a:lnTo>
                <a:lnTo>
                  <a:pt x="246832" y="113099"/>
                </a:lnTo>
                <a:lnTo>
                  <a:pt x="233211" y="116083"/>
                </a:lnTo>
                <a:lnTo>
                  <a:pt x="219855" y="118362"/>
                </a:lnTo>
                <a:lnTo>
                  <a:pt x="204394" y="122550"/>
                </a:lnTo>
                <a:lnTo>
                  <a:pt x="190537" y="125046"/>
                </a:lnTo>
                <a:lnTo>
                  <a:pt x="178029" y="127108"/>
                </a:lnTo>
                <a:lnTo>
                  <a:pt x="166119" y="131200"/>
                </a:lnTo>
                <a:lnTo>
                  <a:pt x="157016" y="136193"/>
                </a:lnTo>
                <a:lnTo>
                  <a:pt x="153255" y="138858"/>
                </a:lnTo>
                <a:lnTo>
                  <a:pt x="151700" y="140635"/>
                </a:lnTo>
                <a:lnTo>
                  <a:pt x="151616" y="141819"/>
                </a:lnTo>
                <a:lnTo>
                  <a:pt x="152513" y="142609"/>
                </a:lnTo>
                <a:lnTo>
                  <a:pt x="162876" y="148271"/>
                </a:lnTo>
                <a:lnTo>
                  <a:pt x="172720" y="150765"/>
                </a:lnTo>
                <a:lnTo>
                  <a:pt x="184397" y="151874"/>
                </a:lnTo>
                <a:lnTo>
                  <a:pt x="199113" y="152367"/>
                </a:lnTo>
                <a:lnTo>
                  <a:pt x="207036" y="153450"/>
                </a:lnTo>
                <a:lnTo>
                  <a:pt x="215178" y="155126"/>
                </a:lnTo>
                <a:lnTo>
                  <a:pt x="223462" y="157195"/>
                </a:lnTo>
                <a:lnTo>
                  <a:pt x="323207" y="180282"/>
                </a:lnTo>
                <a:lnTo>
                  <a:pt x="356691" y="189122"/>
                </a:lnTo>
                <a:lnTo>
                  <a:pt x="374954" y="194147"/>
                </a:lnTo>
                <a:lnTo>
                  <a:pt x="389987" y="199401"/>
                </a:lnTo>
                <a:lnTo>
                  <a:pt x="402867" y="204809"/>
                </a:lnTo>
                <a:lnTo>
                  <a:pt x="414310" y="210320"/>
                </a:lnTo>
                <a:lnTo>
                  <a:pt x="424797" y="214946"/>
                </a:lnTo>
                <a:lnTo>
                  <a:pt x="434646" y="218982"/>
                </a:lnTo>
                <a:lnTo>
                  <a:pt x="444069" y="222626"/>
                </a:lnTo>
                <a:lnTo>
                  <a:pt x="459619" y="231754"/>
                </a:lnTo>
                <a:lnTo>
                  <a:pt x="473833" y="243114"/>
                </a:lnTo>
                <a:lnTo>
                  <a:pt x="481624" y="250144"/>
                </a:lnTo>
                <a:lnTo>
                  <a:pt x="495043" y="263669"/>
                </a:lnTo>
                <a:lnTo>
                  <a:pt x="501007" y="272856"/>
                </a:lnTo>
                <a:lnTo>
                  <a:pt x="503658" y="280114"/>
                </a:lnTo>
                <a:lnTo>
                  <a:pt x="504365" y="283383"/>
                </a:lnTo>
                <a:lnTo>
                  <a:pt x="503883" y="287467"/>
                </a:lnTo>
                <a:lnTo>
                  <a:pt x="500808" y="297085"/>
                </a:lnTo>
                <a:lnTo>
                  <a:pt x="496267" y="305170"/>
                </a:lnTo>
                <a:lnTo>
                  <a:pt x="485590" y="318121"/>
                </a:lnTo>
                <a:lnTo>
                  <a:pt x="472598" y="326957"/>
                </a:lnTo>
                <a:lnTo>
                  <a:pt x="462138" y="335274"/>
                </a:lnTo>
                <a:lnTo>
                  <a:pt x="456683" y="340159"/>
                </a:lnTo>
                <a:lnTo>
                  <a:pt x="447330" y="345320"/>
                </a:lnTo>
                <a:lnTo>
                  <a:pt x="435380" y="350666"/>
                </a:lnTo>
                <a:lnTo>
                  <a:pt x="409721" y="360734"/>
                </a:lnTo>
                <a:lnTo>
                  <a:pt x="388791" y="368383"/>
                </a:lnTo>
                <a:lnTo>
                  <a:pt x="376351" y="373662"/>
                </a:lnTo>
                <a:lnTo>
                  <a:pt x="334397" y="392838"/>
                </a:lnTo>
                <a:lnTo>
                  <a:pt x="322944" y="397585"/>
                </a:lnTo>
                <a:lnTo>
                  <a:pt x="288093" y="411356"/>
                </a:lnTo>
                <a:lnTo>
                  <a:pt x="231458" y="444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50"/>
          <p:cNvSpPr/>
          <p:nvPr/>
        </p:nvSpPr>
        <p:spPr>
          <a:xfrm>
            <a:off x="4889436" y="5273379"/>
            <a:ext cx="2345734" cy="915580"/>
          </a:xfrm>
          <a:custGeom>
            <a:avLst/>
            <a:gdLst/>
            <a:ahLst/>
            <a:cxnLst/>
            <a:rect l="0" t="0" r="0" b="0"/>
            <a:pathLst>
              <a:path w="2345734" h="915580">
                <a:moveTo>
                  <a:pt x="119761" y="41571"/>
                </a:moveTo>
                <a:lnTo>
                  <a:pt x="113869" y="61150"/>
                </a:lnTo>
                <a:lnTo>
                  <a:pt x="111718" y="84349"/>
                </a:lnTo>
                <a:lnTo>
                  <a:pt x="111542" y="90092"/>
                </a:lnTo>
                <a:lnTo>
                  <a:pt x="108806" y="101554"/>
                </a:lnTo>
                <a:lnTo>
                  <a:pt x="99288" y="128984"/>
                </a:lnTo>
                <a:lnTo>
                  <a:pt x="91046" y="153514"/>
                </a:lnTo>
                <a:lnTo>
                  <a:pt x="78021" y="178879"/>
                </a:lnTo>
                <a:lnTo>
                  <a:pt x="72635" y="198482"/>
                </a:lnTo>
                <a:lnTo>
                  <a:pt x="68336" y="218941"/>
                </a:lnTo>
                <a:lnTo>
                  <a:pt x="56159" y="247478"/>
                </a:lnTo>
                <a:lnTo>
                  <a:pt x="49266" y="268657"/>
                </a:lnTo>
                <a:lnTo>
                  <a:pt x="43028" y="293310"/>
                </a:lnTo>
                <a:lnTo>
                  <a:pt x="34160" y="331425"/>
                </a:lnTo>
                <a:lnTo>
                  <a:pt x="14362" y="414175"/>
                </a:lnTo>
                <a:lnTo>
                  <a:pt x="9490" y="435706"/>
                </a:lnTo>
                <a:lnTo>
                  <a:pt x="6242" y="453870"/>
                </a:lnTo>
                <a:lnTo>
                  <a:pt x="4077" y="469789"/>
                </a:lnTo>
                <a:lnTo>
                  <a:pt x="1671" y="497638"/>
                </a:lnTo>
                <a:lnTo>
                  <a:pt x="601" y="522715"/>
                </a:lnTo>
                <a:lnTo>
                  <a:pt x="0" y="571905"/>
                </a:lnTo>
                <a:lnTo>
                  <a:pt x="868" y="587532"/>
                </a:lnTo>
                <a:lnTo>
                  <a:pt x="4372" y="615055"/>
                </a:lnTo>
                <a:lnTo>
                  <a:pt x="9104" y="637448"/>
                </a:lnTo>
                <a:lnTo>
                  <a:pt x="14383" y="656925"/>
                </a:lnTo>
                <a:lnTo>
                  <a:pt x="19904" y="675106"/>
                </a:lnTo>
                <a:lnTo>
                  <a:pt x="26519" y="688718"/>
                </a:lnTo>
                <a:lnTo>
                  <a:pt x="35692" y="705412"/>
                </a:lnTo>
                <a:lnTo>
                  <a:pt x="46570" y="724162"/>
                </a:lnTo>
                <a:lnTo>
                  <a:pt x="66277" y="752615"/>
                </a:lnTo>
                <a:lnTo>
                  <a:pt x="84560" y="772880"/>
                </a:lnTo>
                <a:lnTo>
                  <a:pt x="119581" y="796191"/>
                </a:lnTo>
                <a:lnTo>
                  <a:pt x="167668" y="823409"/>
                </a:lnTo>
                <a:lnTo>
                  <a:pt x="237523" y="849393"/>
                </a:lnTo>
                <a:lnTo>
                  <a:pt x="269377" y="858564"/>
                </a:lnTo>
                <a:lnTo>
                  <a:pt x="316597" y="862763"/>
                </a:lnTo>
                <a:lnTo>
                  <a:pt x="528987" y="871083"/>
                </a:lnTo>
                <a:lnTo>
                  <a:pt x="582627" y="873157"/>
                </a:lnTo>
                <a:lnTo>
                  <a:pt x="661613" y="878728"/>
                </a:lnTo>
                <a:lnTo>
                  <a:pt x="723010" y="881755"/>
                </a:lnTo>
                <a:lnTo>
                  <a:pt x="799305" y="887309"/>
                </a:lnTo>
                <a:lnTo>
                  <a:pt x="870648" y="892208"/>
                </a:lnTo>
                <a:lnTo>
                  <a:pt x="935152" y="897514"/>
                </a:lnTo>
                <a:lnTo>
                  <a:pt x="997035" y="904454"/>
                </a:lnTo>
                <a:lnTo>
                  <a:pt x="1060765" y="909352"/>
                </a:lnTo>
                <a:lnTo>
                  <a:pt x="1117715" y="914006"/>
                </a:lnTo>
                <a:lnTo>
                  <a:pt x="1168134" y="915095"/>
                </a:lnTo>
                <a:lnTo>
                  <a:pt x="1222292" y="915579"/>
                </a:lnTo>
                <a:lnTo>
                  <a:pt x="1283579" y="911300"/>
                </a:lnTo>
                <a:lnTo>
                  <a:pt x="1346001" y="907213"/>
                </a:lnTo>
                <a:lnTo>
                  <a:pt x="1412340" y="895563"/>
                </a:lnTo>
                <a:lnTo>
                  <a:pt x="1597395" y="865513"/>
                </a:lnTo>
                <a:lnTo>
                  <a:pt x="1734974" y="839652"/>
                </a:lnTo>
                <a:lnTo>
                  <a:pt x="1796128" y="827549"/>
                </a:lnTo>
                <a:lnTo>
                  <a:pt x="1861636" y="810578"/>
                </a:lnTo>
                <a:lnTo>
                  <a:pt x="1937173" y="785318"/>
                </a:lnTo>
                <a:lnTo>
                  <a:pt x="2007317" y="757570"/>
                </a:lnTo>
                <a:lnTo>
                  <a:pt x="2061987" y="738253"/>
                </a:lnTo>
                <a:lnTo>
                  <a:pt x="2138817" y="714516"/>
                </a:lnTo>
                <a:lnTo>
                  <a:pt x="2224311" y="689882"/>
                </a:lnTo>
                <a:lnTo>
                  <a:pt x="2284795" y="666416"/>
                </a:lnTo>
                <a:lnTo>
                  <a:pt x="2333986" y="643026"/>
                </a:lnTo>
                <a:lnTo>
                  <a:pt x="2338862" y="639709"/>
                </a:lnTo>
                <a:lnTo>
                  <a:pt x="2342111" y="636544"/>
                </a:lnTo>
                <a:lnTo>
                  <a:pt x="2344279" y="633482"/>
                </a:lnTo>
                <a:lnTo>
                  <a:pt x="2345723" y="630488"/>
                </a:lnTo>
                <a:lnTo>
                  <a:pt x="2345733" y="626588"/>
                </a:lnTo>
                <a:lnTo>
                  <a:pt x="2343204" y="617173"/>
                </a:lnTo>
                <a:lnTo>
                  <a:pt x="2331131" y="587458"/>
                </a:lnTo>
                <a:lnTo>
                  <a:pt x="2324650" y="572795"/>
                </a:lnTo>
                <a:lnTo>
                  <a:pt x="2304966" y="545319"/>
                </a:lnTo>
                <a:lnTo>
                  <a:pt x="2291114" y="526444"/>
                </a:lnTo>
                <a:lnTo>
                  <a:pt x="2259397" y="486544"/>
                </a:lnTo>
                <a:lnTo>
                  <a:pt x="2243555" y="465079"/>
                </a:lnTo>
                <a:lnTo>
                  <a:pt x="2209376" y="416676"/>
                </a:lnTo>
                <a:lnTo>
                  <a:pt x="2192431" y="393069"/>
                </a:lnTo>
                <a:lnTo>
                  <a:pt x="2172201" y="363527"/>
                </a:lnTo>
                <a:lnTo>
                  <a:pt x="2159566" y="340981"/>
                </a:lnTo>
                <a:lnTo>
                  <a:pt x="2145429" y="313567"/>
                </a:lnTo>
                <a:lnTo>
                  <a:pt x="2130289" y="282909"/>
                </a:lnTo>
                <a:lnTo>
                  <a:pt x="2118291" y="259613"/>
                </a:lnTo>
                <a:lnTo>
                  <a:pt x="2108387" y="241225"/>
                </a:lnTo>
                <a:lnTo>
                  <a:pt x="2093255" y="213173"/>
                </a:lnTo>
                <a:lnTo>
                  <a:pt x="2083354" y="191181"/>
                </a:lnTo>
                <a:lnTo>
                  <a:pt x="2070699" y="159182"/>
                </a:lnTo>
                <a:lnTo>
                  <a:pt x="2063324" y="139981"/>
                </a:lnTo>
                <a:lnTo>
                  <a:pt x="2056502" y="123370"/>
                </a:lnTo>
                <a:lnTo>
                  <a:pt x="2050049" y="108486"/>
                </a:lnTo>
                <a:lnTo>
                  <a:pt x="2034406" y="74415"/>
                </a:lnTo>
                <a:lnTo>
                  <a:pt x="2025132" y="58073"/>
                </a:lnTo>
                <a:lnTo>
                  <a:pt x="2005750" y="33761"/>
                </a:lnTo>
                <a:lnTo>
                  <a:pt x="1996839" y="20319"/>
                </a:lnTo>
                <a:lnTo>
                  <a:pt x="1992176" y="15974"/>
                </a:lnTo>
                <a:lnTo>
                  <a:pt x="1987162" y="13076"/>
                </a:lnTo>
                <a:lnTo>
                  <a:pt x="1973545" y="8998"/>
                </a:lnTo>
                <a:lnTo>
                  <a:pt x="1969980" y="8425"/>
                </a:lnTo>
                <a:lnTo>
                  <a:pt x="1963478" y="5249"/>
                </a:lnTo>
                <a:lnTo>
                  <a:pt x="1960411" y="3069"/>
                </a:lnTo>
                <a:lnTo>
                  <a:pt x="1951923" y="647"/>
                </a:lnTo>
                <a:lnTo>
                  <a:pt x="1946992" y="0"/>
                </a:lnTo>
                <a:lnTo>
                  <a:pt x="1936434" y="1822"/>
                </a:lnTo>
                <a:lnTo>
                  <a:pt x="1930951" y="3641"/>
                </a:lnTo>
                <a:lnTo>
                  <a:pt x="1866145" y="12959"/>
                </a:lnTo>
                <a:lnTo>
                  <a:pt x="1818116" y="20023"/>
                </a:lnTo>
                <a:lnTo>
                  <a:pt x="1749371" y="37837"/>
                </a:lnTo>
                <a:lnTo>
                  <a:pt x="1686722" y="45630"/>
                </a:lnTo>
                <a:lnTo>
                  <a:pt x="1574364" y="67335"/>
                </a:lnTo>
                <a:lnTo>
                  <a:pt x="1512520" y="78727"/>
                </a:lnTo>
                <a:lnTo>
                  <a:pt x="1442836" y="85211"/>
                </a:lnTo>
                <a:lnTo>
                  <a:pt x="1391054" y="93034"/>
                </a:lnTo>
                <a:lnTo>
                  <a:pt x="1011305" y="155870"/>
                </a:lnTo>
                <a:lnTo>
                  <a:pt x="925576" y="163373"/>
                </a:lnTo>
                <a:lnTo>
                  <a:pt x="856996" y="168818"/>
                </a:lnTo>
                <a:lnTo>
                  <a:pt x="716767" y="175785"/>
                </a:lnTo>
                <a:lnTo>
                  <a:pt x="661005" y="177422"/>
                </a:lnTo>
                <a:lnTo>
                  <a:pt x="559371" y="178558"/>
                </a:lnTo>
                <a:lnTo>
                  <a:pt x="501159" y="176139"/>
                </a:lnTo>
                <a:lnTo>
                  <a:pt x="436943" y="170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x +y= 8</a:t>
            </a:r>
          </a:p>
          <a:p>
            <a:pPr>
              <a:buNone/>
            </a:pPr>
            <a:r>
              <a:rPr lang="en-US" dirty="0" smtClean="0"/>
              <a:t>3x-2y=4</a:t>
            </a:r>
            <a:endParaRPr lang="en-US" dirty="0"/>
          </a:p>
        </p:txBody>
      </p:sp>
      <p:sp>
        <p:nvSpPr>
          <p:cNvPr id="4" name="SMARTPenAnnotation1002"/>
          <p:cNvSpPr/>
          <p:nvPr/>
        </p:nvSpPr>
        <p:spPr>
          <a:xfrm>
            <a:off x="1470496" y="1714500"/>
            <a:ext cx="150864" cy="300038"/>
          </a:xfrm>
          <a:custGeom>
            <a:avLst/>
            <a:gdLst/>
            <a:ahLst/>
            <a:cxnLst/>
            <a:rect l="0" t="0" r="0" b="0"/>
            <a:pathLst>
              <a:path w="150864" h="300038">
                <a:moveTo>
                  <a:pt x="49693" y="0"/>
                </a:moveTo>
                <a:lnTo>
                  <a:pt x="30381" y="0"/>
                </a:lnTo>
                <a:lnTo>
                  <a:pt x="29198" y="952"/>
                </a:lnTo>
                <a:lnTo>
                  <a:pt x="29363" y="2539"/>
                </a:lnTo>
                <a:lnTo>
                  <a:pt x="30425" y="4550"/>
                </a:lnTo>
                <a:lnTo>
                  <a:pt x="33038" y="5891"/>
                </a:lnTo>
                <a:lnTo>
                  <a:pt x="36684" y="6785"/>
                </a:lnTo>
                <a:lnTo>
                  <a:pt x="41021" y="7380"/>
                </a:lnTo>
                <a:lnTo>
                  <a:pt x="49627" y="6825"/>
                </a:lnTo>
                <a:lnTo>
                  <a:pt x="61079" y="5502"/>
                </a:lnTo>
                <a:lnTo>
                  <a:pt x="74429" y="3668"/>
                </a:lnTo>
                <a:lnTo>
                  <a:pt x="87139" y="2445"/>
                </a:lnTo>
                <a:lnTo>
                  <a:pt x="99422" y="1630"/>
                </a:lnTo>
                <a:lnTo>
                  <a:pt x="111421" y="1086"/>
                </a:lnTo>
                <a:lnTo>
                  <a:pt x="120373" y="1677"/>
                </a:lnTo>
                <a:lnTo>
                  <a:pt x="127293" y="3023"/>
                </a:lnTo>
                <a:lnTo>
                  <a:pt x="132859" y="4872"/>
                </a:lnTo>
                <a:lnTo>
                  <a:pt x="136570" y="7058"/>
                </a:lnTo>
                <a:lnTo>
                  <a:pt x="139043" y="9468"/>
                </a:lnTo>
                <a:lnTo>
                  <a:pt x="143014" y="15628"/>
                </a:lnTo>
                <a:lnTo>
                  <a:pt x="140482" y="18039"/>
                </a:lnTo>
                <a:lnTo>
                  <a:pt x="135937" y="21551"/>
                </a:lnTo>
                <a:lnTo>
                  <a:pt x="130049" y="25797"/>
                </a:lnTo>
                <a:lnTo>
                  <a:pt x="122314" y="30533"/>
                </a:lnTo>
                <a:lnTo>
                  <a:pt x="113347" y="35595"/>
                </a:lnTo>
                <a:lnTo>
                  <a:pt x="103559" y="40875"/>
                </a:lnTo>
                <a:lnTo>
                  <a:pt x="94176" y="44395"/>
                </a:lnTo>
                <a:lnTo>
                  <a:pt x="85064" y="46741"/>
                </a:lnTo>
                <a:lnTo>
                  <a:pt x="76131" y="48306"/>
                </a:lnTo>
                <a:lnTo>
                  <a:pt x="68271" y="50301"/>
                </a:lnTo>
                <a:lnTo>
                  <a:pt x="61126" y="52584"/>
                </a:lnTo>
                <a:lnTo>
                  <a:pt x="54458" y="55058"/>
                </a:lnTo>
                <a:lnTo>
                  <a:pt x="48107" y="57660"/>
                </a:lnTo>
                <a:lnTo>
                  <a:pt x="41968" y="60348"/>
                </a:lnTo>
                <a:lnTo>
                  <a:pt x="35971" y="63092"/>
                </a:lnTo>
                <a:lnTo>
                  <a:pt x="31020" y="65873"/>
                </a:lnTo>
                <a:lnTo>
                  <a:pt x="26767" y="68681"/>
                </a:lnTo>
                <a:lnTo>
                  <a:pt x="22979" y="71504"/>
                </a:lnTo>
                <a:lnTo>
                  <a:pt x="19501" y="74340"/>
                </a:lnTo>
                <a:lnTo>
                  <a:pt x="16230" y="77182"/>
                </a:lnTo>
                <a:lnTo>
                  <a:pt x="13097" y="80029"/>
                </a:lnTo>
                <a:lnTo>
                  <a:pt x="10056" y="81928"/>
                </a:lnTo>
                <a:lnTo>
                  <a:pt x="7076" y="83193"/>
                </a:lnTo>
                <a:lnTo>
                  <a:pt x="4137" y="84037"/>
                </a:lnTo>
                <a:lnTo>
                  <a:pt x="2177" y="85552"/>
                </a:lnTo>
                <a:lnTo>
                  <a:pt x="871" y="87515"/>
                </a:lnTo>
                <a:lnTo>
                  <a:pt x="0" y="89775"/>
                </a:lnTo>
                <a:lnTo>
                  <a:pt x="372" y="91283"/>
                </a:lnTo>
                <a:lnTo>
                  <a:pt x="1573" y="92287"/>
                </a:lnTo>
                <a:lnTo>
                  <a:pt x="3325" y="92957"/>
                </a:lnTo>
                <a:lnTo>
                  <a:pt x="7813" y="93702"/>
                </a:lnTo>
                <a:lnTo>
                  <a:pt x="10343" y="93900"/>
                </a:lnTo>
                <a:lnTo>
                  <a:pt x="13935" y="94985"/>
                </a:lnTo>
                <a:lnTo>
                  <a:pt x="18234" y="96661"/>
                </a:lnTo>
                <a:lnTo>
                  <a:pt x="23006" y="98730"/>
                </a:lnTo>
                <a:lnTo>
                  <a:pt x="30949" y="100110"/>
                </a:lnTo>
                <a:lnTo>
                  <a:pt x="41007" y="101030"/>
                </a:lnTo>
                <a:lnTo>
                  <a:pt x="52475" y="101643"/>
                </a:lnTo>
                <a:lnTo>
                  <a:pt x="75377" y="102324"/>
                </a:lnTo>
                <a:lnTo>
                  <a:pt x="107472" y="102762"/>
                </a:lnTo>
                <a:lnTo>
                  <a:pt x="113930" y="103750"/>
                </a:lnTo>
                <a:lnTo>
                  <a:pt x="121093" y="105362"/>
                </a:lnTo>
                <a:lnTo>
                  <a:pt x="128726" y="107388"/>
                </a:lnTo>
                <a:lnTo>
                  <a:pt x="133814" y="109692"/>
                </a:lnTo>
                <a:lnTo>
                  <a:pt x="137206" y="112180"/>
                </a:lnTo>
                <a:lnTo>
                  <a:pt x="139468" y="114792"/>
                </a:lnTo>
                <a:lnTo>
                  <a:pt x="140023" y="117485"/>
                </a:lnTo>
                <a:lnTo>
                  <a:pt x="139441" y="120233"/>
                </a:lnTo>
                <a:lnTo>
                  <a:pt x="138100" y="123018"/>
                </a:lnTo>
                <a:lnTo>
                  <a:pt x="135301" y="125827"/>
                </a:lnTo>
                <a:lnTo>
                  <a:pt x="131530" y="128652"/>
                </a:lnTo>
                <a:lnTo>
                  <a:pt x="127111" y="131488"/>
                </a:lnTo>
                <a:lnTo>
                  <a:pt x="122260" y="134331"/>
                </a:lnTo>
                <a:lnTo>
                  <a:pt x="117122" y="137179"/>
                </a:lnTo>
                <a:lnTo>
                  <a:pt x="111790" y="140030"/>
                </a:lnTo>
                <a:lnTo>
                  <a:pt x="105379" y="142883"/>
                </a:lnTo>
                <a:lnTo>
                  <a:pt x="98247" y="145738"/>
                </a:lnTo>
                <a:lnTo>
                  <a:pt x="90635" y="148593"/>
                </a:lnTo>
                <a:lnTo>
                  <a:pt x="83655" y="152402"/>
                </a:lnTo>
                <a:lnTo>
                  <a:pt x="77097" y="156846"/>
                </a:lnTo>
                <a:lnTo>
                  <a:pt x="70820" y="161714"/>
                </a:lnTo>
                <a:lnTo>
                  <a:pt x="65683" y="164959"/>
                </a:lnTo>
                <a:lnTo>
                  <a:pt x="61306" y="167123"/>
                </a:lnTo>
                <a:lnTo>
                  <a:pt x="57435" y="168565"/>
                </a:lnTo>
                <a:lnTo>
                  <a:pt x="52949" y="170479"/>
                </a:lnTo>
                <a:lnTo>
                  <a:pt x="42885" y="175146"/>
                </a:lnTo>
                <a:lnTo>
                  <a:pt x="38487" y="177724"/>
                </a:lnTo>
                <a:lnTo>
                  <a:pt x="34603" y="180395"/>
                </a:lnTo>
                <a:lnTo>
                  <a:pt x="31060" y="183128"/>
                </a:lnTo>
                <a:lnTo>
                  <a:pt x="28699" y="185903"/>
                </a:lnTo>
                <a:lnTo>
                  <a:pt x="27125" y="188705"/>
                </a:lnTo>
                <a:lnTo>
                  <a:pt x="26075" y="191526"/>
                </a:lnTo>
                <a:lnTo>
                  <a:pt x="26328" y="194359"/>
                </a:lnTo>
                <a:lnTo>
                  <a:pt x="27449" y="197200"/>
                </a:lnTo>
                <a:lnTo>
                  <a:pt x="29149" y="200046"/>
                </a:lnTo>
                <a:lnTo>
                  <a:pt x="32187" y="201944"/>
                </a:lnTo>
                <a:lnTo>
                  <a:pt x="36118" y="203209"/>
                </a:lnTo>
                <a:lnTo>
                  <a:pt x="40643" y="204053"/>
                </a:lnTo>
                <a:lnTo>
                  <a:pt x="68531" y="207530"/>
                </a:lnTo>
                <a:lnTo>
                  <a:pt x="87969" y="209791"/>
                </a:lnTo>
                <a:lnTo>
                  <a:pt x="102833" y="211298"/>
                </a:lnTo>
                <a:lnTo>
                  <a:pt x="114647" y="212302"/>
                </a:lnTo>
                <a:lnTo>
                  <a:pt x="138195" y="213915"/>
                </a:lnTo>
                <a:lnTo>
                  <a:pt x="141079" y="215000"/>
                </a:lnTo>
                <a:lnTo>
                  <a:pt x="143955" y="216676"/>
                </a:lnTo>
                <a:lnTo>
                  <a:pt x="146824" y="218745"/>
                </a:lnTo>
                <a:lnTo>
                  <a:pt x="148737" y="221078"/>
                </a:lnTo>
                <a:lnTo>
                  <a:pt x="150013" y="223585"/>
                </a:lnTo>
                <a:lnTo>
                  <a:pt x="150863" y="226209"/>
                </a:lnTo>
                <a:lnTo>
                  <a:pt x="150477" y="228911"/>
                </a:lnTo>
                <a:lnTo>
                  <a:pt x="149268" y="231665"/>
                </a:lnTo>
                <a:lnTo>
                  <a:pt x="145384" y="237264"/>
                </a:lnTo>
                <a:lnTo>
                  <a:pt x="143014" y="240091"/>
                </a:lnTo>
                <a:lnTo>
                  <a:pt x="140482" y="242928"/>
                </a:lnTo>
                <a:lnTo>
                  <a:pt x="137842" y="246724"/>
                </a:lnTo>
                <a:lnTo>
                  <a:pt x="135129" y="251160"/>
                </a:lnTo>
                <a:lnTo>
                  <a:pt x="132368" y="256022"/>
                </a:lnTo>
                <a:lnTo>
                  <a:pt x="128622" y="260217"/>
                </a:lnTo>
                <a:lnTo>
                  <a:pt x="124220" y="263965"/>
                </a:lnTo>
                <a:lnTo>
                  <a:pt x="119381" y="267417"/>
                </a:lnTo>
                <a:lnTo>
                  <a:pt x="115202" y="270670"/>
                </a:lnTo>
                <a:lnTo>
                  <a:pt x="111463" y="273792"/>
                </a:lnTo>
                <a:lnTo>
                  <a:pt x="108018" y="276825"/>
                </a:lnTo>
                <a:lnTo>
                  <a:pt x="105722" y="279800"/>
                </a:lnTo>
                <a:lnTo>
                  <a:pt x="101537" y="288538"/>
                </a:lnTo>
                <a:lnTo>
                  <a:pt x="99496" y="291418"/>
                </a:lnTo>
                <a:lnTo>
                  <a:pt x="92556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3"/>
          <p:cNvSpPr/>
          <p:nvPr/>
        </p:nvSpPr>
        <p:spPr>
          <a:xfrm>
            <a:off x="1811654" y="1707242"/>
            <a:ext cx="186848" cy="255861"/>
          </a:xfrm>
          <a:custGeom>
            <a:avLst/>
            <a:gdLst/>
            <a:ahLst/>
            <a:cxnLst/>
            <a:rect l="0" t="0" r="0" b="0"/>
            <a:pathLst>
              <a:path w="186848" h="255861">
                <a:moveTo>
                  <a:pt x="0" y="32975"/>
                </a:moveTo>
                <a:lnTo>
                  <a:pt x="4552" y="23873"/>
                </a:lnTo>
                <a:lnTo>
                  <a:pt x="6844" y="21192"/>
                </a:lnTo>
                <a:lnTo>
                  <a:pt x="9326" y="19405"/>
                </a:lnTo>
                <a:lnTo>
                  <a:pt x="11932" y="18213"/>
                </a:lnTo>
                <a:lnTo>
                  <a:pt x="24703" y="11985"/>
                </a:lnTo>
                <a:lnTo>
                  <a:pt x="30756" y="10409"/>
                </a:lnTo>
                <a:lnTo>
                  <a:pt x="37649" y="9359"/>
                </a:lnTo>
                <a:lnTo>
                  <a:pt x="45102" y="8658"/>
                </a:lnTo>
                <a:lnTo>
                  <a:pt x="51976" y="7239"/>
                </a:lnTo>
                <a:lnTo>
                  <a:pt x="58463" y="5340"/>
                </a:lnTo>
                <a:lnTo>
                  <a:pt x="64693" y="3122"/>
                </a:lnTo>
                <a:lnTo>
                  <a:pt x="70751" y="1643"/>
                </a:lnTo>
                <a:lnTo>
                  <a:pt x="76695" y="657"/>
                </a:lnTo>
                <a:lnTo>
                  <a:pt x="82563" y="0"/>
                </a:lnTo>
                <a:lnTo>
                  <a:pt x="90284" y="514"/>
                </a:lnTo>
                <a:lnTo>
                  <a:pt x="99242" y="1809"/>
                </a:lnTo>
                <a:lnTo>
                  <a:pt x="109024" y="3625"/>
                </a:lnTo>
                <a:lnTo>
                  <a:pt x="116498" y="4836"/>
                </a:lnTo>
                <a:lnTo>
                  <a:pt x="122433" y="5643"/>
                </a:lnTo>
                <a:lnTo>
                  <a:pt x="127342" y="6181"/>
                </a:lnTo>
                <a:lnTo>
                  <a:pt x="131567" y="6540"/>
                </a:lnTo>
                <a:lnTo>
                  <a:pt x="135337" y="6779"/>
                </a:lnTo>
                <a:lnTo>
                  <a:pt x="138802" y="6939"/>
                </a:lnTo>
                <a:lnTo>
                  <a:pt x="141112" y="7998"/>
                </a:lnTo>
                <a:lnTo>
                  <a:pt x="142653" y="9656"/>
                </a:lnTo>
                <a:lnTo>
                  <a:pt x="143679" y="11714"/>
                </a:lnTo>
                <a:lnTo>
                  <a:pt x="144820" y="16541"/>
                </a:lnTo>
                <a:lnTo>
                  <a:pt x="145125" y="19161"/>
                </a:lnTo>
                <a:lnTo>
                  <a:pt x="144375" y="21861"/>
                </a:lnTo>
                <a:lnTo>
                  <a:pt x="141002" y="27400"/>
                </a:lnTo>
                <a:lnTo>
                  <a:pt x="137816" y="30211"/>
                </a:lnTo>
                <a:lnTo>
                  <a:pt x="133788" y="33038"/>
                </a:lnTo>
                <a:lnTo>
                  <a:pt x="129197" y="35874"/>
                </a:lnTo>
                <a:lnTo>
                  <a:pt x="125184" y="38718"/>
                </a:lnTo>
                <a:lnTo>
                  <a:pt x="121556" y="41566"/>
                </a:lnTo>
                <a:lnTo>
                  <a:pt x="118185" y="44417"/>
                </a:lnTo>
                <a:lnTo>
                  <a:pt x="114033" y="47271"/>
                </a:lnTo>
                <a:lnTo>
                  <a:pt x="109359" y="50126"/>
                </a:lnTo>
                <a:lnTo>
                  <a:pt x="104339" y="52981"/>
                </a:lnTo>
                <a:lnTo>
                  <a:pt x="98135" y="56790"/>
                </a:lnTo>
                <a:lnTo>
                  <a:pt x="83621" y="66102"/>
                </a:lnTo>
                <a:lnTo>
                  <a:pt x="76702" y="70300"/>
                </a:lnTo>
                <a:lnTo>
                  <a:pt x="70185" y="74051"/>
                </a:lnTo>
                <a:lnTo>
                  <a:pt x="63935" y="77504"/>
                </a:lnTo>
                <a:lnTo>
                  <a:pt x="58816" y="80758"/>
                </a:lnTo>
                <a:lnTo>
                  <a:pt x="54451" y="83881"/>
                </a:lnTo>
                <a:lnTo>
                  <a:pt x="50588" y="86915"/>
                </a:lnTo>
                <a:lnTo>
                  <a:pt x="46108" y="89890"/>
                </a:lnTo>
                <a:lnTo>
                  <a:pt x="41216" y="92826"/>
                </a:lnTo>
                <a:lnTo>
                  <a:pt x="36050" y="95735"/>
                </a:lnTo>
                <a:lnTo>
                  <a:pt x="32606" y="98628"/>
                </a:lnTo>
                <a:lnTo>
                  <a:pt x="30310" y="101509"/>
                </a:lnTo>
                <a:lnTo>
                  <a:pt x="28779" y="104381"/>
                </a:lnTo>
                <a:lnTo>
                  <a:pt x="28711" y="106297"/>
                </a:lnTo>
                <a:lnTo>
                  <a:pt x="29619" y="107574"/>
                </a:lnTo>
                <a:lnTo>
                  <a:pt x="31176" y="108425"/>
                </a:lnTo>
                <a:lnTo>
                  <a:pt x="35446" y="109371"/>
                </a:lnTo>
                <a:lnTo>
                  <a:pt x="37918" y="109623"/>
                </a:lnTo>
                <a:lnTo>
                  <a:pt x="41472" y="109791"/>
                </a:lnTo>
                <a:lnTo>
                  <a:pt x="50500" y="109978"/>
                </a:lnTo>
                <a:lnTo>
                  <a:pt x="58432" y="110980"/>
                </a:lnTo>
                <a:lnTo>
                  <a:pt x="68482" y="112601"/>
                </a:lnTo>
                <a:lnTo>
                  <a:pt x="79945" y="114634"/>
                </a:lnTo>
                <a:lnTo>
                  <a:pt x="89492" y="115989"/>
                </a:lnTo>
                <a:lnTo>
                  <a:pt x="97761" y="116893"/>
                </a:lnTo>
                <a:lnTo>
                  <a:pt x="105179" y="117495"/>
                </a:lnTo>
                <a:lnTo>
                  <a:pt x="112982" y="118849"/>
                </a:lnTo>
                <a:lnTo>
                  <a:pt x="121042" y="120705"/>
                </a:lnTo>
                <a:lnTo>
                  <a:pt x="129272" y="122894"/>
                </a:lnTo>
                <a:lnTo>
                  <a:pt x="136664" y="125306"/>
                </a:lnTo>
                <a:lnTo>
                  <a:pt x="143497" y="127867"/>
                </a:lnTo>
                <a:lnTo>
                  <a:pt x="149957" y="130526"/>
                </a:lnTo>
                <a:lnTo>
                  <a:pt x="155217" y="133252"/>
                </a:lnTo>
                <a:lnTo>
                  <a:pt x="159676" y="136021"/>
                </a:lnTo>
                <a:lnTo>
                  <a:pt x="163601" y="138820"/>
                </a:lnTo>
                <a:lnTo>
                  <a:pt x="167170" y="141638"/>
                </a:lnTo>
                <a:lnTo>
                  <a:pt x="170502" y="144470"/>
                </a:lnTo>
                <a:lnTo>
                  <a:pt x="173675" y="147310"/>
                </a:lnTo>
                <a:lnTo>
                  <a:pt x="176744" y="151108"/>
                </a:lnTo>
                <a:lnTo>
                  <a:pt x="179742" y="155546"/>
                </a:lnTo>
                <a:lnTo>
                  <a:pt x="182693" y="160409"/>
                </a:lnTo>
                <a:lnTo>
                  <a:pt x="184660" y="165556"/>
                </a:lnTo>
                <a:lnTo>
                  <a:pt x="185972" y="170892"/>
                </a:lnTo>
                <a:lnTo>
                  <a:pt x="186847" y="176355"/>
                </a:lnTo>
                <a:lnTo>
                  <a:pt x="186477" y="180949"/>
                </a:lnTo>
                <a:lnTo>
                  <a:pt x="185278" y="184964"/>
                </a:lnTo>
                <a:lnTo>
                  <a:pt x="183526" y="188594"/>
                </a:lnTo>
                <a:lnTo>
                  <a:pt x="179501" y="192918"/>
                </a:lnTo>
                <a:lnTo>
                  <a:pt x="173960" y="197707"/>
                </a:lnTo>
                <a:lnTo>
                  <a:pt x="167409" y="202804"/>
                </a:lnTo>
                <a:lnTo>
                  <a:pt x="161136" y="207154"/>
                </a:lnTo>
                <a:lnTo>
                  <a:pt x="155049" y="211007"/>
                </a:lnTo>
                <a:lnTo>
                  <a:pt x="149086" y="214528"/>
                </a:lnTo>
                <a:lnTo>
                  <a:pt x="143206" y="217828"/>
                </a:lnTo>
                <a:lnTo>
                  <a:pt x="131593" y="224034"/>
                </a:lnTo>
                <a:lnTo>
                  <a:pt x="82407" y="248919"/>
                </a:lnTo>
                <a:lnTo>
                  <a:pt x="76845" y="251233"/>
                </a:lnTo>
                <a:lnTo>
                  <a:pt x="72185" y="252775"/>
                </a:lnTo>
                <a:lnTo>
                  <a:pt x="60008" y="255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4"/>
          <p:cNvSpPr/>
          <p:nvPr/>
        </p:nvSpPr>
        <p:spPr>
          <a:xfrm>
            <a:off x="122872" y="1783080"/>
            <a:ext cx="85726" cy="120016"/>
          </a:xfrm>
          <a:custGeom>
            <a:avLst/>
            <a:gdLst/>
            <a:ahLst/>
            <a:cxnLst/>
            <a:rect l="0" t="0" r="0" b="0"/>
            <a:pathLst>
              <a:path w="85726" h="120016">
                <a:moveTo>
                  <a:pt x="85725" y="0"/>
                </a:moveTo>
                <a:lnTo>
                  <a:pt x="76623" y="4550"/>
                </a:lnTo>
                <a:lnTo>
                  <a:pt x="73942" y="7796"/>
                </a:lnTo>
                <a:lnTo>
                  <a:pt x="72155" y="11865"/>
                </a:lnTo>
                <a:lnTo>
                  <a:pt x="70963" y="16482"/>
                </a:lnTo>
                <a:lnTo>
                  <a:pt x="68264" y="21465"/>
                </a:lnTo>
                <a:lnTo>
                  <a:pt x="64559" y="26693"/>
                </a:lnTo>
                <a:lnTo>
                  <a:pt x="60184" y="32082"/>
                </a:lnTo>
                <a:lnTo>
                  <a:pt x="56315" y="38533"/>
                </a:lnTo>
                <a:lnTo>
                  <a:pt x="52784" y="45691"/>
                </a:lnTo>
                <a:lnTo>
                  <a:pt x="49476" y="53321"/>
                </a:lnTo>
                <a:lnTo>
                  <a:pt x="43262" y="66878"/>
                </a:lnTo>
                <a:lnTo>
                  <a:pt x="40271" y="73160"/>
                </a:lnTo>
                <a:lnTo>
                  <a:pt x="36373" y="79253"/>
                </a:lnTo>
                <a:lnTo>
                  <a:pt x="31868" y="85220"/>
                </a:lnTo>
                <a:lnTo>
                  <a:pt x="26961" y="91103"/>
                </a:lnTo>
                <a:lnTo>
                  <a:pt x="21784" y="96930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05"/>
          <p:cNvSpPr/>
          <p:nvPr/>
        </p:nvSpPr>
        <p:spPr>
          <a:xfrm>
            <a:off x="115491" y="1783080"/>
            <a:ext cx="50244" cy="120016"/>
          </a:xfrm>
          <a:custGeom>
            <a:avLst/>
            <a:gdLst/>
            <a:ahLst/>
            <a:cxnLst/>
            <a:rect l="0" t="0" r="0" b="0"/>
            <a:pathLst>
              <a:path w="50244" h="120016">
                <a:moveTo>
                  <a:pt x="7381" y="0"/>
                </a:moveTo>
                <a:lnTo>
                  <a:pt x="2830" y="4550"/>
                </a:lnTo>
                <a:lnTo>
                  <a:pt x="1490" y="6843"/>
                </a:lnTo>
                <a:lnTo>
                  <a:pt x="596" y="9325"/>
                </a:lnTo>
                <a:lnTo>
                  <a:pt x="0" y="11931"/>
                </a:lnTo>
                <a:lnTo>
                  <a:pt x="555" y="14622"/>
                </a:lnTo>
                <a:lnTo>
                  <a:pt x="1878" y="17368"/>
                </a:lnTo>
                <a:lnTo>
                  <a:pt x="3712" y="20151"/>
                </a:lnTo>
                <a:lnTo>
                  <a:pt x="5888" y="23911"/>
                </a:lnTo>
                <a:lnTo>
                  <a:pt x="10845" y="33169"/>
                </a:lnTo>
                <a:lnTo>
                  <a:pt x="18991" y="49092"/>
                </a:lnTo>
                <a:lnTo>
                  <a:pt x="22741" y="55588"/>
                </a:lnTo>
                <a:lnTo>
                  <a:pt x="27146" y="62776"/>
                </a:lnTo>
                <a:lnTo>
                  <a:pt x="31987" y="70426"/>
                </a:lnTo>
                <a:lnTo>
                  <a:pt x="35215" y="77430"/>
                </a:lnTo>
                <a:lnTo>
                  <a:pt x="37367" y="84005"/>
                </a:lnTo>
                <a:lnTo>
                  <a:pt x="50243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6"/>
          <p:cNvSpPr/>
          <p:nvPr/>
        </p:nvSpPr>
        <p:spPr>
          <a:xfrm>
            <a:off x="242887" y="1766070"/>
            <a:ext cx="101143" cy="179888"/>
          </a:xfrm>
          <a:custGeom>
            <a:avLst/>
            <a:gdLst/>
            <a:ahLst/>
            <a:cxnLst/>
            <a:rect l="0" t="0" r="0" b="0"/>
            <a:pathLst>
              <a:path w="101143" h="179888">
                <a:moveTo>
                  <a:pt x="0" y="17010"/>
                </a:moveTo>
                <a:lnTo>
                  <a:pt x="13652" y="12459"/>
                </a:lnTo>
                <a:lnTo>
                  <a:pt x="18627" y="10166"/>
                </a:lnTo>
                <a:lnTo>
                  <a:pt x="22895" y="7684"/>
                </a:lnTo>
                <a:lnTo>
                  <a:pt x="26693" y="5078"/>
                </a:lnTo>
                <a:lnTo>
                  <a:pt x="31131" y="3340"/>
                </a:lnTo>
                <a:lnTo>
                  <a:pt x="35994" y="2182"/>
                </a:lnTo>
                <a:lnTo>
                  <a:pt x="41141" y="1409"/>
                </a:lnTo>
                <a:lnTo>
                  <a:pt x="45525" y="894"/>
                </a:lnTo>
                <a:lnTo>
                  <a:pt x="49400" y="551"/>
                </a:lnTo>
                <a:lnTo>
                  <a:pt x="52936" y="322"/>
                </a:lnTo>
                <a:lnTo>
                  <a:pt x="57198" y="170"/>
                </a:lnTo>
                <a:lnTo>
                  <a:pt x="67014" y="0"/>
                </a:lnTo>
                <a:lnTo>
                  <a:pt x="71346" y="907"/>
                </a:lnTo>
                <a:lnTo>
                  <a:pt x="75186" y="2465"/>
                </a:lnTo>
                <a:lnTo>
                  <a:pt x="78699" y="4456"/>
                </a:lnTo>
                <a:lnTo>
                  <a:pt x="81994" y="5783"/>
                </a:lnTo>
                <a:lnTo>
                  <a:pt x="85142" y="6667"/>
                </a:lnTo>
                <a:lnTo>
                  <a:pt x="88194" y="7257"/>
                </a:lnTo>
                <a:lnTo>
                  <a:pt x="91181" y="8603"/>
                </a:lnTo>
                <a:lnTo>
                  <a:pt x="94125" y="10453"/>
                </a:lnTo>
                <a:lnTo>
                  <a:pt x="97040" y="12638"/>
                </a:lnTo>
                <a:lnTo>
                  <a:pt x="98983" y="16000"/>
                </a:lnTo>
                <a:lnTo>
                  <a:pt x="100279" y="20147"/>
                </a:lnTo>
                <a:lnTo>
                  <a:pt x="101142" y="24816"/>
                </a:lnTo>
                <a:lnTo>
                  <a:pt x="100766" y="28881"/>
                </a:lnTo>
                <a:lnTo>
                  <a:pt x="99562" y="32544"/>
                </a:lnTo>
                <a:lnTo>
                  <a:pt x="97807" y="35938"/>
                </a:lnTo>
                <a:lnTo>
                  <a:pt x="95685" y="41059"/>
                </a:lnTo>
                <a:lnTo>
                  <a:pt x="93317" y="47330"/>
                </a:lnTo>
                <a:lnTo>
                  <a:pt x="90787" y="54368"/>
                </a:lnTo>
                <a:lnTo>
                  <a:pt x="87194" y="60965"/>
                </a:lnTo>
                <a:lnTo>
                  <a:pt x="82895" y="67268"/>
                </a:lnTo>
                <a:lnTo>
                  <a:pt x="78123" y="73375"/>
                </a:lnTo>
                <a:lnTo>
                  <a:pt x="73037" y="79352"/>
                </a:lnTo>
                <a:lnTo>
                  <a:pt x="67741" y="85241"/>
                </a:lnTo>
                <a:lnTo>
                  <a:pt x="62306" y="91072"/>
                </a:lnTo>
                <a:lnTo>
                  <a:pt x="57730" y="96865"/>
                </a:lnTo>
                <a:lnTo>
                  <a:pt x="53726" y="102631"/>
                </a:lnTo>
                <a:lnTo>
                  <a:pt x="50105" y="108381"/>
                </a:lnTo>
                <a:lnTo>
                  <a:pt x="46738" y="114119"/>
                </a:lnTo>
                <a:lnTo>
                  <a:pt x="43541" y="119849"/>
                </a:lnTo>
                <a:lnTo>
                  <a:pt x="37449" y="131296"/>
                </a:lnTo>
                <a:lnTo>
                  <a:pt x="31567" y="142734"/>
                </a:lnTo>
                <a:lnTo>
                  <a:pt x="29617" y="147498"/>
                </a:lnTo>
                <a:lnTo>
                  <a:pt x="28317" y="151627"/>
                </a:lnTo>
                <a:lnTo>
                  <a:pt x="26231" y="160546"/>
                </a:lnTo>
                <a:lnTo>
                  <a:pt x="27012" y="162231"/>
                </a:lnTo>
                <a:lnTo>
                  <a:pt x="28486" y="164306"/>
                </a:lnTo>
                <a:lnTo>
                  <a:pt x="30420" y="166642"/>
                </a:lnTo>
                <a:lnTo>
                  <a:pt x="32663" y="169152"/>
                </a:lnTo>
                <a:lnTo>
                  <a:pt x="37694" y="174481"/>
                </a:lnTo>
                <a:lnTo>
                  <a:pt x="40370" y="176283"/>
                </a:lnTo>
                <a:lnTo>
                  <a:pt x="43105" y="177484"/>
                </a:lnTo>
                <a:lnTo>
                  <a:pt x="51435" y="1798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7"/>
          <p:cNvSpPr/>
          <p:nvPr/>
        </p:nvSpPr>
        <p:spPr>
          <a:xfrm>
            <a:off x="970879" y="1688918"/>
            <a:ext cx="38565" cy="17010"/>
          </a:xfrm>
          <a:custGeom>
            <a:avLst/>
            <a:gdLst/>
            <a:ahLst/>
            <a:cxnLst/>
            <a:rect l="0" t="0" r="0" b="0"/>
            <a:pathLst>
              <a:path w="38565" h="17010">
                <a:moveTo>
                  <a:pt x="17815" y="17009"/>
                </a:moveTo>
                <a:lnTo>
                  <a:pt x="0" y="17009"/>
                </a:lnTo>
                <a:lnTo>
                  <a:pt x="224" y="17009"/>
                </a:lnTo>
                <a:lnTo>
                  <a:pt x="373" y="16057"/>
                </a:lnTo>
                <a:lnTo>
                  <a:pt x="472" y="14469"/>
                </a:lnTo>
                <a:lnTo>
                  <a:pt x="538" y="12458"/>
                </a:lnTo>
                <a:lnTo>
                  <a:pt x="1535" y="10165"/>
                </a:lnTo>
                <a:lnTo>
                  <a:pt x="3152" y="7684"/>
                </a:lnTo>
                <a:lnTo>
                  <a:pt x="5182" y="5078"/>
                </a:lnTo>
                <a:lnTo>
                  <a:pt x="8441" y="3340"/>
                </a:lnTo>
                <a:lnTo>
                  <a:pt x="12518" y="2181"/>
                </a:lnTo>
                <a:lnTo>
                  <a:pt x="17141" y="1409"/>
                </a:lnTo>
                <a:lnTo>
                  <a:pt x="21176" y="894"/>
                </a:lnTo>
                <a:lnTo>
                  <a:pt x="24818" y="551"/>
                </a:lnTo>
                <a:lnTo>
                  <a:pt x="28199" y="322"/>
                </a:lnTo>
                <a:lnTo>
                  <a:pt x="31405" y="169"/>
                </a:lnTo>
                <a:lnTo>
                  <a:pt x="37508" y="0"/>
                </a:lnTo>
                <a:lnTo>
                  <a:pt x="38564" y="907"/>
                </a:lnTo>
                <a:lnTo>
                  <a:pt x="38315" y="2464"/>
                </a:lnTo>
                <a:lnTo>
                  <a:pt x="37197" y="4455"/>
                </a:lnTo>
                <a:lnTo>
                  <a:pt x="35499" y="5782"/>
                </a:lnTo>
                <a:lnTo>
                  <a:pt x="33414" y="6667"/>
                </a:lnTo>
                <a:lnTo>
                  <a:pt x="31072" y="7257"/>
                </a:lnTo>
                <a:lnTo>
                  <a:pt x="29511" y="8602"/>
                </a:lnTo>
                <a:lnTo>
                  <a:pt x="28470" y="10452"/>
                </a:lnTo>
                <a:lnTo>
                  <a:pt x="27776" y="12638"/>
                </a:lnTo>
                <a:lnTo>
                  <a:pt x="26361" y="14095"/>
                </a:lnTo>
                <a:lnTo>
                  <a:pt x="24465" y="15066"/>
                </a:lnTo>
                <a:lnTo>
                  <a:pt x="22248" y="15714"/>
                </a:lnTo>
                <a:lnTo>
                  <a:pt x="21723" y="16146"/>
                </a:lnTo>
                <a:lnTo>
                  <a:pt x="22326" y="16433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8"/>
          <p:cNvSpPr/>
          <p:nvPr/>
        </p:nvSpPr>
        <p:spPr>
          <a:xfrm>
            <a:off x="1117282" y="1594942"/>
            <a:ext cx="134018" cy="119559"/>
          </a:xfrm>
          <a:custGeom>
            <a:avLst/>
            <a:gdLst/>
            <a:ahLst/>
            <a:cxnLst/>
            <a:rect l="0" t="0" r="0" b="0"/>
            <a:pathLst>
              <a:path w="134018" h="119559">
                <a:moveTo>
                  <a:pt x="0" y="16688"/>
                </a:moveTo>
                <a:lnTo>
                  <a:pt x="13652" y="12137"/>
                </a:lnTo>
                <a:lnTo>
                  <a:pt x="19579" y="9844"/>
                </a:lnTo>
                <a:lnTo>
                  <a:pt x="25435" y="7363"/>
                </a:lnTo>
                <a:lnTo>
                  <a:pt x="31244" y="4756"/>
                </a:lnTo>
                <a:lnTo>
                  <a:pt x="37974" y="3018"/>
                </a:lnTo>
                <a:lnTo>
                  <a:pt x="45319" y="1860"/>
                </a:lnTo>
                <a:lnTo>
                  <a:pt x="53073" y="1087"/>
                </a:lnTo>
                <a:lnTo>
                  <a:pt x="60147" y="572"/>
                </a:lnTo>
                <a:lnTo>
                  <a:pt x="66768" y="229"/>
                </a:lnTo>
                <a:lnTo>
                  <a:pt x="73087" y="0"/>
                </a:lnTo>
                <a:lnTo>
                  <a:pt x="82062" y="800"/>
                </a:lnTo>
                <a:lnTo>
                  <a:pt x="92808" y="2286"/>
                </a:lnTo>
                <a:lnTo>
                  <a:pt x="104734" y="4229"/>
                </a:lnTo>
                <a:lnTo>
                  <a:pt x="113638" y="5524"/>
                </a:lnTo>
                <a:lnTo>
                  <a:pt x="120526" y="6388"/>
                </a:lnTo>
                <a:lnTo>
                  <a:pt x="126071" y="6964"/>
                </a:lnTo>
                <a:lnTo>
                  <a:pt x="129767" y="8300"/>
                </a:lnTo>
                <a:lnTo>
                  <a:pt x="132231" y="10143"/>
                </a:lnTo>
                <a:lnTo>
                  <a:pt x="133874" y="12325"/>
                </a:lnTo>
                <a:lnTo>
                  <a:pt x="134017" y="15684"/>
                </a:lnTo>
                <a:lnTo>
                  <a:pt x="133160" y="19829"/>
                </a:lnTo>
                <a:lnTo>
                  <a:pt x="131636" y="24497"/>
                </a:lnTo>
                <a:lnTo>
                  <a:pt x="128715" y="28561"/>
                </a:lnTo>
                <a:lnTo>
                  <a:pt x="124862" y="32223"/>
                </a:lnTo>
                <a:lnTo>
                  <a:pt x="120389" y="35617"/>
                </a:lnTo>
                <a:lnTo>
                  <a:pt x="115502" y="39785"/>
                </a:lnTo>
                <a:lnTo>
                  <a:pt x="110339" y="44468"/>
                </a:lnTo>
                <a:lnTo>
                  <a:pt x="104992" y="49495"/>
                </a:lnTo>
                <a:lnTo>
                  <a:pt x="98569" y="54752"/>
                </a:lnTo>
                <a:lnTo>
                  <a:pt x="91430" y="60162"/>
                </a:lnTo>
                <a:lnTo>
                  <a:pt x="83814" y="65673"/>
                </a:lnTo>
                <a:lnTo>
                  <a:pt x="73973" y="72204"/>
                </a:lnTo>
                <a:lnTo>
                  <a:pt x="50340" y="87082"/>
                </a:lnTo>
                <a:lnTo>
                  <a:pt x="41180" y="93144"/>
                </a:lnTo>
                <a:lnTo>
                  <a:pt x="34120" y="98139"/>
                </a:lnTo>
                <a:lnTo>
                  <a:pt x="28462" y="102421"/>
                </a:lnTo>
                <a:lnTo>
                  <a:pt x="25642" y="106228"/>
                </a:lnTo>
                <a:lnTo>
                  <a:pt x="24715" y="109719"/>
                </a:lnTo>
                <a:lnTo>
                  <a:pt x="25049" y="112998"/>
                </a:lnTo>
                <a:lnTo>
                  <a:pt x="26224" y="115185"/>
                </a:lnTo>
                <a:lnTo>
                  <a:pt x="27960" y="116642"/>
                </a:lnTo>
                <a:lnTo>
                  <a:pt x="30070" y="117614"/>
                </a:lnTo>
                <a:lnTo>
                  <a:pt x="33382" y="118262"/>
                </a:lnTo>
                <a:lnTo>
                  <a:pt x="37494" y="118694"/>
                </a:lnTo>
                <a:lnTo>
                  <a:pt x="42141" y="118982"/>
                </a:lnTo>
                <a:lnTo>
                  <a:pt x="54924" y="119302"/>
                </a:lnTo>
                <a:lnTo>
                  <a:pt x="111442" y="119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9"/>
          <p:cNvSpPr/>
          <p:nvPr/>
        </p:nvSpPr>
        <p:spPr>
          <a:xfrm>
            <a:off x="1785937" y="2126364"/>
            <a:ext cx="42045" cy="25162"/>
          </a:xfrm>
          <a:custGeom>
            <a:avLst/>
            <a:gdLst/>
            <a:ahLst/>
            <a:cxnLst/>
            <a:rect l="0" t="0" r="0" b="0"/>
            <a:pathLst>
              <a:path w="42045" h="25162">
                <a:moveTo>
                  <a:pt x="25717" y="16761"/>
                </a:moveTo>
                <a:lnTo>
                  <a:pt x="16616" y="16761"/>
                </a:lnTo>
                <a:lnTo>
                  <a:pt x="13935" y="15808"/>
                </a:lnTo>
                <a:lnTo>
                  <a:pt x="12147" y="14221"/>
                </a:lnTo>
                <a:lnTo>
                  <a:pt x="10956" y="12210"/>
                </a:lnTo>
                <a:lnTo>
                  <a:pt x="11114" y="10869"/>
                </a:lnTo>
                <a:lnTo>
                  <a:pt x="12172" y="9975"/>
                </a:lnTo>
                <a:lnTo>
                  <a:pt x="13830" y="9380"/>
                </a:lnTo>
                <a:lnTo>
                  <a:pt x="14935" y="8030"/>
                </a:lnTo>
                <a:lnTo>
                  <a:pt x="15672" y="6178"/>
                </a:lnTo>
                <a:lnTo>
                  <a:pt x="16163" y="3990"/>
                </a:lnTo>
                <a:lnTo>
                  <a:pt x="17442" y="2532"/>
                </a:lnTo>
                <a:lnTo>
                  <a:pt x="19248" y="1560"/>
                </a:lnTo>
                <a:lnTo>
                  <a:pt x="21405" y="912"/>
                </a:lnTo>
                <a:lnTo>
                  <a:pt x="24747" y="480"/>
                </a:lnTo>
                <a:lnTo>
                  <a:pt x="28881" y="192"/>
                </a:lnTo>
                <a:lnTo>
                  <a:pt x="33541" y="0"/>
                </a:lnTo>
                <a:lnTo>
                  <a:pt x="36648" y="824"/>
                </a:lnTo>
                <a:lnTo>
                  <a:pt x="38720" y="2326"/>
                </a:lnTo>
                <a:lnTo>
                  <a:pt x="42044" y="7030"/>
                </a:lnTo>
                <a:lnTo>
                  <a:pt x="41365" y="8369"/>
                </a:lnTo>
                <a:lnTo>
                  <a:pt x="39959" y="10213"/>
                </a:lnTo>
                <a:lnTo>
                  <a:pt x="38069" y="12396"/>
                </a:lnTo>
                <a:lnTo>
                  <a:pt x="35857" y="13851"/>
                </a:lnTo>
                <a:lnTo>
                  <a:pt x="33430" y="14821"/>
                </a:lnTo>
                <a:lnTo>
                  <a:pt x="30859" y="15467"/>
                </a:lnTo>
                <a:lnTo>
                  <a:pt x="28192" y="16851"/>
                </a:lnTo>
                <a:lnTo>
                  <a:pt x="25463" y="18726"/>
                </a:lnTo>
                <a:lnTo>
                  <a:pt x="22690" y="20928"/>
                </a:lnTo>
                <a:lnTo>
                  <a:pt x="19889" y="22396"/>
                </a:lnTo>
                <a:lnTo>
                  <a:pt x="17069" y="23375"/>
                </a:lnTo>
                <a:lnTo>
                  <a:pt x="14237" y="24028"/>
                </a:lnTo>
                <a:lnTo>
                  <a:pt x="11396" y="24463"/>
                </a:lnTo>
                <a:lnTo>
                  <a:pt x="8550" y="24753"/>
                </a:lnTo>
                <a:lnTo>
                  <a:pt x="2533" y="25161"/>
                </a:lnTo>
                <a:lnTo>
                  <a:pt x="0" y="16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0"/>
          <p:cNvSpPr/>
          <p:nvPr/>
        </p:nvSpPr>
        <p:spPr>
          <a:xfrm>
            <a:off x="1945339" y="2069745"/>
            <a:ext cx="277796" cy="167678"/>
          </a:xfrm>
          <a:custGeom>
            <a:avLst/>
            <a:gdLst/>
            <a:ahLst/>
            <a:cxnLst/>
            <a:rect l="0" t="0" r="0" b="0"/>
            <a:pathLst>
              <a:path w="277796" h="167678">
                <a:moveTo>
                  <a:pt x="12048" y="21944"/>
                </a:moveTo>
                <a:lnTo>
                  <a:pt x="21150" y="12843"/>
                </a:lnTo>
                <a:lnTo>
                  <a:pt x="25736" y="10162"/>
                </a:lnTo>
                <a:lnTo>
                  <a:pt x="30698" y="8375"/>
                </a:lnTo>
                <a:lnTo>
                  <a:pt x="35911" y="7183"/>
                </a:lnTo>
                <a:lnTo>
                  <a:pt x="41292" y="6388"/>
                </a:lnTo>
                <a:lnTo>
                  <a:pt x="46784" y="5859"/>
                </a:lnTo>
                <a:lnTo>
                  <a:pt x="52350" y="5506"/>
                </a:lnTo>
                <a:lnTo>
                  <a:pt x="59871" y="4318"/>
                </a:lnTo>
                <a:lnTo>
                  <a:pt x="68695" y="2574"/>
                </a:lnTo>
                <a:lnTo>
                  <a:pt x="78388" y="458"/>
                </a:lnTo>
                <a:lnTo>
                  <a:pt x="89612" y="0"/>
                </a:lnTo>
                <a:lnTo>
                  <a:pt x="101857" y="648"/>
                </a:lnTo>
                <a:lnTo>
                  <a:pt x="124353" y="2954"/>
                </a:lnTo>
                <a:lnTo>
                  <a:pt x="137526" y="3979"/>
                </a:lnTo>
                <a:lnTo>
                  <a:pt x="142373" y="5205"/>
                </a:lnTo>
                <a:lnTo>
                  <a:pt x="150298" y="9107"/>
                </a:lnTo>
                <a:lnTo>
                  <a:pt x="155563" y="12108"/>
                </a:lnTo>
                <a:lnTo>
                  <a:pt x="156302" y="13482"/>
                </a:lnTo>
                <a:lnTo>
                  <a:pt x="157123" y="17549"/>
                </a:lnTo>
                <a:lnTo>
                  <a:pt x="156390" y="20919"/>
                </a:lnTo>
                <a:lnTo>
                  <a:pt x="154948" y="25071"/>
                </a:lnTo>
                <a:lnTo>
                  <a:pt x="153035" y="29744"/>
                </a:lnTo>
                <a:lnTo>
                  <a:pt x="149854" y="33812"/>
                </a:lnTo>
                <a:lnTo>
                  <a:pt x="145829" y="37476"/>
                </a:lnTo>
                <a:lnTo>
                  <a:pt x="141240" y="40871"/>
                </a:lnTo>
                <a:lnTo>
                  <a:pt x="136276" y="44087"/>
                </a:lnTo>
                <a:lnTo>
                  <a:pt x="131062" y="47184"/>
                </a:lnTo>
                <a:lnTo>
                  <a:pt x="125681" y="50201"/>
                </a:lnTo>
                <a:lnTo>
                  <a:pt x="119236" y="54117"/>
                </a:lnTo>
                <a:lnTo>
                  <a:pt x="104455" y="63549"/>
                </a:lnTo>
                <a:lnTo>
                  <a:pt x="96512" y="67778"/>
                </a:lnTo>
                <a:lnTo>
                  <a:pt x="88360" y="71550"/>
                </a:lnTo>
                <a:lnTo>
                  <a:pt x="80067" y="75018"/>
                </a:lnTo>
                <a:lnTo>
                  <a:pt x="69777" y="80186"/>
                </a:lnTo>
                <a:lnTo>
                  <a:pt x="58154" y="86490"/>
                </a:lnTo>
                <a:lnTo>
                  <a:pt x="45643" y="93550"/>
                </a:lnTo>
                <a:lnTo>
                  <a:pt x="36350" y="99209"/>
                </a:lnTo>
                <a:lnTo>
                  <a:pt x="29202" y="103934"/>
                </a:lnTo>
                <a:lnTo>
                  <a:pt x="23484" y="108037"/>
                </a:lnTo>
                <a:lnTo>
                  <a:pt x="18719" y="111724"/>
                </a:lnTo>
                <a:lnTo>
                  <a:pt x="14590" y="115135"/>
                </a:lnTo>
                <a:lnTo>
                  <a:pt x="10886" y="118362"/>
                </a:lnTo>
                <a:lnTo>
                  <a:pt x="7463" y="121465"/>
                </a:lnTo>
                <a:lnTo>
                  <a:pt x="1120" y="127453"/>
                </a:lnTo>
                <a:lnTo>
                  <a:pt x="0" y="129431"/>
                </a:lnTo>
                <a:lnTo>
                  <a:pt x="206" y="130750"/>
                </a:lnTo>
                <a:lnTo>
                  <a:pt x="5047" y="135146"/>
                </a:lnTo>
                <a:lnTo>
                  <a:pt x="7380" y="137417"/>
                </a:lnTo>
                <a:lnTo>
                  <a:pt x="9889" y="138931"/>
                </a:lnTo>
                <a:lnTo>
                  <a:pt x="15216" y="140614"/>
                </a:lnTo>
                <a:lnTo>
                  <a:pt x="19875" y="142015"/>
                </a:lnTo>
                <a:lnTo>
                  <a:pt x="32672" y="146111"/>
                </a:lnTo>
                <a:lnTo>
                  <a:pt x="41037" y="147585"/>
                </a:lnTo>
                <a:lnTo>
                  <a:pt x="50424" y="148567"/>
                </a:lnTo>
                <a:lnTo>
                  <a:pt x="60492" y="149222"/>
                </a:lnTo>
                <a:lnTo>
                  <a:pt x="79299" y="149950"/>
                </a:lnTo>
                <a:lnTo>
                  <a:pt x="88314" y="150144"/>
                </a:lnTo>
                <a:lnTo>
                  <a:pt x="164715" y="154968"/>
                </a:lnTo>
                <a:lnTo>
                  <a:pt x="190026" y="157299"/>
                </a:lnTo>
                <a:lnTo>
                  <a:pt x="277795" y="1676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1"/>
          <p:cNvSpPr/>
          <p:nvPr/>
        </p:nvSpPr>
        <p:spPr>
          <a:xfrm>
            <a:off x="302894" y="2674620"/>
            <a:ext cx="274321" cy="282893"/>
          </a:xfrm>
          <a:custGeom>
            <a:avLst/>
            <a:gdLst/>
            <a:ahLst/>
            <a:cxnLst/>
            <a:rect l="0" t="0" r="0" b="0"/>
            <a:pathLst>
              <a:path w="274321" h="282893">
                <a:moveTo>
                  <a:pt x="0" y="60007"/>
                </a:moveTo>
                <a:lnTo>
                  <a:pt x="4551" y="50906"/>
                </a:lnTo>
                <a:lnTo>
                  <a:pt x="9326" y="43897"/>
                </a:lnTo>
                <a:lnTo>
                  <a:pt x="15601" y="36187"/>
                </a:lnTo>
                <a:lnTo>
                  <a:pt x="17068" y="35555"/>
                </a:lnTo>
                <a:lnTo>
                  <a:pt x="25640" y="34299"/>
                </a:lnTo>
                <a:lnTo>
                  <a:pt x="25718" y="34290"/>
                </a:lnTo>
                <a:lnTo>
                  <a:pt x="34820" y="29739"/>
                </a:lnTo>
                <a:lnTo>
                  <a:pt x="37501" y="27446"/>
                </a:lnTo>
                <a:lnTo>
                  <a:pt x="39288" y="24964"/>
                </a:lnTo>
                <a:lnTo>
                  <a:pt x="40480" y="22358"/>
                </a:lnTo>
                <a:lnTo>
                  <a:pt x="43179" y="20620"/>
                </a:lnTo>
                <a:lnTo>
                  <a:pt x="51258" y="18689"/>
                </a:lnTo>
                <a:lnTo>
                  <a:pt x="58659" y="15291"/>
                </a:lnTo>
                <a:lnTo>
                  <a:pt x="61966" y="13051"/>
                </a:lnTo>
                <a:lnTo>
                  <a:pt x="68181" y="10563"/>
                </a:lnTo>
                <a:lnTo>
                  <a:pt x="75070" y="9457"/>
                </a:lnTo>
                <a:lnTo>
                  <a:pt x="79574" y="9162"/>
                </a:lnTo>
                <a:lnTo>
                  <a:pt x="84482" y="8965"/>
                </a:lnTo>
                <a:lnTo>
                  <a:pt x="90612" y="7882"/>
                </a:lnTo>
                <a:lnTo>
                  <a:pt x="97555" y="6207"/>
                </a:lnTo>
                <a:lnTo>
                  <a:pt x="105042" y="4138"/>
                </a:lnTo>
                <a:lnTo>
                  <a:pt x="110986" y="2758"/>
                </a:lnTo>
                <a:lnTo>
                  <a:pt x="115901" y="1839"/>
                </a:lnTo>
                <a:lnTo>
                  <a:pt x="123902" y="817"/>
                </a:lnTo>
                <a:lnTo>
                  <a:pt x="130633" y="363"/>
                </a:lnTo>
                <a:lnTo>
                  <a:pt x="136799" y="161"/>
                </a:lnTo>
                <a:lnTo>
                  <a:pt x="148166" y="47"/>
                </a:lnTo>
                <a:lnTo>
                  <a:pt x="199889" y="0"/>
                </a:lnTo>
                <a:lnTo>
                  <a:pt x="202792" y="952"/>
                </a:lnTo>
                <a:lnTo>
                  <a:pt x="210476" y="5891"/>
                </a:lnTo>
                <a:lnTo>
                  <a:pt x="212608" y="7380"/>
                </a:lnTo>
                <a:lnTo>
                  <a:pt x="216095" y="8042"/>
                </a:lnTo>
                <a:lnTo>
                  <a:pt x="218358" y="8219"/>
                </a:lnTo>
                <a:lnTo>
                  <a:pt x="219867" y="9289"/>
                </a:lnTo>
                <a:lnTo>
                  <a:pt x="220873" y="10955"/>
                </a:lnTo>
                <a:lnTo>
                  <a:pt x="221544" y="13018"/>
                </a:lnTo>
                <a:lnTo>
                  <a:pt x="222944" y="14394"/>
                </a:lnTo>
                <a:lnTo>
                  <a:pt x="224829" y="15311"/>
                </a:lnTo>
                <a:lnTo>
                  <a:pt x="229464" y="16330"/>
                </a:lnTo>
                <a:lnTo>
                  <a:pt x="237661" y="16984"/>
                </a:lnTo>
                <a:lnTo>
                  <a:pt x="239989" y="17142"/>
                </a:lnTo>
                <a:lnTo>
                  <a:pt x="240027" y="24525"/>
                </a:lnTo>
                <a:lnTo>
                  <a:pt x="245109" y="32807"/>
                </a:lnTo>
                <a:lnTo>
                  <a:pt x="249131" y="39016"/>
                </a:lnTo>
                <a:lnTo>
                  <a:pt x="251812" y="46013"/>
                </a:lnTo>
                <a:lnTo>
                  <a:pt x="253600" y="53535"/>
                </a:lnTo>
                <a:lnTo>
                  <a:pt x="254792" y="61408"/>
                </a:lnTo>
                <a:lnTo>
                  <a:pt x="255586" y="68561"/>
                </a:lnTo>
                <a:lnTo>
                  <a:pt x="256116" y="75235"/>
                </a:lnTo>
                <a:lnTo>
                  <a:pt x="256705" y="86777"/>
                </a:lnTo>
                <a:lnTo>
                  <a:pt x="256966" y="95082"/>
                </a:lnTo>
                <a:lnTo>
                  <a:pt x="256083" y="101488"/>
                </a:lnTo>
                <a:lnTo>
                  <a:pt x="254542" y="109569"/>
                </a:lnTo>
                <a:lnTo>
                  <a:pt x="252563" y="118766"/>
                </a:lnTo>
                <a:lnTo>
                  <a:pt x="250290" y="125849"/>
                </a:lnTo>
                <a:lnTo>
                  <a:pt x="247823" y="131524"/>
                </a:lnTo>
                <a:lnTo>
                  <a:pt x="245225" y="136260"/>
                </a:lnTo>
                <a:lnTo>
                  <a:pt x="241589" y="141323"/>
                </a:lnTo>
                <a:lnTo>
                  <a:pt x="237259" y="146602"/>
                </a:lnTo>
                <a:lnTo>
                  <a:pt x="232468" y="152027"/>
                </a:lnTo>
                <a:lnTo>
                  <a:pt x="226416" y="156597"/>
                </a:lnTo>
                <a:lnTo>
                  <a:pt x="219524" y="160595"/>
                </a:lnTo>
                <a:lnTo>
                  <a:pt x="192482" y="173856"/>
                </a:lnTo>
                <a:lnTo>
                  <a:pt x="184519" y="176864"/>
                </a:lnTo>
                <a:lnTo>
                  <a:pt x="175400" y="179822"/>
                </a:lnTo>
                <a:lnTo>
                  <a:pt x="165511" y="182746"/>
                </a:lnTo>
                <a:lnTo>
                  <a:pt x="157013" y="184695"/>
                </a:lnTo>
                <a:lnTo>
                  <a:pt x="149443" y="185995"/>
                </a:lnTo>
                <a:lnTo>
                  <a:pt x="142492" y="186862"/>
                </a:lnTo>
                <a:lnTo>
                  <a:pt x="136904" y="187439"/>
                </a:lnTo>
                <a:lnTo>
                  <a:pt x="132227" y="187824"/>
                </a:lnTo>
                <a:lnTo>
                  <a:pt x="128157" y="188081"/>
                </a:lnTo>
                <a:lnTo>
                  <a:pt x="123538" y="188252"/>
                </a:lnTo>
                <a:lnTo>
                  <a:pt x="113326" y="188443"/>
                </a:lnTo>
                <a:lnTo>
                  <a:pt x="109841" y="187541"/>
                </a:lnTo>
                <a:lnTo>
                  <a:pt x="107517" y="185987"/>
                </a:lnTo>
                <a:lnTo>
                  <a:pt x="105968" y="183999"/>
                </a:lnTo>
                <a:lnTo>
                  <a:pt x="103983" y="182673"/>
                </a:lnTo>
                <a:lnTo>
                  <a:pt x="99238" y="181200"/>
                </a:lnTo>
                <a:lnTo>
                  <a:pt x="98543" y="179855"/>
                </a:lnTo>
                <a:lnTo>
                  <a:pt x="99033" y="178006"/>
                </a:lnTo>
                <a:lnTo>
                  <a:pt x="102113" y="172745"/>
                </a:lnTo>
                <a:lnTo>
                  <a:pt x="103318" y="172313"/>
                </a:lnTo>
                <a:lnTo>
                  <a:pt x="107197" y="171833"/>
                </a:lnTo>
                <a:lnTo>
                  <a:pt x="112422" y="170753"/>
                </a:lnTo>
                <a:lnTo>
                  <a:pt x="128388" y="167012"/>
                </a:lnTo>
                <a:lnTo>
                  <a:pt x="137027" y="166587"/>
                </a:lnTo>
                <a:lnTo>
                  <a:pt x="145644" y="167255"/>
                </a:lnTo>
                <a:lnTo>
                  <a:pt x="154246" y="168653"/>
                </a:lnTo>
                <a:lnTo>
                  <a:pt x="162838" y="170538"/>
                </a:lnTo>
                <a:lnTo>
                  <a:pt x="171424" y="172747"/>
                </a:lnTo>
                <a:lnTo>
                  <a:pt x="180005" y="175172"/>
                </a:lnTo>
                <a:lnTo>
                  <a:pt x="186679" y="177741"/>
                </a:lnTo>
                <a:lnTo>
                  <a:pt x="192080" y="180406"/>
                </a:lnTo>
                <a:lnTo>
                  <a:pt x="196634" y="183136"/>
                </a:lnTo>
                <a:lnTo>
                  <a:pt x="204233" y="191249"/>
                </a:lnTo>
                <a:lnTo>
                  <a:pt x="207593" y="196079"/>
                </a:lnTo>
                <a:lnTo>
                  <a:pt x="211738" y="200252"/>
                </a:lnTo>
                <a:lnTo>
                  <a:pt x="216406" y="203986"/>
                </a:lnTo>
                <a:lnTo>
                  <a:pt x="221423" y="207428"/>
                </a:lnTo>
                <a:lnTo>
                  <a:pt x="224768" y="210675"/>
                </a:lnTo>
                <a:lnTo>
                  <a:pt x="226998" y="213793"/>
                </a:lnTo>
                <a:lnTo>
                  <a:pt x="235128" y="230190"/>
                </a:lnTo>
                <a:lnTo>
                  <a:pt x="240392" y="238197"/>
                </a:lnTo>
                <a:lnTo>
                  <a:pt x="246858" y="246835"/>
                </a:lnTo>
                <a:lnTo>
                  <a:pt x="256083" y="260199"/>
                </a:lnTo>
                <a:lnTo>
                  <a:pt x="260257" y="265859"/>
                </a:lnTo>
                <a:lnTo>
                  <a:pt x="267435" y="274687"/>
                </a:lnTo>
                <a:lnTo>
                  <a:pt x="27432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12"/>
          <p:cNvSpPr/>
          <p:nvPr/>
        </p:nvSpPr>
        <p:spPr>
          <a:xfrm>
            <a:off x="671512" y="2760345"/>
            <a:ext cx="94298" cy="171451"/>
          </a:xfrm>
          <a:custGeom>
            <a:avLst/>
            <a:gdLst/>
            <a:ahLst/>
            <a:cxnLst/>
            <a:rect l="0" t="0" r="0" b="0"/>
            <a:pathLst>
              <a:path w="94298" h="171451">
                <a:moveTo>
                  <a:pt x="94297" y="0"/>
                </a:moveTo>
                <a:lnTo>
                  <a:pt x="89747" y="13652"/>
                </a:lnTo>
                <a:lnTo>
                  <a:pt x="88406" y="18626"/>
                </a:lnTo>
                <a:lnTo>
                  <a:pt x="87512" y="22895"/>
                </a:lnTo>
                <a:lnTo>
                  <a:pt x="86917" y="26693"/>
                </a:lnTo>
                <a:lnTo>
                  <a:pt x="85567" y="31130"/>
                </a:lnTo>
                <a:lnTo>
                  <a:pt x="83715" y="35994"/>
                </a:lnTo>
                <a:lnTo>
                  <a:pt x="81527" y="41140"/>
                </a:lnTo>
                <a:lnTo>
                  <a:pt x="78164" y="46477"/>
                </a:lnTo>
                <a:lnTo>
                  <a:pt x="74017" y="51939"/>
                </a:lnTo>
                <a:lnTo>
                  <a:pt x="69347" y="57486"/>
                </a:lnTo>
                <a:lnTo>
                  <a:pt x="65281" y="63089"/>
                </a:lnTo>
                <a:lnTo>
                  <a:pt x="61618" y="68729"/>
                </a:lnTo>
                <a:lnTo>
                  <a:pt x="58224" y="74394"/>
                </a:lnTo>
                <a:lnTo>
                  <a:pt x="55008" y="80076"/>
                </a:lnTo>
                <a:lnTo>
                  <a:pt x="48896" y="91469"/>
                </a:lnTo>
                <a:lnTo>
                  <a:pt x="37924" y="110503"/>
                </a:lnTo>
                <a:lnTo>
                  <a:pt x="30998" y="122246"/>
                </a:lnTo>
                <a:lnTo>
                  <a:pt x="25428" y="131027"/>
                </a:lnTo>
                <a:lnTo>
                  <a:pt x="20762" y="137834"/>
                </a:lnTo>
                <a:lnTo>
                  <a:pt x="16699" y="143324"/>
                </a:lnTo>
                <a:lnTo>
                  <a:pt x="13990" y="147937"/>
                </a:lnTo>
                <a:lnTo>
                  <a:pt x="12184" y="151965"/>
                </a:lnTo>
                <a:lnTo>
                  <a:pt x="10980" y="155602"/>
                </a:lnTo>
                <a:lnTo>
                  <a:pt x="9225" y="158980"/>
                </a:lnTo>
                <a:lnTo>
                  <a:pt x="7103" y="16218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3"/>
          <p:cNvSpPr/>
          <p:nvPr/>
        </p:nvSpPr>
        <p:spPr>
          <a:xfrm>
            <a:off x="645794" y="2734627"/>
            <a:ext cx="120016" cy="205741"/>
          </a:xfrm>
          <a:custGeom>
            <a:avLst/>
            <a:gdLst/>
            <a:ahLst/>
            <a:cxnLst/>
            <a:rect l="0" t="0" r="0" b="0"/>
            <a:pathLst>
              <a:path w="120016" h="205741">
                <a:moveTo>
                  <a:pt x="0" y="0"/>
                </a:moveTo>
                <a:lnTo>
                  <a:pt x="20152" y="20151"/>
                </a:lnTo>
                <a:lnTo>
                  <a:pt x="22959" y="23912"/>
                </a:lnTo>
                <a:lnTo>
                  <a:pt x="25784" y="28324"/>
                </a:lnTo>
                <a:lnTo>
                  <a:pt x="28619" y="33170"/>
                </a:lnTo>
                <a:lnTo>
                  <a:pt x="30510" y="38306"/>
                </a:lnTo>
                <a:lnTo>
                  <a:pt x="31770" y="43635"/>
                </a:lnTo>
                <a:lnTo>
                  <a:pt x="32610" y="49092"/>
                </a:lnTo>
                <a:lnTo>
                  <a:pt x="34123" y="54636"/>
                </a:lnTo>
                <a:lnTo>
                  <a:pt x="36084" y="60236"/>
                </a:lnTo>
                <a:lnTo>
                  <a:pt x="38343" y="65875"/>
                </a:lnTo>
                <a:lnTo>
                  <a:pt x="40802" y="70587"/>
                </a:lnTo>
                <a:lnTo>
                  <a:pt x="43394" y="74680"/>
                </a:lnTo>
                <a:lnTo>
                  <a:pt x="46075" y="78362"/>
                </a:lnTo>
                <a:lnTo>
                  <a:pt x="48814" y="82721"/>
                </a:lnTo>
                <a:lnTo>
                  <a:pt x="51593" y="87533"/>
                </a:lnTo>
                <a:lnTo>
                  <a:pt x="54398" y="92645"/>
                </a:lnTo>
                <a:lnTo>
                  <a:pt x="56268" y="97959"/>
                </a:lnTo>
                <a:lnTo>
                  <a:pt x="57515" y="103406"/>
                </a:lnTo>
                <a:lnTo>
                  <a:pt x="58346" y="108942"/>
                </a:lnTo>
                <a:lnTo>
                  <a:pt x="59852" y="115490"/>
                </a:lnTo>
                <a:lnTo>
                  <a:pt x="61809" y="122714"/>
                </a:lnTo>
                <a:lnTo>
                  <a:pt x="64066" y="130387"/>
                </a:lnTo>
                <a:lnTo>
                  <a:pt x="67476" y="137407"/>
                </a:lnTo>
                <a:lnTo>
                  <a:pt x="71654" y="143992"/>
                </a:lnTo>
                <a:lnTo>
                  <a:pt x="76345" y="150287"/>
                </a:lnTo>
                <a:lnTo>
                  <a:pt x="80424" y="156389"/>
                </a:lnTo>
                <a:lnTo>
                  <a:pt x="84096" y="162362"/>
                </a:lnTo>
                <a:lnTo>
                  <a:pt x="87497" y="168249"/>
                </a:lnTo>
                <a:lnTo>
                  <a:pt x="89764" y="173126"/>
                </a:lnTo>
                <a:lnTo>
                  <a:pt x="91275" y="177330"/>
                </a:lnTo>
                <a:lnTo>
                  <a:pt x="92283" y="181085"/>
                </a:lnTo>
                <a:lnTo>
                  <a:pt x="93907" y="183588"/>
                </a:lnTo>
                <a:lnTo>
                  <a:pt x="95942" y="185257"/>
                </a:lnTo>
                <a:lnTo>
                  <a:pt x="98252" y="186370"/>
                </a:lnTo>
                <a:lnTo>
                  <a:pt x="99791" y="188064"/>
                </a:lnTo>
                <a:lnTo>
                  <a:pt x="100818" y="190146"/>
                </a:lnTo>
                <a:lnTo>
                  <a:pt x="101502" y="192486"/>
                </a:lnTo>
                <a:lnTo>
                  <a:pt x="102911" y="194047"/>
                </a:lnTo>
                <a:lnTo>
                  <a:pt x="104802" y="195087"/>
                </a:lnTo>
                <a:lnTo>
                  <a:pt x="12001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4"/>
          <p:cNvSpPr/>
          <p:nvPr/>
        </p:nvSpPr>
        <p:spPr>
          <a:xfrm>
            <a:off x="842962" y="2768917"/>
            <a:ext cx="17146" cy="120016"/>
          </a:xfrm>
          <a:custGeom>
            <a:avLst/>
            <a:gdLst/>
            <a:ahLst/>
            <a:cxnLst/>
            <a:rect l="0" t="0" r="0" b="0"/>
            <a:pathLst>
              <a:path w="17146" h="120016">
                <a:moveTo>
                  <a:pt x="0" y="0"/>
                </a:moveTo>
                <a:lnTo>
                  <a:pt x="0" y="49448"/>
                </a:lnTo>
                <a:lnTo>
                  <a:pt x="952" y="60588"/>
                </a:lnTo>
                <a:lnTo>
                  <a:pt x="2540" y="69919"/>
                </a:lnTo>
                <a:lnTo>
                  <a:pt x="4551" y="78045"/>
                </a:lnTo>
                <a:lnTo>
                  <a:pt x="5891" y="85368"/>
                </a:lnTo>
                <a:lnTo>
                  <a:pt x="6785" y="92154"/>
                </a:lnTo>
                <a:lnTo>
                  <a:pt x="7381" y="98584"/>
                </a:lnTo>
                <a:lnTo>
                  <a:pt x="8731" y="103823"/>
                </a:lnTo>
                <a:lnTo>
                  <a:pt x="10583" y="108268"/>
                </a:lnTo>
                <a:lnTo>
                  <a:pt x="17145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5"/>
          <p:cNvSpPr/>
          <p:nvPr/>
        </p:nvSpPr>
        <p:spPr>
          <a:xfrm>
            <a:off x="808672" y="2820352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4551" y="8573"/>
                </a:lnTo>
                <a:lnTo>
                  <a:pt x="11606" y="7620"/>
                </a:lnTo>
                <a:lnTo>
                  <a:pt x="34686" y="4022"/>
                </a:lnTo>
                <a:lnTo>
                  <a:pt x="45031" y="2681"/>
                </a:lnTo>
                <a:lnTo>
                  <a:pt x="53833" y="1787"/>
                </a:lnTo>
                <a:lnTo>
                  <a:pt x="67741" y="794"/>
                </a:lnTo>
                <a:lnTo>
                  <a:pt x="77097" y="353"/>
                </a:lnTo>
                <a:lnTo>
                  <a:pt x="96821" y="10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6"/>
          <p:cNvSpPr/>
          <p:nvPr/>
        </p:nvSpPr>
        <p:spPr>
          <a:xfrm>
            <a:off x="1005839" y="2768979"/>
            <a:ext cx="188596" cy="162817"/>
          </a:xfrm>
          <a:custGeom>
            <a:avLst/>
            <a:gdLst/>
            <a:ahLst/>
            <a:cxnLst/>
            <a:rect l="0" t="0" r="0" b="0"/>
            <a:pathLst>
              <a:path w="188596" h="162817">
                <a:moveTo>
                  <a:pt x="0" y="17083"/>
                </a:moveTo>
                <a:lnTo>
                  <a:pt x="13653" y="7982"/>
                </a:lnTo>
                <a:lnTo>
                  <a:pt x="19580" y="5300"/>
                </a:lnTo>
                <a:lnTo>
                  <a:pt x="25436" y="3513"/>
                </a:lnTo>
                <a:lnTo>
                  <a:pt x="31245" y="2321"/>
                </a:lnTo>
                <a:lnTo>
                  <a:pt x="37023" y="1527"/>
                </a:lnTo>
                <a:lnTo>
                  <a:pt x="42779" y="997"/>
                </a:lnTo>
                <a:lnTo>
                  <a:pt x="48522" y="644"/>
                </a:lnTo>
                <a:lnTo>
                  <a:pt x="65063" y="252"/>
                </a:lnTo>
                <a:lnTo>
                  <a:pt x="97625" y="0"/>
                </a:lnTo>
                <a:lnTo>
                  <a:pt x="103183" y="932"/>
                </a:lnTo>
                <a:lnTo>
                  <a:pt x="107842" y="2506"/>
                </a:lnTo>
                <a:lnTo>
                  <a:pt x="126712" y="11875"/>
                </a:lnTo>
                <a:lnTo>
                  <a:pt x="129243" y="15516"/>
                </a:lnTo>
                <a:lnTo>
                  <a:pt x="129977" y="19849"/>
                </a:lnTo>
                <a:lnTo>
                  <a:pt x="129514" y="24642"/>
                </a:lnTo>
                <a:lnTo>
                  <a:pt x="128253" y="30695"/>
                </a:lnTo>
                <a:lnTo>
                  <a:pt x="126459" y="37587"/>
                </a:lnTo>
                <a:lnTo>
                  <a:pt x="124311" y="45040"/>
                </a:lnTo>
                <a:lnTo>
                  <a:pt x="121927" y="50961"/>
                </a:lnTo>
                <a:lnTo>
                  <a:pt x="119385" y="55861"/>
                </a:lnTo>
                <a:lnTo>
                  <a:pt x="116738" y="60080"/>
                </a:lnTo>
                <a:lnTo>
                  <a:pt x="114020" y="64798"/>
                </a:lnTo>
                <a:lnTo>
                  <a:pt x="108461" y="75120"/>
                </a:lnTo>
                <a:lnTo>
                  <a:pt x="105645" y="79587"/>
                </a:lnTo>
                <a:lnTo>
                  <a:pt x="102815" y="83517"/>
                </a:lnTo>
                <a:lnTo>
                  <a:pt x="99976" y="87090"/>
                </a:lnTo>
                <a:lnTo>
                  <a:pt x="97131" y="91377"/>
                </a:lnTo>
                <a:lnTo>
                  <a:pt x="94282" y="96140"/>
                </a:lnTo>
                <a:lnTo>
                  <a:pt x="91430" y="101220"/>
                </a:lnTo>
                <a:lnTo>
                  <a:pt x="87623" y="106512"/>
                </a:lnTo>
                <a:lnTo>
                  <a:pt x="83181" y="111945"/>
                </a:lnTo>
                <a:lnTo>
                  <a:pt x="78314" y="117472"/>
                </a:lnTo>
                <a:lnTo>
                  <a:pt x="75069" y="123061"/>
                </a:lnTo>
                <a:lnTo>
                  <a:pt x="72906" y="128693"/>
                </a:lnTo>
                <a:lnTo>
                  <a:pt x="71464" y="134352"/>
                </a:lnTo>
                <a:lnTo>
                  <a:pt x="71456" y="139077"/>
                </a:lnTo>
                <a:lnTo>
                  <a:pt x="72402" y="143180"/>
                </a:lnTo>
                <a:lnTo>
                  <a:pt x="73986" y="146868"/>
                </a:lnTo>
                <a:lnTo>
                  <a:pt x="76947" y="149326"/>
                </a:lnTo>
                <a:lnTo>
                  <a:pt x="80825" y="150965"/>
                </a:lnTo>
                <a:lnTo>
                  <a:pt x="85316" y="152058"/>
                </a:lnTo>
                <a:lnTo>
                  <a:pt x="89263" y="153739"/>
                </a:lnTo>
                <a:lnTo>
                  <a:pt x="92846" y="155812"/>
                </a:lnTo>
                <a:lnTo>
                  <a:pt x="96188" y="158146"/>
                </a:lnTo>
                <a:lnTo>
                  <a:pt x="100320" y="159703"/>
                </a:lnTo>
                <a:lnTo>
                  <a:pt x="104980" y="160741"/>
                </a:lnTo>
                <a:lnTo>
                  <a:pt x="109992" y="161432"/>
                </a:lnTo>
                <a:lnTo>
                  <a:pt x="120001" y="161893"/>
                </a:lnTo>
                <a:lnTo>
                  <a:pt x="188595" y="1628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7"/>
          <p:cNvSpPr/>
          <p:nvPr/>
        </p:nvSpPr>
        <p:spPr>
          <a:xfrm>
            <a:off x="1245869" y="2794635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0" y="31244"/>
                </a:lnTo>
                <a:lnTo>
                  <a:pt x="953" y="36069"/>
                </a:lnTo>
                <a:lnTo>
                  <a:pt x="2540" y="40238"/>
                </a:lnTo>
                <a:lnTo>
                  <a:pt x="4551" y="43970"/>
                </a:lnTo>
                <a:lnTo>
                  <a:pt x="7797" y="51221"/>
                </a:lnTo>
                <a:lnTo>
                  <a:pt x="16483" y="71977"/>
                </a:lnTo>
                <a:lnTo>
                  <a:pt x="20514" y="80370"/>
                </a:lnTo>
                <a:lnTo>
                  <a:pt x="24153" y="86917"/>
                </a:lnTo>
                <a:lnTo>
                  <a:pt x="27533" y="92234"/>
                </a:lnTo>
                <a:lnTo>
                  <a:pt x="30738" y="96732"/>
                </a:lnTo>
                <a:lnTo>
                  <a:pt x="33827" y="100683"/>
                </a:lnTo>
                <a:lnTo>
                  <a:pt x="36839" y="104270"/>
                </a:lnTo>
                <a:lnTo>
                  <a:pt x="39799" y="107613"/>
                </a:lnTo>
                <a:lnTo>
                  <a:pt x="45629" y="113868"/>
                </a:lnTo>
                <a:lnTo>
                  <a:pt x="60008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8"/>
          <p:cNvSpPr/>
          <p:nvPr/>
        </p:nvSpPr>
        <p:spPr>
          <a:xfrm>
            <a:off x="1271587" y="2846070"/>
            <a:ext cx="90665" cy="240031"/>
          </a:xfrm>
          <a:custGeom>
            <a:avLst/>
            <a:gdLst/>
            <a:ahLst/>
            <a:cxnLst/>
            <a:rect l="0" t="0" r="0" b="0"/>
            <a:pathLst>
              <a:path w="90665" h="240031">
                <a:moveTo>
                  <a:pt x="85725" y="0"/>
                </a:moveTo>
                <a:lnTo>
                  <a:pt x="90276" y="9101"/>
                </a:lnTo>
                <a:lnTo>
                  <a:pt x="90664" y="12735"/>
                </a:lnTo>
                <a:lnTo>
                  <a:pt x="89970" y="16110"/>
                </a:lnTo>
                <a:lnTo>
                  <a:pt x="88555" y="19312"/>
                </a:lnTo>
                <a:lnTo>
                  <a:pt x="87612" y="24305"/>
                </a:lnTo>
                <a:lnTo>
                  <a:pt x="86983" y="30490"/>
                </a:lnTo>
                <a:lnTo>
                  <a:pt x="86563" y="37472"/>
                </a:lnTo>
                <a:lnTo>
                  <a:pt x="83426" y="46889"/>
                </a:lnTo>
                <a:lnTo>
                  <a:pt x="78478" y="57929"/>
                </a:lnTo>
                <a:lnTo>
                  <a:pt x="72321" y="70052"/>
                </a:lnTo>
                <a:lnTo>
                  <a:pt x="66311" y="80991"/>
                </a:lnTo>
                <a:lnTo>
                  <a:pt x="60400" y="91141"/>
                </a:lnTo>
                <a:lnTo>
                  <a:pt x="54554" y="100766"/>
                </a:lnTo>
                <a:lnTo>
                  <a:pt x="50657" y="110992"/>
                </a:lnTo>
                <a:lnTo>
                  <a:pt x="48059" y="121619"/>
                </a:lnTo>
                <a:lnTo>
                  <a:pt x="46327" y="132515"/>
                </a:lnTo>
                <a:lnTo>
                  <a:pt x="43267" y="141683"/>
                </a:lnTo>
                <a:lnTo>
                  <a:pt x="39322" y="149700"/>
                </a:lnTo>
                <a:lnTo>
                  <a:pt x="34787" y="156950"/>
                </a:lnTo>
                <a:lnTo>
                  <a:pt x="30811" y="165593"/>
                </a:lnTo>
                <a:lnTo>
                  <a:pt x="27209" y="17516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9"/>
          <p:cNvSpPr/>
          <p:nvPr/>
        </p:nvSpPr>
        <p:spPr>
          <a:xfrm>
            <a:off x="1468754" y="2923222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18204" y="25717"/>
                </a:lnTo>
                <a:lnTo>
                  <a:pt x="25471" y="24765"/>
                </a:lnTo>
                <a:lnTo>
                  <a:pt x="32221" y="23178"/>
                </a:lnTo>
                <a:lnTo>
                  <a:pt x="38626" y="21167"/>
                </a:lnTo>
                <a:lnTo>
                  <a:pt x="48611" y="18873"/>
                </a:lnTo>
                <a:lnTo>
                  <a:pt x="74945" y="13786"/>
                </a:lnTo>
                <a:lnTo>
                  <a:pt x="86158" y="12048"/>
                </a:lnTo>
                <a:lnTo>
                  <a:pt x="95539" y="10890"/>
                </a:lnTo>
                <a:lnTo>
                  <a:pt x="103698" y="10117"/>
                </a:lnTo>
                <a:lnTo>
                  <a:pt x="113900" y="8650"/>
                </a:lnTo>
                <a:lnTo>
                  <a:pt x="125463" y="671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0"/>
          <p:cNvSpPr/>
          <p:nvPr/>
        </p:nvSpPr>
        <p:spPr>
          <a:xfrm>
            <a:off x="1554479" y="2854642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21"/>
          <p:cNvSpPr/>
          <p:nvPr/>
        </p:nvSpPr>
        <p:spPr>
          <a:xfrm>
            <a:off x="1785937" y="2820352"/>
            <a:ext cx="212143" cy="161077"/>
          </a:xfrm>
          <a:custGeom>
            <a:avLst/>
            <a:gdLst/>
            <a:ahLst/>
            <a:cxnLst/>
            <a:rect l="0" t="0" r="0" b="0"/>
            <a:pathLst>
              <a:path w="212143" h="161077">
                <a:moveTo>
                  <a:pt x="128588" y="0"/>
                </a:moveTo>
                <a:lnTo>
                  <a:pt x="89962" y="19313"/>
                </a:lnTo>
                <a:lnTo>
                  <a:pt x="80930" y="26210"/>
                </a:lnTo>
                <a:lnTo>
                  <a:pt x="70146" y="35571"/>
                </a:lnTo>
                <a:lnTo>
                  <a:pt x="48321" y="55814"/>
                </a:lnTo>
                <a:lnTo>
                  <a:pt x="32271" y="71161"/>
                </a:lnTo>
                <a:lnTo>
                  <a:pt x="26276" y="77921"/>
                </a:lnTo>
                <a:lnTo>
                  <a:pt x="21328" y="84332"/>
                </a:lnTo>
                <a:lnTo>
                  <a:pt x="17076" y="90511"/>
                </a:lnTo>
                <a:lnTo>
                  <a:pt x="13289" y="98441"/>
                </a:lnTo>
                <a:lnTo>
                  <a:pt x="9812" y="107537"/>
                </a:lnTo>
                <a:lnTo>
                  <a:pt x="6541" y="117412"/>
                </a:lnTo>
                <a:lnTo>
                  <a:pt x="4361" y="124947"/>
                </a:lnTo>
                <a:lnTo>
                  <a:pt x="2907" y="130923"/>
                </a:lnTo>
                <a:lnTo>
                  <a:pt x="1938" y="135859"/>
                </a:lnTo>
                <a:lnTo>
                  <a:pt x="3197" y="140103"/>
                </a:lnTo>
                <a:lnTo>
                  <a:pt x="5941" y="143885"/>
                </a:lnTo>
                <a:lnTo>
                  <a:pt x="9676" y="147358"/>
                </a:lnTo>
                <a:lnTo>
                  <a:pt x="14071" y="150626"/>
                </a:lnTo>
                <a:lnTo>
                  <a:pt x="18905" y="153757"/>
                </a:lnTo>
                <a:lnTo>
                  <a:pt x="24033" y="156797"/>
                </a:lnTo>
                <a:lnTo>
                  <a:pt x="29357" y="158824"/>
                </a:lnTo>
                <a:lnTo>
                  <a:pt x="34812" y="160175"/>
                </a:lnTo>
                <a:lnTo>
                  <a:pt x="40353" y="161076"/>
                </a:lnTo>
                <a:lnTo>
                  <a:pt x="46904" y="160724"/>
                </a:lnTo>
                <a:lnTo>
                  <a:pt x="54129" y="159537"/>
                </a:lnTo>
                <a:lnTo>
                  <a:pt x="61804" y="157793"/>
                </a:lnTo>
                <a:lnTo>
                  <a:pt x="69778" y="155678"/>
                </a:lnTo>
                <a:lnTo>
                  <a:pt x="86257" y="150788"/>
                </a:lnTo>
                <a:lnTo>
                  <a:pt x="122978" y="138935"/>
                </a:lnTo>
                <a:lnTo>
                  <a:pt x="150859" y="129694"/>
                </a:lnTo>
                <a:lnTo>
                  <a:pt x="164390" y="125515"/>
                </a:lnTo>
                <a:lnTo>
                  <a:pt x="189585" y="118332"/>
                </a:lnTo>
                <a:lnTo>
                  <a:pt x="197827" y="115083"/>
                </a:lnTo>
                <a:lnTo>
                  <a:pt x="203322" y="111964"/>
                </a:lnTo>
                <a:lnTo>
                  <a:pt x="212142" y="104667"/>
                </a:lnTo>
                <a:lnTo>
                  <a:pt x="211913" y="103115"/>
                </a:lnTo>
                <a:lnTo>
                  <a:pt x="209118" y="98851"/>
                </a:lnTo>
                <a:lnTo>
                  <a:pt x="204182" y="97334"/>
                </a:lnTo>
                <a:lnTo>
                  <a:pt x="197081" y="96322"/>
                </a:lnTo>
                <a:lnTo>
                  <a:pt x="188538" y="95647"/>
                </a:lnTo>
                <a:lnTo>
                  <a:pt x="179032" y="96150"/>
                </a:lnTo>
                <a:lnTo>
                  <a:pt x="168885" y="97437"/>
                </a:lnTo>
                <a:lnTo>
                  <a:pt x="158310" y="99248"/>
                </a:lnTo>
                <a:lnTo>
                  <a:pt x="121160" y="103800"/>
                </a:lnTo>
                <a:lnTo>
                  <a:pt x="97918" y="106348"/>
                </a:lnTo>
                <a:lnTo>
                  <a:pt x="78614" y="108999"/>
                </a:lnTo>
                <a:lnTo>
                  <a:pt x="61934" y="111718"/>
                </a:lnTo>
                <a:lnTo>
                  <a:pt x="47004" y="114484"/>
                </a:lnTo>
                <a:lnTo>
                  <a:pt x="35146" y="117280"/>
                </a:lnTo>
                <a:lnTo>
                  <a:pt x="25336" y="120097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22"/>
          <p:cNvSpPr/>
          <p:nvPr/>
        </p:nvSpPr>
        <p:spPr>
          <a:xfrm>
            <a:off x="971549" y="2263139"/>
            <a:ext cx="282894" cy="840107"/>
          </a:xfrm>
          <a:custGeom>
            <a:avLst/>
            <a:gdLst/>
            <a:ahLst/>
            <a:cxnLst/>
            <a:rect l="0" t="0" r="0" b="0"/>
            <a:pathLst>
              <a:path w="282894" h="840107">
                <a:moveTo>
                  <a:pt x="0" y="0"/>
                </a:moveTo>
                <a:lnTo>
                  <a:pt x="0" y="9102"/>
                </a:lnTo>
                <a:lnTo>
                  <a:pt x="953" y="12736"/>
                </a:lnTo>
                <a:lnTo>
                  <a:pt x="4551" y="19313"/>
                </a:lnTo>
                <a:lnTo>
                  <a:pt x="11932" y="28371"/>
                </a:lnTo>
                <a:lnTo>
                  <a:pt x="20152" y="41638"/>
                </a:lnTo>
                <a:lnTo>
                  <a:pt x="28619" y="53083"/>
                </a:lnTo>
                <a:lnTo>
                  <a:pt x="30510" y="57297"/>
                </a:lnTo>
                <a:lnTo>
                  <a:pt x="42894" y="106018"/>
                </a:lnTo>
                <a:lnTo>
                  <a:pt x="50179" y="128399"/>
                </a:lnTo>
                <a:lnTo>
                  <a:pt x="56592" y="147554"/>
                </a:lnTo>
                <a:lnTo>
                  <a:pt x="65557" y="183208"/>
                </a:lnTo>
                <a:lnTo>
                  <a:pt x="71364" y="203346"/>
                </a:lnTo>
                <a:lnTo>
                  <a:pt x="77104" y="219384"/>
                </a:lnTo>
                <a:lnTo>
                  <a:pt x="110719" y="308632"/>
                </a:lnTo>
                <a:lnTo>
                  <a:pt x="118424" y="333067"/>
                </a:lnTo>
                <a:lnTo>
                  <a:pt x="125023" y="356628"/>
                </a:lnTo>
                <a:lnTo>
                  <a:pt x="134093" y="390360"/>
                </a:lnTo>
                <a:lnTo>
                  <a:pt x="139925" y="409714"/>
                </a:lnTo>
                <a:lnTo>
                  <a:pt x="148232" y="430380"/>
                </a:lnTo>
                <a:lnTo>
                  <a:pt x="153114" y="441225"/>
                </a:lnTo>
                <a:lnTo>
                  <a:pt x="158273" y="456076"/>
                </a:lnTo>
                <a:lnTo>
                  <a:pt x="163618" y="473596"/>
                </a:lnTo>
                <a:lnTo>
                  <a:pt x="169086" y="492896"/>
                </a:lnTo>
                <a:lnTo>
                  <a:pt x="174637" y="516240"/>
                </a:lnTo>
                <a:lnTo>
                  <a:pt x="185884" y="570118"/>
                </a:lnTo>
                <a:lnTo>
                  <a:pt x="191550" y="591534"/>
                </a:lnTo>
                <a:lnTo>
                  <a:pt x="197233" y="608669"/>
                </a:lnTo>
                <a:lnTo>
                  <a:pt x="202926" y="622949"/>
                </a:lnTo>
                <a:lnTo>
                  <a:pt x="209252" y="646437"/>
                </a:lnTo>
                <a:lnTo>
                  <a:pt x="214921" y="671163"/>
                </a:lnTo>
                <a:lnTo>
                  <a:pt x="220433" y="688425"/>
                </a:lnTo>
                <a:lnTo>
                  <a:pt x="240710" y="748126"/>
                </a:lnTo>
                <a:lnTo>
                  <a:pt x="247635" y="766206"/>
                </a:lnTo>
                <a:lnTo>
                  <a:pt x="254349" y="784554"/>
                </a:lnTo>
                <a:lnTo>
                  <a:pt x="255291" y="788784"/>
                </a:lnTo>
                <a:lnTo>
                  <a:pt x="261418" y="801103"/>
                </a:lnTo>
                <a:lnTo>
                  <a:pt x="269539" y="814199"/>
                </a:lnTo>
                <a:lnTo>
                  <a:pt x="276323" y="823194"/>
                </a:lnTo>
                <a:lnTo>
                  <a:pt x="279973" y="830367"/>
                </a:lnTo>
                <a:lnTo>
                  <a:pt x="282893" y="840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3"/>
          <p:cNvSpPr/>
          <p:nvPr/>
        </p:nvSpPr>
        <p:spPr>
          <a:xfrm>
            <a:off x="422909" y="330041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13653" y="17145"/>
                </a:lnTo>
                <a:lnTo>
                  <a:pt x="22437" y="16192"/>
                </a:lnTo>
                <a:lnTo>
                  <a:pt x="33056" y="14605"/>
                </a:lnTo>
                <a:lnTo>
                  <a:pt x="44897" y="12594"/>
                </a:lnTo>
                <a:lnTo>
                  <a:pt x="55649" y="11254"/>
                </a:lnTo>
                <a:lnTo>
                  <a:pt x="65675" y="10360"/>
                </a:lnTo>
                <a:lnTo>
                  <a:pt x="75216" y="9764"/>
                </a:lnTo>
                <a:lnTo>
                  <a:pt x="93437" y="9102"/>
                </a:lnTo>
                <a:lnTo>
                  <a:pt x="102296" y="8925"/>
                </a:lnTo>
                <a:lnTo>
                  <a:pt x="114870" y="7855"/>
                </a:lnTo>
                <a:lnTo>
                  <a:pt x="159660" y="2751"/>
                </a:lnTo>
                <a:lnTo>
                  <a:pt x="170258" y="183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4"/>
          <p:cNvSpPr/>
          <p:nvPr/>
        </p:nvSpPr>
        <p:spPr>
          <a:xfrm>
            <a:off x="441422" y="3308985"/>
            <a:ext cx="125484" cy="257176"/>
          </a:xfrm>
          <a:custGeom>
            <a:avLst/>
            <a:gdLst/>
            <a:ahLst/>
            <a:cxnLst/>
            <a:rect l="0" t="0" r="0" b="0"/>
            <a:pathLst>
              <a:path w="125484" h="257176">
                <a:moveTo>
                  <a:pt x="41495" y="0"/>
                </a:moveTo>
                <a:lnTo>
                  <a:pt x="36944" y="13652"/>
                </a:lnTo>
                <a:lnTo>
                  <a:pt x="33699" y="19579"/>
                </a:lnTo>
                <a:lnTo>
                  <a:pt x="29630" y="25435"/>
                </a:lnTo>
                <a:lnTo>
                  <a:pt x="25012" y="31244"/>
                </a:lnTo>
                <a:lnTo>
                  <a:pt x="20981" y="36069"/>
                </a:lnTo>
                <a:lnTo>
                  <a:pt x="17342" y="40238"/>
                </a:lnTo>
                <a:lnTo>
                  <a:pt x="13963" y="43971"/>
                </a:lnTo>
                <a:lnTo>
                  <a:pt x="10208" y="50657"/>
                </a:lnTo>
                <a:lnTo>
                  <a:pt x="9207" y="53774"/>
                </a:lnTo>
                <a:lnTo>
                  <a:pt x="7587" y="55852"/>
                </a:lnTo>
                <a:lnTo>
                  <a:pt x="5555" y="57237"/>
                </a:lnTo>
                <a:lnTo>
                  <a:pt x="3247" y="58161"/>
                </a:lnTo>
                <a:lnTo>
                  <a:pt x="1709" y="59728"/>
                </a:lnTo>
                <a:lnTo>
                  <a:pt x="684" y="61726"/>
                </a:lnTo>
                <a:lnTo>
                  <a:pt x="0" y="64011"/>
                </a:lnTo>
                <a:lnTo>
                  <a:pt x="497" y="66486"/>
                </a:lnTo>
                <a:lnTo>
                  <a:pt x="3588" y="71777"/>
                </a:lnTo>
                <a:lnTo>
                  <a:pt x="6133" y="75559"/>
                </a:lnTo>
                <a:lnTo>
                  <a:pt x="7443" y="76090"/>
                </a:lnTo>
                <a:lnTo>
                  <a:pt x="9269" y="76444"/>
                </a:lnTo>
                <a:lnTo>
                  <a:pt x="11438" y="76680"/>
                </a:lnTo>
                <a:lnTo>
                  <a:pt x="14790" y="77790"/>
                </a:lnTo>
                <a:lnTo>
                  <a:pt x="18929" y="79482"/>
                </a:lnTo>
                <a:lnTo>
                  <a:pt x="23593" y="81563"/>
                </a:lnTo>
                <a:lnTo>
                  <a:pt x="33856" y="86415"/>
                </a:lnTo>
                <a:lnTo>
                  <a:pt x="39260" y="89042"/>
                </a:lnTo>
                <a:lnTo>
                  <a:pt x="44767" y="90794"/>
                </a:lnTo>
                <a:lnTo>
                  <a:pt x="50344" y="91962"/>
                </a:lnTo>
                <a:lnTo>
                  <a:pt x="55967" y="92740"/>
                </a:lnTo>
                <a:lnTo>
                  <a:pt x="61620" y="94211"/>
                </a:lnTo>
                <a:lnTo>
                  <a:pt x="67294" y="96145"/>
                </a:lnTo>
                <a:lnTo>
                  <a:pt x="72982" y="98387"/>
                </a:lnTo>
                <a:lnTo>
                  <a:pt x="78679" y="101786"/>
                </a:lnTo>
                <a:lnTo>
                  <a:pt x="84382" y="105957"/>
                </a:lnTo>
                <a:lnTo>
                  <a:pt x="90089" y="110643"/>
                </a:lnTo>
                <a:lnTo>
                  <a:pt x="94846" y="115672"/>
                </a:lnTo>
                <a:lnTo>
                  <a:pt x="98970" y="120930"/>
                </a:lnTo>
                <a:lnTo>
                  <a:pt x="102671" y="126340"/>
                </a:lnTo>
                <a:lnTo>
                  <a:pt x="106092" y="130899"/>
                </a:lnTo>
                <a:lnTo>
                  <a:pt x="109324" y="134891"/>
                </a:lnTo>
                <a:lnTo>
                  <a:pt x="112432" y="138504"/>
                </a:lnTo>
                <a:lnTo>
                  <a:pt x="115456" y="142819"/>
                </a:lnTo>
                <a:lnTo>
                  <a:pt x="118425" y="147600"/>
                </a:lnTo>
                <a:lnTo>
                  <a:pt x="121357" y="152692"/>
                </a:lnTo>
                <a:lnTo>
                  <a:pt x="123311" y="157992"/>
                </a:lnTo>
                <a:lnTo>
                  <a:pt x="124614" y="163430"/>
                </a:lnTo>
                <a:lnTo>
                  <a:pt x="125483" y="168961"/>
                </a:lnTo>
                <a:lnTo>
                  <a:pt x="125109" y="173600"/>
                </a:lnTo>
                <a:lnTo>
                  <a:pt x="123908" y="177646"/>
                </a:lnTo>
                <a:lnTo>
                  <a:pt x="110585" y="204635"/>
                </a:lnTo>
                <a:lnTo>
                  <a:pt x="104700" y="212623"/>
                </a:lnTo>
                <a:lnTo>
                  <a:pt x="97919" y="219854"/>
                </a:lnTo>
                <a:lnTo>
                  <a:pt x="84670" y="232015"/>
                </a:lnTo>
                <a:lnTo>
                  <a:pt x="75606" y="240595"/>
                </a:lnTo>
                <a:lnTo>
                  <a:pt x="70903" y="244217"/>
                </a:lnTo>
                <a:lnTo>
                  <a:pt x="65863" y="247583"/>
                </a:lnTo>
                <a:lnTo>
                  <a:pt x="60598" y="250781"/>
                </a:lnTo>
                <a:lnTo>
                  <a:pt x="56135" y="252912"/>
                </a:lnTo>
                <a:lnTo>
                  <a:pt x="52208" y="254333"/>
                </a:lnTo>
                <a:lnTo>
                  <a:pt x="41495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5"/>
          <p:cNvSpPr/>
          <p:nvPr/>
        </p:nvSpPr>
        <p:spPr>
          <a:xfrm>
            <a:off x="774382" y="3386137"/>
            <a:ext cx="128588" cy="197168"/>
          </a:xfrm>
          <a:custGeom>
            <a:avLst/>
            <a:gdLst/>
            <a:ahLst/>
            <a:cxnLst/>
            <a:rect l="0" t="0" r="0" b="0"/>
            <a:pathLst>
              <a:path w="128588" h="197168">
                <a:moveTo>
                  <a:pt x="128587" y="0"/>
                </a:moveTo>
                <a:lnTo>
                  <a:pt x="128587" y="13653"/>
                </a:lnTo>
                <a:lnTo>
                  <a:pt x="126682" y="19579"/>
                </a:lnTo>
                <a:lnTo>
                  <a:pt x="123507" y="25435"/>
                </a:lnTo>
                <a:lnTo>
                  <a:pt x="119486" y="31244"/>
                </a:lnTo>
                <a:lnTo>
                  <a:pt x="115852" y="37974"/>
                </a:lnTo>
                <a:lnTo>
                  <a:pt x="112477" y="45319"/>
                </a:lnTo>
                <a:lnTo>
                  <a:pt x="109275" y="53073"/>
                </a:lnTo>
                <a:lnTo>
                  <a:pt x="103330" y="63004"/>
                </a:lnTo>
                <a:lnTo>
                  <a:pt x="95557" y="74388"/>
                </a:lnTo>
                <a:lnTo>
                  <a:pt x="86564" y="86739"/>
                </a:lnTo>
                <a:lnTo>
                  <a:pt x="78665" y="96879"/>
                </a:lnTo>
                <a:lnTo>
                  <a:pt x="71493" y="105544"/>
                </a:lnTo>
                <a:lnTo>
                  <a:pt x="64807" y="113225"/>
                </a:lnTo>
                <a:lnTo>
                  <a:pt x="58445" y="121203"/>
                </a:lnTo>
                <a:lnTo>
                  <a:pt x="52298" y="129380"/>
                </a:lnTo>
                <a:lnTo>
                  <a:pt x="46295" y="137688"/>
                </a:lnTo>
                <a:lnTo>
                  <a:pt x="41341" y="144180"/>
                </a:lnTo>
                <a:lnTo>
                  <a:pt x="37086" y="149460"/>
                </a:lnTo>
                <a:lnTo>
                  <a:pt x="33296" y="153932"/>
                </a:lnTo>
                <a:lnTo>
                  <a:pt x="29818" y="158819"/>
                </a:lnTo>
                <a:lnTo>
                  <a:pt x="26546" y="163982"/>
                </a:lnTo>
                <a:lnTo>
                  <a:pt x="23412" y="169329"/>
                </a:lnTo>
                <a:lnTo>
                  <a:pt x="19418" y="174798"/>
                </a:lnTo>
                <a:lnTo>
                  <a:pt x="14850" y="180350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6"/>
          <p:cNvSpPr/>
          <p:nvPr/>
        </p:nvSpPr>
        <p:spPr>
          <a:xfrm>
            <a:off x="791527" y="3394710"/>
            <a:ext cx="94298" cy="162878"/>
          </a:xfrm>
          <a:custGeom>
            <a:avLst/>
            <a:gdLst/>
            <a:ahLst/>
            <a:cxnLst/>
            <a:rect l="0" t="0" r="0" b="0"/>
            <a:pathLst>
              <a:path w="94298" h="162878">
                <a:moveTo>
                  <a:pt x="0" y="0"/>
                </a:moveTo>
                <a:lnTo>
                  <a:pt x="11932" y="11932"/>
                </a:lnTo>
                <a:lnTo>
                  <a:pt x="14622" y="15574"/>
                </a:lnTo>
                <a:lnTo>
                  <a:pt x="17368" y="19908"/>
                </a:lnTo>
                <a:lnTo>
                  <a:pt x="20151" y="24702"/>
                </a:lnTo>
                <a:lnTo>
                  <a:pt x="22007" y="28850"/>
                </a:lnTo>
                <a:lnTo>
                  <a:pt x="23244" y="32568"/>
                </a:lnTo>
                <a:lnTo>
                  <a:pt x="24068" y="35999"/>
                </a:lnTo>
                <a:lnTo>
                  <a:pt x="25570" y="39240"/>
                </a:lnTo>
                <a:lnTo>
                  <a:pt x="27524" y="42352"/>
                </a:lnTo>
                <a:lnTo>
                  <a:pt x="29780" y="45380"/>
                </a:lnTo>
                <a:lnTo>
                  <a:pt x="31283" y="49303"/>
                </a:lnTo>
                <a:lnTo>
                  <a:pt x="32285" y="53824"/>
                </a:lnTo>
                <a:lnTo>
                  <a:pt x="32954" y="58742"/>
                </a:lnTo>
                <a:lnTo>
                  <a:pt x="34352" y="62974"/>
                </a:lnTo>
                <a:lnTo>
                  <a:pt x="36236" y="66748"/>
                </a:lnTo>
                <a:lnTo>
                  <a:pt x="38445" y="70216"/>
                </a:lnTo>
                <a:lnTo>
                  <a:pt x="40870" y="75385"/>
                </a:lnTo>
                <a:lnTo>
                  <a:pt x="43439" y="81689"/>
                </a:lnTo>
                <a:lnTo>
                  <a:pt x="46104" y="88749"/>
                </a:lnTo>
                <a:lnTo>
                  <a:pt x="48834" y="94409"/>
                </a:lnTo>
                <a:lnTo>
                  <a:pt x="51606" y="99134"/>
                </a:lnTo>
                <a:lnTo>
                  <a:pt x="54406" y="103236"/>
                </a:lnTo>
                <a:lnTo>
                  <a:pt x="57226" y="106924"/>
                </a:lnTo>
                <a:lnTo>
                  <a:pt x="60058" y="110335"/>
                </a:lnTo>
                <a:lnTo>
                  <a:pt x="62899" y="113562"/>
                </a:lnTo>
                <a:lnTo>
                  <a:pt x="66697" y="118570"/>
                </a:lnTo>
                <a:lnTo>
                  <a:pt x="75998" y="131755"/>
                </a:lnTo>
                <a:lnTo>
                  <a:pt x="79240" y="137367"/>
                </a:lnTo>
                <a:lnTo>
                  <a:pt x="81402" y="142060"/>
                </a:lnTo>
                <a:lnTo>
                  <a:pt x="94297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7"/>
          <p:cNvSpPr/>
          <p:nvPr/>
        </p:nvSpPr>
        <p:spPr>
          <a:xfrm>
            <a:off x="1100137" y="346329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8"/>
          <p:cNvSpPr/>
          <p:nvPr/>
        </p:nvSpPr>
        <p:spPr>
          <a:xfrm>
            <a:off x="1125854" y="337756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40347" y="17145"/>
                </a:lnTo>
                <a:lnTo>
                  <a:pt x="50710" y="16192"/>
                </a:lnTo>
                <a:lnTo>
                  <a:pt x="61430" y="14605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9"/>
          <p:cNvSpPr/>
          <p:nvPr/>
        </p:nvSpPr>
        <p:spPr>
          <a:xfrm>
            <a:off x="4529137" y="68494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0"/>
          <p:cNvSpPr/>
          <p:nvPr/>
        </p:nvSpPr>
        <p:spPr>
          <a:xfrm>
            <a:off x="1485899" y="3317557"/>
            <a:ext cx="17146" cy="308611"/>
          </a:xfrm>
          <a:custGeom>
            <a:avLst/>
            <a:gdLst/>
            <a:ahLst/>
            <a:cxnLst/>
            <a:rect l="0" t="0" r="0" b="0"/>
            <a:pathLst>
              <a:path w="17146" h="308611">
                <a:moveTo>
                  <a:pt x="17145" y="0"/>
                </a:moveTo>
                <a:lnTo>
                  <a:pt x="17145" y="52234"/>
                </a:lnTo>
                <a:lnTo>
                  <a:pt x="16193" y="62445"/>
                </a:lnTo>
                <a:lnTo>
                  <a:pt x="14605" y="74015"/>
                </a:lnTo>
                <a:lnTo>
                  <a:pt x="12595" y="86491"/>
                </a:lnTo>
                <a:lnTo>
                  <a:pt x="11254" y="99571"/>
                </a:lnTo>
                <a:lnTo>
                  <a:pt x="10360" y="113053"/>
                </a:lnTo>
                <a:lnTo>
                  <a:pt x="9765" y="126804"/>
                </a:lnTo>
                <a:lnTo>
                  <a:pt x="8415" y="140733"/>
                </a:lnTo>
                <a:lnTo>
                  <a:pt x="6562" y="154782"/>
                </a:lnTo>
                <a:lnTo>
                  <a:pt x="4375" y="168911"/>
                </a:lnTo>
                <a:lnTo>
                  <a:pt x="2917" y="182140"/>
                </a:lnTo>
                <a:lnTo>
                  <a:pt x="1945" y="194769"/>
                </a:lnTo>
                <a:lnTo>
                  <a:pt x="1297" y="206998"/>
                </a:lnTo>
                <a:lnTo>
                  <a:pt x="577" y="23582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31"/>
          <p:cNvSpPr/>
          <p:nvPr/>
        </p:nvSpPr>
        <p:spPr>
          <a:xfrm>
            <a:off x="1641522" y="3343275"/>
            <a:ext cx="270607" cy="205084"/>
          </a:xfrm>
          <a:custGeom>
            <a:avLst/>
            <a:gdLst/>
            <a:ahLst/>
            <a:cxnLst/>
            <a:rect l="0" t="0" r="0" b="0"/>
            <a:pathLst>
              <a:path w="270607" h="205084">
                <a:moveTo>
                  <a:pt x="135842" y="25717"/>
                </a:moveTo>
                <a:lnTo>
                  <a:pt x="122190" y="25717"/>
                </a:lnTo>
                <a:lnTo>
                  <a:pt x="116263" y="26670"/>
                </a:lnTo>
                <a:lnTo>
                  <a:pt x="110407" y="28257"/>
                </a:lnTo>
                <a:lnTo>
                  <a:pt x="104598" y="30268"/>
                </a:lnTo>
                <a:lnTo>
                  <a:pt x="98820" y="33514"/>
                </a:lnTo>
                <a:lnTo>
                  <a:pt x="93064" y="37582"/>
                </a:lnTo>
                <a:lnTo>
                  <a:pt x="87321" y="42200"/>
                </a:lnTo>
                <a:lnTo>
                  <a:pt x="81587" y="47183"/>
                </a:lnTo>
                <a:lnTo>
                  <a:pt x="75860" y="52410"/>
                </a:lnTo>
                <a:lnTo>
                  <a:pt x="70136" y="57800"/>
                </a:lnTo>
                <a:lnTo>
                  <a:pt x="61558" y="67108"/>
                </a:lnTo>
                <a:lnTo>
                  <a:pt x="39327" y="92691"/>
                </a:lnTo>
                <a:lnTo>
                  <a:pt x="29589" y="104656"/>
                </a:lnTo>
                <a:lnTo>
                  <a:pt x="21192" y="115491"/>
                </a:lnTo>
                <a:lnTo>
                  <a:pt x="13689" y="125571"/>
                </a:lnTo>
                <a:lnTo>
                  <a:pt x="8687" y="134197"/>
                </a:lnTo>
                <a:lnTo>
                  <a:pt x="5352" y="141852"/>
                </a:lnTo>
                <a:lnTo>
                  <a:pt x="3129" y="148860"/>
                </a:lnTo>
                <a:lnTo>
                  <a:pt x="1647" y="155437"/>
                </a:lnTo>
                <a:lnTo>
                  <a:pt x="659" y="161727"/>
                </a:lnTo>
                <a:lnTo>
                  <a:pt x="0" y="167826"/>
                </a:lnTo>
                <a:lnTo>
                  <a:pt x="513" y="173796"/>
                </a:lnTo>
                <a:lnTo>
                  <a:pt x="1808" y="179682"/>
                </a:lnTo>
                <a:lnTo>
                  <a:pt x="3624" y="185510"/>
                </a:lnTo>
                <a:lnTo>
                  <a:pt x="6739" y="190348"/>
                </a:lnTo>
                <a:lnTo>
                  <a:pt x="10721" y="194526"/>
                </a:lnTo>
                <a:lnTo>
                  <a:pt x="15281" y="198264"/>
                </a:lnTo>
                <a:lnTo>
                  <a:pt x="21178" y="200756"/>
                </a:lnTo>
                <a:lnTo>
                  <a:pt x="27967" y="202417"/>
                </a:lnTo>
                <a:lnTo>
                  <a:pt x="35351" y="203525"/>
                </a:lnTo>
                <a:lnTo>
                  <a:pt x="43130" y="204263"/>
                </a:lnTo>
                <a:lnTo>
                  <a:pt x="51174" y="204755"/>
                </a:lnTo>
                <a:lnTo>
                  <a:pt x="59394" y="205083"/>
                </a:lnTo>
                <a:lnTo>
                  <a:pt x="68685" y="204349"/>
                </a:lnTo>
                <a:lnTo>
                  <a:pt x="78688" y="202908"/>
                </a:lnTo>
                <a:lnTo>
                  <a:pt x="89167" y="200994"/>
                </a:lnTo>
                <a:lnTo>
                  <a:pt x="99963" y="197813"/>
                </a:lnTo>
                <a:lnTo>
                  <a:pt x="110970" y="193788"/>
                </a:lnTo>
                <a:lnTo>
                  <a:pt x="160563" y="173640"/>
                </a:lnTo>
                <a:lnTo>
                  <a:pt x="173278" y="168147"/>
                </a:lnTo>
                <a:lnTo>
                  <a:pt x="197565" y="156964"/>
                </a:lnTo>
                <a:lnTo>
                  <a:pt x="208423" y="151315"/>
                </a:lnTo>
                <a:lnTo>
                  <a:pt x="218520" y="145644"/>
                </a:lnTo>
                <a:lnTo>
                  <a:pt x="228108" y="139958"/>
                </a:lnTo>
                <a:lnTo>
                  <a:pt x="236406" y="133310"/>
                </a:lnTo>
                <a:lnTo>
                  <a:pt x="243842" y="126021"/>
                </a:lnTo>
                <a:lnTo>
                  <a:pt x="250704" y="118304"/>
                </a:lnTo>
                <a:lnTo>
                  <a:pt x="256232" y="111254"/>
                </a:lnTo>
                <a:lnTo>
                  <a:pt x="260870" y="104649"/>
                </a:lnTo>
                <a:lnTo>
                  <a:pt x="264914" y="98341"/>
                </a:lnTo>
                <a:lnTo>
                  <a:pt x="267610" y="92231"/>
                </a:lnTo>
                <a:lnTo>
                  <a:pt x="269408" y="86252"/>
                </a:lnTo>
                <a:lnTo>
                  <a:pt x="270606" y="80361"/>
                </a:lnTo>
                <a:lnTo>
                  <a:pt x="270452" y="74529"/>
                </a:lnTo>
                <a:lnTo>
                  <a:pt x="269397" y="68736"/>
                </a:lnTo>
                <a:lnTo>
                  <a:pt x="267741" y="62969"/>
                </a:lnTo>
                <a:lnTo>
                  <a:pt x="264733" y="57219"/>
                </a:lnTo>
                <a:lnTo>
                  <a:pt x="260822" y="51481"/>
                </a:lnTo>
                <a:lnTo>
                  <a:pt x="256310" y="45751"/>
                </a:lnTo>
                <a:lnTo>
                  <a:pt x="250444" y="40025"/>
                </a:lnTo>
                <a:lnTo>
                  <a:pt x="243676" y="34304"/>
                </a:lnTo>
                <a:lnTo>
                  <a:pt x="236306" y="28584"/>
                </a:lnTo>
                <a:lnTo>
                  <a:pt x="228536" y="23818"/>
                </a:lnTo>
                <a:lnTo>
                  <a:pt x="220498" y="19689"/>
                </a:lnTo>
                <a:lnTo>
                  <a:pt x="212282" y="15983"/>
                </a:lnTo>
                <a:lnTo>
                  <a:pt x="204900" y="13513"/>
                </a:lnTo>
                <a:lnTo>
                  <a:pt x="198073" y="11866"/>
                </a:lnTo>
                <a:lnTo>
                  <a:pt x="191617" y="10768"/>
                </a:lnTo>
                <a:lnTo>
                  <a:pt x="183503" y="9083"/>
                </a:lnTo>
                <a:lnTo>
                  <a:pt x="1444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32"/>
          <p:cNvSpPr/>
          <p:nvPr/>
        </p:nvSpPr>
        <p:spPr>
          <a:xfrm>
            <a:off x="457199" y="3651885"/>
            <a:ext cx="334329" cy="34291"/>
          </a:xfrm>
          <a:custGeom>
            <a:avLst/>
            <a:gdLst/>
            <a:ahLst/>
            <a:cxnLst/>
            <a:rect l="0" t="0" r="0" b="0"/>
            <a:pathLst>
              <a:path w="334329" h="34291">
                <a:moveTo>
                  <a:pt x="0" y="34290"/>
                </a:moveTo>
                <a:lnTo>
                  <a:pt x="27305" y="29739"/>
                </a:lnTo>
                <a:lnTo>
                  <a:pt x="39159" y="27446"/>
                </a:lnTo>
                <a:lnTo>
                  <a:pt x="62489" y="22358"/>
                </a:lnTo>
                <a:lnTo>
                  <a:pt x="74045" y="20620"/>
                </a:lnTo>
                <a:lnTo>
                  <a:pt x="85558" y="19462"/>
                </a:lnTo>
                <a:lnTo>
                  <a:pt x="97044" y="18689"/>
                </a:lnTo>
                <a:lnTo>
                  <a:pt x="109464" y="17222"/>
                </a:lnTo>
                <a:lnTo>
                  <a:pt x="122506" y="15291"/>
                </a:lnTo>
                <a:lnTo>
                  <a:pt x="135963" y="13051"/>
                </a:lnTo>
                <a:lnTo>
                  <a:pt x="149697" y="11558"/>
                </a:lnTo>
                <a:lnTo>
                  <a:pt x="163616" y="10563"/>
                </a:lnTo>
                <a:lnTo>
                  <a:pt x="177657" y="9899"/>
                </a:lnTo>
                <a:lnTo>
                  <a:pt x="216119" y="6622"/>
                </a:lnTo>
                <a:lnTo>
                  <a:pt x="238377" y="4415"/>
                </a:lnTo>
                <a:lnTo>
                  <a:pt x="256073" y="2943"/>
                </a:lnTo>
                <a:lnTo>
                  <a:pt x="270728" y="1962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3"/>
          <p:cNvSpPr/>
          <p:nvPr/>
        </p:nvSpPr>
        <p:spPr>
          <a:xfrm>
            <a:off x="585787" y="3720465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18203" y="4551"/>
                </a:lnTo>
                <a:lnTo>
                  <a:pt x="26423" y="5891"/>
                </a:lnTo>
                <a:lnTo>
                  <a:pt x="34760" y="6785"/>
                </a:lnTo>
                <a:lnTo>
                  <a:pt x="43176" y="7381"/>
                </a:lnTo>
                <a:lnTo>
                  <a:pt x="51644" y="7778"/>
                </a:lnTo>
                <a:lnTo>
                  <a:pt x="68673" y="8219"/>
                </a:lnTo>
                <a:lnTo>
                  <a:pt x="130732" y="8467"/>
                </a:lnTo>
                <a:lnTo>
                  <a:pt x="150972" y="9455"/>
                </a:lnTo>
                <a:lnTo>
                  <a:pt x="23145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4"/>
          <p:cNvSpPr/>
          <p:nvPr/>
        </p:nvSpPr>
        <p:spPr>
          <a:xfrm>
            <a:off x="602932" y="3711892"/>
            <a:ext cx="123682" cy="308611"/>
          </a:xfrm>
          <a:custGeom>
            <a:avLst/>
            <a:gdLst/>
            <a:ahLst/>
            <a:cxnLst/>
            <a:rect l="0" t="0" r="0" b="0"/>
            <a:pathLst>
              <a:path w="123682" h="308611">
                <a:moveTo>
                  <a:pt x="68580" y="0"/>
                </a:moveTo>
                <a:lnTo>
                  <a:pt x="59478" y="4551"/>
                </a:lnTo>
                <a:lnTo>
                  <a:pt x="55845" y="6844"/>
                </a:lnTo>
                <a:lnTo>
                  <a:pt x="52470" y="9325"/>
                </a:lnTo>
                <a:lnTo>
                  <a:pt x="49267" y="11932"/>
                </a:lnTo>
                <a:lnTo>
                  <a:pt x="46180" y="15575"/>
                </a:lnTo>
                <a:lnTo>
                  <a:pt x="43169" y="19908"/>
                </a:lnTo>
                <a:lnTo>
                  <a:pt x="40209" y="24702"/>
                </a:lnTo>
                <a:lnTo>
                  <a:pt x="37284" y="29803"/>
                </a:lnTo>
                <a:lnTo>
                  <a:pt x="31493" y="40551"/>
                </a:lnTo>
                <a:lnTo>
                  <a:pt x="28615" y="45132"/>
                </a:lnTo>
                <a:lnTo>
                  <a:pt x="25744" y="49138"/>
                </a:lnTo>
                <a:lnTo>
                  <a:pt x="22878" y="52761"/>
                </a:lnTo>
                <a:lnTo>
                  <a:pt x="19062" y="58987"/>
                </a:lnTo>
                <a:lnTo>
                  <a:pt x="14613" y="66947"/>
                </a:lnTo>
                <a:lnTo>
                  <a:pt x="9742" y="76064"/>
                </a:lnTo>
                <a:lnTo>
                  <a:pt x="7447" y="83094"/>
                </a:lnTo>
                <a:lnTo>
                  <a:pt x="6870" y="88734"/>
                </a:lnTo>
                <a:lnTo>
                  <a:pt x="7437" y="93446"/>
                </a:lnTo>
                <a:lnTo>
                  <a:pt x="8768" y="97540"/>
                </a:lnTo>
                <a:lnTo>
                  <a:pt x="10608" y="101222"/>
                </a:lnTo>
                <a:lnTo>
                  <a:pt x="12787" y="104629"/>
                </a:lnTo>
                <a:lnTo>
                  <a:pt x="15192" y="107853"/>
                </a:lnTo>
                <a:lnTo>
                  <a:pt x="17748" y="110954"/>
                </a:lnTo>
                <a:lnTo>
                  <a:pt x="20404" y="113974"/>
                </a:lnTo>
                <a:lnTo>
                  <a:pt x="25033" y="115988"/>
                </a:lnTo>
                <a:lnTo>
                  <a:pt x="30976" y="117330"/>
                </a:lnTo>
                <a:lnTo>
                  <a:pt x="37796" y="118225"/>
                </a:lnTo>
                <a:lnTo>
                  <a:pt x="46152" y="120727"/>
                </a:lnTo>
                <a:lnTo>
                  <a:pt x="55533" y="124300"/>
                </a:lnTo>
                <a:lnTo>
                  <a:pt x="74211" y="132397"/>
                </a:lnTo>
                <a:lnTo>
                  <a:pt x="88863" y="139170"/>
                </a:lnTo>
                <a:lnTo>
                  <a:pt x="94484" y="143263"/>
                </a:lnTo>
                <a:lnTo>
                  <a:pt x="99185" y="147896"/>
                </a:lnTo>
                <a:lnTo>
                  <a:pt x="103271" y="152890"/>
                </a:lnTo>
                <a:lnTo>
                  <a:pt x="106947" y="157172"/>
                </a:lnTo>
                <a:lnTo>
                  <a:pt x="110350" y="160979"/>
                </a:lnTo>
                <a:lnTo>
                  <a:pt x="113572" y="164469"/>
                </a:lnTo>
                <a:lnTo>
                  <a:pt x="116672" y="168701"/>
                </a:lnTo>
                <a:lnTo>
                  <a:pt x="119691" y="173428"/>
                </a:lnTo>
                <a:lnTo>
                  <a:pt x="122657" y="178483"/>
                </a:lnTo>
                <a:lnTo>
                  <a:pt x="123681" y="185664"/>
                </a:lnTo>
                <a:lnTo>
                  <a:pt x="123412" y="194261"/>
                </a:lnTo>
                <a:lnTo>
                  <a:pt x="122279" y="203802"/>
                </a:lnTo>
                <a:lnTo>
                  <a:pt x="121525" y="212068"/>
                </a:lnTo>
                <a:lnTo>
                  <a:pt x="121021" y="219484"/>
                </a:lnTo>
                <a:lnTo>
                  <a:pt x="120686" y="226333"/>
                </a:lnTo>
                <a:lnTo>
                  <a:pt x="119510" y="231851"/>
                </a:lnTo>
                <a:lnTo>
                  <a:pt x="115663" y="240522"/>
                </a:lnTo>
                <a:lnTo>
                  <a:pt x="112351" y="245121"/>
                </a:lnTo>
                <a:lnTo>
                  <a:pt x="108238" y="250091"/>
                </a:lnTo>
                <a:lnTo>
                  <a:pt x="103591" y="255310"/>
                </a:lnTo>
                <a:lnTo>
                  <a:pt x="97636" y="259742"/>
                </a:lnTo>
                <a:lnTo>
                  <a:pt x="90808" y="263649"/>
                </a:lnTo>
                <a:lnTo>
                  <a:pt x="83399" y="267206"/>
                </a:lnTo>
                <a:lnTo>
                  <a:pt x="76554" y="271482"/>
                </a:lnTo>
                <a:lnTo>
                  <a:pt x="70086" y="276238"/>
                </a:lnTo>
                <a:lnTo>
                  <a:pt x="63869" y="281314"/>
                </a:lnTo>
                <a:lnTo>
                  <a:pt x="56867" y="285650"/>
                </a:lnTo>
                <a:lnTo>
                  <a:pt x="49341" y="28949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5"/>
          <p:cNvSpPr/>
          <p:nvPr/>
        </p:nvSpPr>
        <p:spPr>
          <a:xfrm>
            <a:off x="1563052" y="3720465"/>
            <a:ext cx="428626" cy="17146"/>
          </a:xfrm>
          <a:custGeom>
            <a:avLst/>
            <a:gdLst/>
            <a:ahLst/>
            <a:cxnLst/>
            <a:rect l="0" t="0" r="0" b="0"/>
            <a:pathLst>
              <a:path w="428626" h="17146">
                <a:moveTo>
                  <a:pt x="0" y="17145"/>
                </a:moveTo>
                <a:lnTo>
                  <a:pt x="49448" y="17145"/>
                </a:lnTo>
                <a:lnTo>
                  <a:pt x="67255" y="16192"/>
                </a:lnTo>
                <a:lnTo>
                  <a:pt x="130417" y="11253"/>
                </a:lnTo>
                <a:lnTo>
                  <a:pt x="168453" y="9764"/>
                </a:lnTo>
                <a:lnTo>
                  <a:pt x="190407" y="8414"/>
                </a:lnTo>
                <a:lnTo>
                  <a:pt x="240200" y="4374"/>
                </a:lnTo>
                <a:lnTo>
                  <a:pt x="265861" y="2916"/>
                </a:lnTo>
                <a:lnTo>
                  <a:pt x="317233" y="1296"/>
                </a:lnTo>
                <a:lnTo>
                  <a:pt x="379952" y="25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6"/>
          <p:cNvSpPr/>
          <p:nvPr/>
        </p:nvSpPr>
        <p:spPr>
          <a:xfrm>
            <a:off x="1674494" y="3797617"/>
            <a:ext cx="202064" cy="113142"/>
          </a:xfrm>
          <a:custGeom>
            <a:avLst/>
            <a:gdLst/>
            <a:ahLst/>
            <a:cxnLst/>
            <a:rect l="0" t="0" r="0" b="0"/>
            <a:pathLst>
              <a:path w="202064" h="113142">
                <a:moveTo>
                  <a:pt x="0" y="0"/>
                </a:moveTo>
                <a:lnTo>
                  <a:pt x="22755" y="0"/>
                </a:lnTo>
                <a:lnTo>
                  <a:pt x="161476" y="6785"/>
                </a:lnTo>
                <a:lnTo>
                  <a:pt x="193687" y="7778"/>
                </a:lnTo>
                <a:lnTo>
                  <a:pt x="199610" y="8043"/>
                </a:lnTo>
                <a:lnTo>
                  <a:pt x="201654" y="8220"/>
                </a:lnTo>
                <a:lnTo>
                  <a:pt x="202063" y="8337"/>
                </a:lnTo>
                <a:lnTo>
                  <a:pt x="197137" y="8503"/>
                </a:lnTo>
                <a:lnTo>
                  <a:pt x="146246" y="8563"/>
                </a:lnTo>
                <a:lnTo>
                  <a:pt x="133693" y="9519"/>
                </a:lnTo>
                <a:lnTo>
                  <a:pt x="124371" y="11109"/>
                </a:lnTo>
                <a:lnTo>
                  <a:pt x="117204" y="13121"/>
                </a:lnTo>
                <a:lnTo>
                  <a:pt x="108616" y="14462"/>
                </a:lnTo>
                <a:lnTo>
                  <a:pt x="99081" y="15356"/>
                </a:lnTo>
                <a:lnTo>
                  <a:pt x="88914" y="15953"/>
                </a:lnTo>
                <a:lnTo>
                  <a:pt x="81184" y="17303"/>
                </a:lnTo>
                <a:lnTo>
                  <a:pt x="75078" y="19155"/>
                </a:lnTo>
                <a:lnTo>
                  <a:pt x="70054" y="21343"/>
                </a:lnTo>
                <a:lnTo>
                  <a:pt x="59393" y="26313"/>
                </a:lnTo>
                <a:lnTo>
                  <a:pt x="53883" y="28972"/>
                </a:lnTo>
                <a:lnTo>
                  <a:pt x="49257" y="30745"/>
                </a:lnTo>
                <a:lnTo>
                  <a:pt x="41577" y="32714"/>
                </a:lnTo>
                <a:lnTo>
                  <a:pt x="34989" y="36130"/>
                </a:lnTo>
                <a:lnTo>
                  <a:pt x="31899" y="38374"/>
                </a:lnTo>
                <a:lnTo>
                  <a:pt x="29838" y="40823"/>
                </a:lnTo>
                <a:lnTo>
                  <a:pt x="28465" y="43408"/>
                </a:lnTo>
                <a:lnTo>
                  <a:pt x="27549" y="46084"/>
                </a:lnTo>
                <a:lnTo>
                  <a:pt x="27891" y="48820"/>
                </a:lnTo>
                <a:lnTo>
                  <a:pt x="29072" y="51597"/>
                </a:lnTo>
                <a:lnTo>
                  <a:pt x="30811" y="54400"/>
                </a:lnTo>
                <a:lnTo>
                  <a:pt x="37824" y="60056"/>
                </a:lnTo>
                <a:lnTo>
                  <a:pt x="42361" y="62897"/>
                </a:lnTo>
                <a:lnTo>
                  <a:pt x="49196" y="66697"/>
                </a:lnTo>
                <a:lnTo>
                  <a:pt x="66950" y="75998"/>
                </a:lnTo>
                <a:lnTo>
                  <a:pt x="74161" y="80193"/>
                </a:lnTo>
                <a:lnTo>
                  <a:pt x="79921" y="83942"/>
                </a:lnTo>
                <a:lnTo>
                  <a:pt x="84713" y="87394"/>
                </a:lnTo>
                <a:lnTo>
                  <a:pt x="92578" y="93769"/>
                </a:lnTo>
                <a:lnTo>
                  <a:pt x="99249" y="99778"/>
                </a:lnTo>
                <a:lnTo>
                  <a:pt x="105388" y="105623"/>
                </a:lnTo>
                <a:lnTo>
                  <a:pt x="107406" y="108516"/>
                </a:lnTo>
                <a:lnTo>
                  <a:pt x="109209" y="1131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7"/>
          <p:cNvSpPr/>
          <p:nvPr/>
        </p:nvSpPr>
        <p:spPr>
          <a:xfrm>
            <a:off x="1623059" y="4011070"/>
            <a:ext cx="88715" cy="43723"/>
          </a:xfrm>
          <a:custGeom>
            <a:avLst/>
            <a:gdLst/>
            <a:ahLst/>
            <a:cxnLst/>
            <a:rect l="0" t="0" r="0" b="0"/>
            <a:pathLst>
              <a:path w="88715" h="43723">
                <a:moveTo>
                  <a:pt x="88714" y="0"/>
                </a:moveTo>
                <a:lnTo>
                  <a:pt x="83409" y="2896"/>
                </a:lnTo>
                <a:lnTo>
                  <a:pt x="77514" y="5075"/>
                </a:lnTo>
                <a:lnTo>
                  <a:pt x="71678" y="6527"/>
                </a:lnTo>
                <a:lnTo>
                  <a:pt x="65884" y="8448"/>
                </a:lnTo>
                <a:lnTo>
                  <a:pt x="60115" y="10681"/>
                </a:lnTo>
                <a:lnTo>
                  <a:pt x="54364" y="13122"/>
                </a:lnTo>
                <a:lnTo>
                  <a:pt x="42895" y="18375"/>
                </a:lnTo>
                <a:lnTo>
                  <a:pt x="37169" y="21109"/>
                </a:lnTo>
                <a:lnTo>
                  <a:pt x="32400" y="23884"/>
                </a:lnTo>
                <a:lnTo>
                  <a:pt x="24560" y="29508"/>
                </a:lnTo>
                <a:lnTo>
                  <a:pt x="17901" y="32642"/>
                </a:lnTo>
                <a:lnTo>
                  <a:pt x="0" y="437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8"/>
          <p:cNvSpPr/>
          <p:nvPr/>
        </p:nvSpPr>
        <p:spPr>
          <a:xfrm>
            <a:off x="1082992" y="4183379"/>
            <a:ext cx="282893" cy="342901"/>
          </a:xfrm>
          <a:custGeom>
            <a:avLst/>
            <a:gdLst/>
            <a:ahLst/>
            <a:cxnLst/>
            <a:rect l="0" t="0" r="0" b="0"/>
            <a:pathLst>
              <a:path w="282893" h="342901">
                <a:moveTo>
                  <a:pt x="282892" y="0"/>
                </a:moveTo>
                <a:lnTo>
                  <a:pt x="278342" y="9102"/>
                </a:lnTo>
                <a:lnTo>
                  <a:pt x="270961" y="19313"/>
                </a:lnTo>
                <a:lnTo>
                  <a:pt x="262985" y="27951"/>
                </a:lnTo>
                <a:lnTo>
                  <a:pt x="258190" y="32922"/>
                </a:lnTo>
                <a:lnTo>
                  <a:pt x="230004" y="66385"/>
                </a:lnTo>
                <a:lnTo>
                  <a:pt x="164813" y="145934"/>
                </a:lnTo>
                <a:lnTo>
                  <a:pt x="131701" y="188126"/>
                </a:lnTo>
                <a:lnTo>
                  <a:pt x="121138" y="200665"/>
                </a:lnTo>
                <a:lnTo>
                  <a:pt x="110286" y="212834"/>
                </a:lnTo>
                <a:lnTo>
                  <a:pt x="99242" y="224758"/>
                </a:lnTo>
                <a:lnTo>
                  <a:pt x="89974" y="236516"/>
                </a:lnTo>
                <a:lnTo>
                  <a:pt x="81890" y="248165"/>
                </a:lnTo>
                <a:lnTo>
                  <a:pt x="74596" y="259741"/>
                </a:lnTo>
                <a:lnTo>
                  <a:pt x="66875" y="270316"/>
                </a:lnTo>
                <a:lnTo>
                  <a:pt x="58871" y="280224"/>
                </a:lnTo>
                <a:lnTo>
                  <a:pt x="50677" y="289686"/>
                </a:lnTo>
                <a:lnTo>
                  <a:pt x="43310" y="297899"/>
                </a:lnTo>
                <a:lnTo>
                  <a:pt x="30044" y="312105"/>
                </a:lnTo>
                <a:lnTo>
                  <a:pt x="12849" y="32990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9"/>
          <p:cNvSpPr/>
          <p:nvPr/>
        </p:nvSpPr>
        <p:spPr>
          <a:xfrm>
            <a:off x="1142999" y="4191952"/>
            <a:ext cx="197169" cy="282894"/>
          </a:xfrm>
          <a:custGeom>
            <a:avLst/>
            <a:gdLst/>
            <a:ahLst/>
            <a:cxnLst/>
            <a:rect l="0" t="0" r="0" b="0"/>
            <a:pathLst>
              <a:path w="197169" h="282894">
                <a:moveTo>
                  <a:pt x="0" y="0"/>
                </a:moveTo>
                <a:lnTo>
                  <a:pt x="23864" y="23864"/>
                </a:lnTo>
                <a:lnTo>
                  <a:pt x="28292" y="29244"/>
                </a:lnTo>
                <a:lnTo>
                  <a:pt x="32196" y="34736"/>
                </a:lnTo>
                <a:lnTo>
                  <a:pt x="44782" y="54107"/>
                </a:lnTo>
                <a:lnTo>
                  <a:pt x="92082" y="125252"/>
                </a:lnTo>
                <a:lnTo>
                  <a:pt x="99488" y="136841"/>
                </a:lnTo>
                <a:lnTo>
                  <a:pt x="105378" y="146472"/>
                </a:lnTo>
                <a:lnTo>
                  <a:pt x="136715" y="199522"/>
                </a:lnTo>
                <a:lnTo>
                  <a:pt x="151528" y="225912"/>
                </a:lnTo>
                <a:lnTo>
                  <a:pt x="165453" y="249630"/>
                </a:lnTo>
                <a:lnTo>
                  <a:pt x="171262" y="258813"/>
                </a:lnTo>
                <a:lnTo>
                  <a:pt x="176088" y="265887"/>
                </a:lnTo>
                <a:lnTo>
                  <a:pt x="180257" y="271555"/>
                </a:lnTo>
                <a:lnTo>
                  <a:pt x="183989" y="275335"/>
                </a:lnTo>
                <a:lnTo>
                  <a:pt x="187429" y="277854"/>
                </a:lnTo>
                <a:lnTo>
                  <a:pt x="197168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40"/>
          <p:cNvSpPr/>
          <p:nvPr/>
        </p:nvSpPr>
        <p:spPr>
          <a:xfrm>
            <a:off x="1468754" y="4474845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41"/>
          <p:cNvSpPr/>
          <p:nvPr/>
        </p:nvSpPr>
        <p:spPr>
          <a:xfrm>
            <a:off x="1503044" y="4348574"/>
            <a:ext cx="125885" cy="6256"/>
          </a:xfrm>
          <a:custGeom>
            <a:avLst/>
            <a:gdLst/>
            <a:ahLst/>
            <a:cxnLst/>
            <a:rect l="0" t="0" r="0" b="0"/>
            <a:pathLst>
              <a:path w="125885" h="6256">
                <a:moveTo>
                  <a:pt x="0" y="6255"/>
                </a:moveTo>
                <a:lnTo>
                  <a:pt x="49166" y="6255"/>
                </a:lnTo>
                <a:lnTo>
                  <a:pt x="1258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42"/>
          <p:cNvSpPr/>
          <p:nvPr/>
        </p:nvSpPr>
        <p:spPr>
          <a:xfrm>
            <a:off x="1657350" y="434625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3"/>
          <p:cNvSpPr/>
          <p:nvPr/>
        </p:nvSpPr>
        <p:spPr>
          <a:xfrm>
            <a:off x="1785937" y="4217710"/>
            <a:ext cx="600076" cy="402868"/>
          </a:xfrm>
          <a:custGeom>
            <a:avLst/>
            <a:gdLst/>
            <a:ahLst/>
            <a:cxnLst/>
            <a:rect l="0" t="0" r="0" b="0"/>
            <a:pathLst>
              <a:path w="600076" h="402868">
                <a:moveTo>
                  <a:pt x="0" y="17105"/>
                </a:moveTo>
                <a:lnTo>
                  <a:pt x="13652" y="12554"/>
                </a:lnTo>
                <a:lnTo>
                  <a:pt x="31244" y="5173"/>
                </a:lnTo>
                <a:lnTo>
                  <a:pt x="47859" y="2276"/>
                </a:lnTo>
                <a:lnTo>
                  <a:pt x="57623" y="1504"/>
                </a:lnTo>
                <a:lnTo>
                  <a:pt x="76093" y="646"/>
                </a:lnTo>
                <a:lnTo>
                  <a:pt x="85019" y="417"/>
                </a:lnTo>
                <a:lnTo>
                  <a:pt x="192206" y="0"/>
                </a:lnTo>
                <a:lnTo>
                  <a:pt x="208147" y="939"/>
                </a:lnTo>
                <a:lnTo>
                  <a:pt x="221632" y="2518"/>
                </a:lnTo>
                <a:lnTo>
                  <a:pt x="233480" y="4522"/>
                </a:lnTo>
                <a:lnTo>
                  <a:pt x="245188" y="5859"/>
                </a:lnTo>
                <a:lnTo>
                  <a:pt x="256804" y="6750"/>
                </a:lnTo>
                <a:lnTo>
                  <a:pt x="268357" y="7344"/>
                </a:lnTo>
                <a:lnTo>
                  <a:pt x="286275" y="10544"/>
                </a:lnTo>
                <a:lnTo>
                  <a:pt x="301541" y="15142"/>
                </a:lnTo>
                <a:lnTo>
                  <a:pt x="317851" y="20359"/>
                </a:lnTo>
                <a:lnTo>
                  <a:pt x="327153" y="24037"/>
                </a:lnTo>
                <a:lnTo>
                  <a:pt x="337164" y="28394"/>
                </a:lnTo>
                <a:lnTo>
                  <a:pt x="355591" y="38315"/>
                </a:lnTo>
                <a:lnTo>
                  <a:pt x="366955" y="49074"/>
                </a:lnTo>
                <a:lnTo>
                  <a:pt x="370367" y="54610"/>
                </a:lnTo>
                <a:lnTo>
                  <a:pt x="374158" y="65841"/>
                </a:lnTo>
                <a:lnTo>
                  <a:pt x="374216" y="71503"/>
                </a:lnTo>
                <a:lnTo>
                  <a:pt x="371740" y="82874"/>
                </a:lnTo>
                <a:lnTo>
                  <a:pt x="364926" y="94278"/>
                </a:lnTo>
                <a:lnTo>
                  <a:pt x="355547" y="105696"/>
                </a:lnTo>
                <a:lnTo>
                  <a:pt x="345028" y="117121"/>
                </a:lnTo>
                <a:lnTo>
                  <a:pt x="331463" y="128549"/>
                </a:lnTo>
                <a:lnTo>
                  <a:pt x="312100" y="142835"/>
                </a:lnTo>
                <a:lnTo>
                  <a:pt x="240078" y="195246"/>
                </a:lnTo>
                <a:lnTo>
                  <a:pt x="210524" y="218516"/>
                </a:lnTo>
                <a:lnTo>
                  <a:pt x="194642" y="231389"/>
                </a:lnTo>
                <a:lnTo>
                  <a:pt x="182149" y="241876"/>
                </a:lnTo>
                <a:lnTo>
                  <a:pt x="171915" y="250772"/>
                </a:lnTo>
                <a:lnTo>
                  <a:pt x="163188" y="258608"/>
                </a:lnTo>
                <a:lnTo>
                  <a:pt x="156417" y="265737"/>
                </a:lnTo>
                <a:lnTo>
                  <a:pt x="150950" y="272394"/>
                </a:lnTo>
                <a:lnTo>
                  <a:pt x="142336" y="284872"/>
                </a:lnTo>
                <a:lnTo>
                  <a:pt x="135333" y="296767"/>
                </a:lnTo>
                <a:lnTo>
                  <a:pt x="131586" y="305864"/>
                </a:lnTo>
                <a:lnTo>
                  <a:pt x="130586" y="309623"/>
                </a:lnTo>
                <a:lnTo>
                  <a:pt x="132016" y="321421"/>
                </a:lnTo>
                <a:lnTo>
                  <a:pt x="133730" y="328567"/>
                </a:lnTo>
                <a:lnTo>
                  <a:pt x="136779" y="334283"/>
                </a:lnTo>
                <a:lnTo>
                  <a:pt x="145246" y="343175"/>
                </a:lnTo>
                <a:lnTo>
                  <a:pt x="157899" y="350303"/>
                </a:lnTo>
                <a:lnTo>
                  <a:pt x="165273" y="353536"/>
                </a:lnTo>
                <a:lnTo>
                  <a:pt x="183627" y="357130"/>
                </a:lnTo>
                <a:lnTo>
                  <a:pt x="193856" y="358088"/>
                </a:lnTo>
                <a:lnTo>
                  <a:pt x="205437" y="359679"/>
                </a:lnTo>
                <a:lnTo>
                  <a:pt x="231005" y="363988"/>
                </a:lnTo>
                <a:lnTo>
                  <a:pt x="244491" y="365517"/>
                </a:lnTo>
                <a:lnTo>
                  <a:pt x="258244" y="366538"/>
                </a:lnTo>
                <a:lnTo>
                  <a:pt x="272175" y="367217"/>
                </a:lnTo>
                <a:lnTo>
                  <a:pt x="313054" y="370513"/>
                </a:lnTo>
                <a:lnTo>
                  <a:pt x="421459" y="380389"/>
                </a:lnTo>
                <a:lnTo>
                  <a:pt x="446708" y="383120"/>
                </a:lnTo>
                <a:lnTo>
                  <a:pt x="505738" y="390560"/>
                </a:lnTo>
                <a:lnTo>
                  <a:pt x="518134" y="391805"/>
                </a:lnTo>
                <a:lnTo>
                  <a:pt x="528302" y="392635"/>
                </a:lnTo>
                <a:lnTo>
                  <a:pt x="544681" y="393557"/>
                </a:lnTo>
                <a:lnTo>
                  <a:pt x="560215" y="394919"/>
                </a:lnTo>
                <a:lnTo>
                  <a:pt x="569692" y="396616"/>
                </a:lnTo>
                <a:lnTo>
                  <a:pt x="600075" y="4028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4"/>
          <p:cNvSpPr/>
          <p:nvPr/>
        </p:nvSpPr>
        <p:spPr>
          <a:xfrm>
            <a:off x="3244694" y="1748789"/>
            <a:ext cx="41432" cy="85854"/>
          </a:xfrm>
          <a:custGeom>
            <a:avLst/>
            <a:gdLst/>
            <a:ahLst/>
            <a:cxnLst/>
            <a:rect l="0" t="0" r="0" b="0"/>
            <a:pathLst>
              <a:path w="41432" h="85854">
                <a:moveTo>
                  <a:pt x="41431" y="0"/>
                </a:moveTo>
                <a:lnTo>
                  <a:pt x="41431" y="9102"/>
                </a:lnTo>
                <a:lnTo>
                  <a:pt x="40478" y="13688"/>
                </a:lnTo>
                <a:lnTo>
                  <a:pt x="38890" y="18651"/>
                </a:lnTo>
                <a:lnTo>
                  <a:pt x="36880" y="23864"/>
                </a:lnTo>
                <a:lnTo>
                  <a:pt x="35539" y="29245"/>
                </a:lnTo>
                <a:lnTo>
                  <a:pt x="34646" y="34737"/>
                </a:lnTo>
                <a:lnTo>
                  <a:pt x="34050" y="40303"/>
                </a:lnTo>
                <a:lnTo>
                  <a:pt x="31747" y="45919"/>
                </a:lnTo>
                <a:lnTo>
                  <a:pt x="28308" y="51568"/>
                </a:lnTo>
                <a:lnTo>
                  <a:pt x="24109" y="57239"/>
                </a:lnTo>
                <a:lnTo>
                  <a:pt x="19405" y="62924"/>
                </a:lnTo>
                <a:lnTo>
                  <a:pt x="14365" y="68620"/>
                </a:lnTo>
                <a:lnTo>
                  <a:pt x="9099" y="74322"/>
                </a:lnTo>
                <a:lnTo>
                  <a:pt x="3684" y="80980"/>
                </a:lnTo>
                <a:lnTo>
                  <a:pt x="0" y="85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5"/>
          <p:cNvSpPr/>
          <p:nvPr/>
        </p:nvSpPr>
        <p:spPr>
          <a:xfrm>
            <a:off x="3148964" y="193738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6"/>
          <p:cNvSpPr/>
          <p:nvPr/>
        </p:nvSpPr>
        <p:spPr>
          <a:xfrm>
            <a:off x="3123247" y="17230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7"/>
          <p:cNvSpPr/>
          <p:nvPr/>
        </p:nvSpPr>
        <p:spPr>
          <a:xfrm>
            <a:off x="3114675" y="1800225"/>
            <a:ext cx="84873" cy="60651"/>
          </a:xfrm>
          <a:custGeom>
            <a:avLst/>
            <a:gdLst/>
            <a:ahLst/>
            <a:cxnLst/>
            <a:rect l="0" t="0" r="0" b="0"/>
            <a:pathLst>
              <a:path w="84873" h="60651">
                <a:moveTo>
                  <a:pt x="0" y="0"/>
                </a:moveTo>
                <a:lnTo>
                  <a:pt x="13652" y="4550"/>
                </a:lnTo>
                <a:lnTo>
                  <a:pt x="18626" y="6843"/>
                </a:lnTo>
                <a:lnTo>
                  <a:pt x="22895" y="9325"/>
                </a:lnTo>
                <a:lnTo>
                  <a:pt x="30178" y="14621"/>
                </a:lnTo>
                <a:lnTo>
                  <a:pt x="36590" y="20151"/>
                </a:lnTo>
                <a:lnTo>
                  <a:pt x="47694" y="30863"/>
                </a:lnTo>
                <a:lnTo>
                  <a:pt x="54656" y="37720"/>
                </a:lnTo>
                <a:lnTo>
                  <a:pt x="61202" y="43244"/>
                </a:lnTo>
                <a:lnTo>
                  <a:pt x="67471" y="47879"/>
                </a:lnTo>
                <a:lnTo>
                  <a:pt x="73555" y="51922"/>
                </a:lnTo>
                <a:lnTo>
                  <a:pt x="78564" y="55569"/>
                </a:lnTo>
                <a:lnTo>
                  <a:pt x="82856" y="58954"/>
                </a:lnTo>
                <a:lnTo>
                  <a:pt x="84872" y="606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8"/>
          <p:cNvSpPr/>
          <p:nvPr/>
        </p:nvSpPr>
        <p:spPr>
          <a:xfrm>
            <a:off x="3371850" y="2005964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49"/>
          <p:cNvSpPr/>
          <p:nvPr/>
        </p:nvSpPr>
        <p:spPr>
          <a:xfrm>
            <a:off x="2972964" y="2066016"/>
            <a:ext cx="458894" cy="351430"/>
          </a:xfrm>
          <a:custGeom>
            <a:avLst/>
            <a:gdLst/>
            <a:ahLst/>
            <a:cxnLst/>
            <a:rect l="0" t="0" r="0" b="0"/>
            <a:pathLst>
              <a:path w="458894" h="351430">
                <a:moveTo>
                  <a:pt x="4550" y="59964"/>
                </a:moveTo>
                <a:lnTo>
                  <a:pt x="0" y="50862"/>
                </a:lnTo>
                <a:lnTo>
                  <a:pt x="564" y="48181"/>
                </a:lnTo>
                <a:lnTo>
                  <a:pt x="2845" y="46394"/>
                </a:lnTo>
                <a:lnTo>
                  <a:pt x="6271" y="45202"/>
                </a:lnTo>
                <a:lnTo>
                  <a:pt x="8555" y="43455"/>
                </a:lnTo>
                <a:lnTo>
                  <a:pt x="10078" y="41338"/>
                </a:lnTo>
                <a:lnTo>
                  <a:pt x="11093" y="38974"/>
                </a:lnTo>
                <a:lnTo>
                  <a:pt x="17301" y="33807"/>
                </a:lnTo>
                <a:lnTo>
                  <a:pt x="31506" y="25543"/>
                </a:lnTo>
                <a:lnTo>
                  <a:pt x="47780" y="17063"/>
                </a:lnTo>
                <a:lnTo>
                  <a:pt x="59959" y="11369"/>
                </a:lnTo>
                <a:lnTo>
                  <a:pt x="67207" y="8517"/>
                </a:lnTo>
                <a:lnTo>
                  <a:pt x="74896" y="5663"/>
                </a:lnTo>
                <a:lnTo>
                  <a:pt x="82880" y="3761"/>
                </a:lnTo>
                <a:lnTo>
                  <a:pt x="91060" y="2493"/>
                </a:lnTo>
                <a:lnTo>
                  <a:pt x="99371" y="1647"/>
                </a:lnTo>
                <a:lnTo>
                  <a:pt x="107769" y="1083"/>
                </a:lnTo>
                <a:lnTo>
                  <a:pt x="116225" y="708"/>
                </a:lnTo>
                <a:lnTo>
                  <a:pt x="135146" y="290"/>
                </a:lnTo>
                <a:lnTo>
                  <a:pt x="186225" y="0"/>
                </a:lnTo>
                <a:lnTo>
                  <a:pt x="199912" y="2516"/>
                </a:lnTo>
                <a:lnTo>
                  <a:pt x="211393" y="5856"/>
                </a:lnTo>
                <a:lnTo>
                  <a:pt x="219670" y="7341"/>
                </a:lnTo>
                <a:lnTo>
                  <a:pt x="223211" y="9642"/>
                </a:lnTo>
                <a:lnTo>
                  <a:pt x="229686" y="17278"/>
                </a:lnTo>
                <a:lnTo>
                  <a:pt x="238686" y="27737"/>
                </a:lnTo>
                <a:lnTo>
                  <a:pt x="240651" y="30859"/>
                </a:lnTo>
                <a:lnTo>
                  <a:pt x="242834" y="36868"/>
                </a:lnTo>
                <a:lnTo>
                  <a:pt x="242463" y="40757"/>
                </a:lnTo>
                <a:lnTo>
                  <a:pt x="239512" y="50157"/>
                </a:lnTo>
                <a:lnTo>
                  <a:pt x="235026" y="60685"/>
                </a:lnTo>
                <a:lnTo>
                  <a:pt x="232495" y="66160"/>
                </a:lnTo>
                <a:lnTo>
                  <a:pt x="228904" y="71714"/>
                </a:lnTo>
                <a:lnTo>
                  <a:pt x="224604" y="77322"/>
                </a:lnTo>
                <a:lnTo>
                  <a:pt x="219833" y="82966"/>
                </a:lnTo>
                <a:lnTo>
                  <a:pt x="212842" y="92444"/>
                </a:lnTo>
                <a:lnTo>
                  <a:pt x="194915" y="118214"/>
                </a:lnTo>
                <a:lnTo>
                  <a:pt x="186705" y="129277"/>
                </a:lnTo>
                <a:lnTo>
                  <a:pt x="179327" y="138558"/>
                </a:lnTo>
                <a:lnTo>
                  <a:pt x="172503" y="146650"/>
                </a:lnTo>
                <a:lnTo>
                  <a:pt x="162239" y="157759"/>
                </a:lnTo>
                <a:lnTo>
                  <a:pt x="114862" y="206493"/>
                </a:lnTo>
                <a:lnTo>
                  <a:pt x="86031" y="235593"/>
                </a:lnTo>
                <a:lnTo>
                  <a:pt x="80778" y="241820"/>
                </a:lnTo>
                <a:lnTo>
                  <a:pt x="76324" y="247876"/>
                </a:lnTo>
                <a:lnTo>
                  <a:pt x="72402" y="253818"/>
                </a:lnTo>
                <a:lnTo>
                  <a:pt x="68835" y="259685"/>
                </a:lnTo>
                <a:lnTo>
                  <a:pt x="65504" y="265501"/>
                </a:lnTo>
                <a:lnTo>
                  <a:pt x="62331" y="271284"/>
                </a:lnTo>
                <a:lnTo>
                  <a:pt x="61169" y="276091"/>
                </a:lnTo>
                <a:lnTo>
                  <a:pt x="61346" y="280249"/>
                </a:lnTo>
                <a:lnTo>
                  <a:pt x="62416" y="283973"/>
                </a:lnTo>
                <a:lnTo>
                  <a:pt x="66146" y="290651"/>
                </a:lnTo>
                <a:lnTo>
                  <a:pt x="71931" y="297746"/>
                </a:lnTo>
                <a:lnTo>
                  <a:pt x="80852" y="307250"/>
                </a:lnTo>
                <a:lnTo>
                  <a:pt x="93708" y="315283"/>
                </a:lnTo>
                <a:lnTo>
                  <a:pt x="101136" y="318759"/>
                </a:lnTo>
                <a:lnTo>
                  <a:pt x="108946" y="321077"/>
                </a:lnTo>
                <a:lnTo>
                  <a:pt x="117010" y="322621"/>
                </a:lnTo>
                <a:lnTo>
                  <a:pt x="125243" y="323651"/>
                </a:lnTo>
                <a:lnTo>
                  <a:pt x="135495" y="325290"/>
                </a:lnTo>
                <a:lnTo>
                  <a:pt x="159585" y="329652"/>
                </a:lnTo>
                <a:lnTo>
                  <a:pt x="183628" y="334765"/>
                </a:lnTo>
                <a:lnTo>
                  <a:pt x="195373" y="337462"/>
                </a:lnTo>
                <a:lnTo>
                  <a:pt x="210823" y="339260"/>
                </a:lnTo>
                <a:lnTo>
                  <a:pt x="228743" y="340459"/>
                </a:lnTo>
                <a:lnTo>
                  <a:pt x="265164" y="341790"/>
                </a:lnTo>
                <a:lnTo>
                  <a:pt x="307088" y="342541"/>
                </a:lnTo>
                <a:lnTo>
                  <a:pt x="367030" y="342814"/>
                </a:lnTo>
                <a:lnTo>
                  <a:pt x="377648" y="343781"/>
                </a:lnTo>
                <a:lnTo>
                  <a:pt x="387585" y="345378"/>
                </a:lnTo>
                <a:lnTo>
                  <a:pt x="397067" y="347395"/>
                </a:lnTo>
                <a:lnTo>
                  <a:pt x="408150" y="348739"/>
                </a:lnTo>
                <a:lnTo>
                  <a:pt x="420302" y="349636"/>
                </a:lnTo>
                <a:lnTo>
                  <a:pt x="458893" y="35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50"/>
          <p:cNvSpPr/>
          <p:nvPr/>
        </p:nvSpPr>
        <p:spPr>
          <a:xfrm>
            <a:off x="3611879" y="2194560"/>
            <a:ext cx="34292" cy="231458"/>
          </a:xfrm>
          <a:custGeom>
            <a:avLst/>
            <a:gdLst/>
            <a:ahLst/>
            <a:cxnLst/>
            <a:rect l="0" t="0" r="0" b="0"/>
            <a:pathLst>
              <a:path w="34292" h="231458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70" y="37022"/>
                </a:lnTo>
                <a:lnTo>
                  <a:pt x="14829" y="42778"/>
                </a:lnTo>
                <a:lnTo>
                  <a:pt x="15601" y="48521"/>
                </a:lnTo>
                <a:lnTo>
                  <a:pt x="16116" y="58065"/>
                </a:lnTo>
                <a:lnTo>
                  <a:pt x="16688" y="83909"/>
                </a:lnTo>
                <a:lnTo>
                  <a:pt x="17134" y="181390"/>
                </a:lnTo>
                <a:lnTo>
                  <a:pt x="18090" y="187602"/>
                </a:lnTo>
                <a:lnTo>
                  <a:pt x="19681" y="192695"/>
                </a:lnTo>
                <a:lnTo>
                  <a:pt x="21693" y="197043"/>
                </a:lnTo>
                <a:lnTo>
                  <a:pt x="23034" y="200894"/>
                </a:lnTo>
                <a:lnTo>
                  <a:pt x="23929" y="204414"/>
                </a:lnTo>
                <a:lnTo>
                  <a:pt x="24923" y="210866"/>
                </a:lnTo>
                <a:lnTo>
                  <a:pt x="25365" y="216908"/>
                </a:lnTo>
                <a:lnTo>
                  <a:pt x="26435" y="219853"/>
                </a:lnTo>
                <a:lnTo>
                  <a:pt x="28101" y="222768"/>
                </a:lnTo>
                <a:lnTo>
                  <a:pt x="34291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51"/>
          <p:cNvSpPr/>
          <p:nvPr/>
        </p:nvSpPr>
        <p:spPr>
          <a:xfrm>
            <a:off x="3551872" y="2263139"/>
            <a:ext cx="265749" cy="17147"/>
          </a:xfrm>
          <a:custGeom>
            <a:avLst/>
            <a:gdLst/>
            <a:ahLst/>
            <a:cxnLst/>
            <a:rect l="0" t="0" r="0" b="0"/>
            <a:pathLst>
              <a:path w="265749" h="17147">
                <a:moveTo>
                  <a:pt x="0" y="17146"/>
                </a:moveTo>
                <a:lnTo>
                  <a:pt x="4551" y="12595"/>
                </a:lnTo>
                <a:lnTo>
                  <a:pt x="7797" y="11254"/>
                </a:lnTo>
                <a:lnTo>
                  <a:pt x="11865" y="10360"/>
                </a:lnTo>
                <a:lnTo>
                  <a:pt x="16483" y="9765"/>
                </a:lnTo>
                <a:lnTo>
                  <a:pt x="30038" y="9368"/>
                </a:lnTo>
                <a:lnTo>
                  <a:pt x="147136" y="8604"/>
                </a:lnTo>
                <a:lnTo>
                  <a:pt x="154288" y="7641"/>
                </a:lnTo>
                <a:lnTo>
                  <a:pt x="160961" y="6047"/>
                </a:lnTo>
                <a:lnTo>
                  <a:pt x="167315" y="4031"/>
                </a:lnTo>
                <a:lnTo>
                  <a:pt x="174408" y="2688"/>
                </a:lnTo>
                <a:lnTo>
                  <a:pt x="181995" y="1792"/>
                </a:lnTo>
                <a:lnTo>
                  <a:pt x="196139" y="797"/>
                </a:lnTo>
                <a:lnTo>
                  <a:pt x="201245" y="5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52"/>
          <p:cNvSpPr/>
          <p:nvPr/>
        </p:nvSpPr>
        <p:spPr>
          <a:xfrm>
            <a:off x="3929062" y="2177414"/>
            <a:ext cx="128589" cy="274322"/>
          </a:xfrm>
          <a:custGeom>
            <a:avLst/>
            <a:gdLst/>
            <a:ahLst/>
            <a:cxnLst/>
            <a:rect l="0" t="0" r="0" b="0"/>
            <a:pathLst>
              <a:path w="128589" h="274322">
                <a:moveTo>
                  <a:pt x="0" y="0"/>
                </a:moveTo>
                <a:lnTo>
                  <a:pt x="0" y="23864"/>
                </a:lnTo>
                <a:lnTo>
                  <a:pt x="953" y="31150"/>
                </a:lnTo>
                <a:lnTo>
                  <a:pt x="2540" y="39817"/>
                </a:lnTo>
                <a:lnTo>
                  <a:pt x="4551" y="49405"/>
                </a:lnTo>
                <a:lnTo>
                  <a:pt x="6844" y="57701"/>
                </a:lnTo>
                <a:lnTo>
                  <a:pt x="9325" y="65138"/>
                </a:lnTo>
                <a:lnTo>
                  <a:pt x="11931" y="72001"/>
                </a:lnTo>
                <a:lnTo>
                  <a:pt x="15574" y="84196"/>
                </a:lnTo>
                <a:lnTo>
                  <a:pt x="24702" y="118066"/>
                </a:lnTo>
                <a:lnTo>
                  <a:pt x="27898" y="132051"/>
                </a:lnTo>
                <a:lnTo>
                  <a:pt x="30029" y="143279"/>
                </a:lnTo>
                <a:lnTo>
                  <a:pt x="31449" y="152669"/>
                </a:lnTo>
                <a:lnTo>
                  <a:pt x="34301" y="162740"/>
                </a:lnTo>
                <a:lnTo>
                  <a:pt x="38107" y="173264"/>
                </a:lnTo>
                <a:lnTo>
                  <a:pt x="42550" y="184089"/>
                </a:lnTo>
                <a:lnTo>
                  <a:pt x="48370" y="194164"/>
                </a:lnTo>
                <a:lnTo>
                  <a:pt x="55106" y="203738"/>
                </a:lnTo>
                <a:lnTo>
                  <a:pt x="62455" y="212978"/>
                </a:lnTo>
                <a:lnTo>
                  <a:pt x="68306" y="221043"/>
                </a:lnTo>
                <a:lnTo>
                  <a:pt x="73160" y="228325"/>
                </a:lnTo>
                <a:lnTo>
                  <a:pt x="77349" y="235084"/>
                </a:lnTo>
                <a:lnTo>
                  <a:pt x="82046" y="240543"/>
                </a:lnTo>
                <a:lnTo>
                  <a:pt x="87082" y="245135"/>
                </a:lnTo>
                <a:lnTo>
                  <a:pt x="92345" y="249148"/>
                </a:lnTo>
                <a:lnTo>
                  <a:pt x="97758" y="253729"/>
                </a:lnTo>
                <a:lnTo>
                  <a:pt x="103272" y="258688"/>
                </a:lnTo>
                <a:lnTo>
                  <a:pt x="108853" y="263899"/>
                </a:lnTo>
                <a:lnTo>
                  <a:pt x="113526" y="267373"/>
                </a:lnTo>
                <a:lnTo>
                  <a:pt x="117594" y="269689"/>
                </a:lnTo>
                <a:lnTo>
                  <a:pt x="128588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53"/>
          <p:cNvSpPr/>
          <p:nvPr/>
        </p:nvSpPr>
        <p:spPr>
          <a:xfrm>
            <a:off x="3929062" y="2211705"/>
            <a:ext cx="274321" cy="514351"/>
          </a:xfrm>
          <a:custGeom>
            <a:avLst/>
            <a:gdLst/>
            <a:ahLst/>
            <a:cxnLst/>
            <a:rect l="0" t="0" r="0" b="0"/>
            <a:pathLst>
              <a:path w="274321" h="514351">
                <a:moveTo>
                  <a:pt x="274320" y="0"/>
                </a:moveTo>
                <a:lnTo>
                  <a:pt x="265218" y="9101"/>
                </a:lnTo>
                <a:lnTo>
                  <a:pt x="262537" y="12735"/>
                </a:lnTo>
                <a:lnTo>
                  <a:pt x="259558" y="19312"/>
                </a:lnTo>
                <a:lnTo>
                  <a:pt x="256693" y="31296"/>
                </a:lnTo>
                <a:lnTo>
                  <a:pt x="252833" y="37087"/>
                </a:lnTo>
                <a:lnTo>
                  <a:pt x="250483" y="45375"/>
                </a:lnTo>
                <a:lnTo>
                  <a:pt x="249856" y="50253"/>
                </a:lnTo>
                <a:lnTo>
                  <a:pt x="244676" y="63029"/>
                </a:lnTo>
                <a:lnTo>
                  <a:pt x="236460" y="81072"/>
                </a:lnTo>
                <a:lnTo>
                  <a:pt x="226220" y="102625"/>
                </a:lnTo>
                <a:lnTo>
                  <a:pt x="214631" y="124614"/>
                </a:lnTo>
                <a:lnTo>
                  <a:pt x="202142" y="146893"/>
                </a:lnTo>
                <a:lnTo>
                  <a:pt x="178424" y="187206"/>
                </a:lnTo>
                <a:lnTo>
                  <a:pt x="161532" y="214647"/>
                </a:lnTo>
                <a:lnTo>
                  <a:pt x="154360" y="226918"/>
                </a:lnTo>
                <a:lnTo>
                  <a:pt x="147675" y="238908"/>
                </a:lnTo>
                <a:lnTo>
                  <a:pt x="131703" y="268907"/>
                </a:lnTo>
                <a:lnTo>
                  <a:pt x="127807" y="276426"/>
                </a:lnTo>
                <a:lnTo>
                  <a:pt x="122352" y="284297"/>
                </a:lnTo>
                <a:lnTo>
                  <a:pt x="115858" y="292401"/>
                </a:lnTo>
                <a:lnTo>
                  <a:pt x="108671" y="300661"/>
                </a:lnTo>
                <a:lnTo>
                  <a:pt x="102927" y="309978"/>
                </a:lnTo>
                <a:lnTo>
                  <a:pt x="98146" y="320000"/>
                </a:lnTo>
                <a:lnTo>
                  <a:pt x="94006" y="330490"/>
                </a:lnTo>
                <a:lnTo>
                  <a:pt x="89340" y="339389"/>
                </a:lnTo>
                <a:lnTo>
                  <a:pt x="84325" y="347227"/>
                </a:lnTo>
                <a:lnTo>
                  <a:pt x="79077" y="354357"/>
                </a:lnTo>
                <a:lnTo>
                  <a:pt x="68165" y="369899"/>
                </a:lnTo>
                <a:lnTo>
                  <a:pt x="62588" y="378045"/>
                </a:lnTo>
                <a:lnTo>
                  <a:pt x="57918" y="385380"/>
                </a:lnTo>
                <a:lnTo>
                  <a:pt x="50189" y="398610"/>
                </a:lnTo>
                <a:lnTo>
                  <a:pt x="43579" y="410840"/>
                </a:lnTo>
                <a:lnTo>
                  <a:pt x="31574" y="434213"/>
                </a:lnTo>
                <a:lnTo>
                  <a:pt x="25780" y="448253"/>
                </a:lnTo>
                <a:lnTo>
                  <a:pt x="20031" y="463066"/>
                </a:lnTo>
                <a:lnTo>
                  <a:pt x="14300" y="475999"/>
                </a:lnTo>
                <a:lnTo>
                  <a:pt x="10269" y="489440"/>
                </a:lnTo>
                <a:lnTo>
                  <a:pt x="6787" y="496294"/>
                </a:lnTo>
                <a:lnTo>
                  <a:pt x="4524" y="499455"/>
                </a:lnTo>
                <a:lnTo>
                  <a:pt x="2011" y="505507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54"/>
          <p:cNvSpPr/>
          <p:nvPr/>
        </p:nvSpPr>
        <p:spPr>
          <a:xfrm>
            <a:off x="4383404" y="239172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9103" y="12594"/>
                </a:lnTo>
                <a:lnTo>
                  <a:pt x="15594" y="11254"/>
                </a:lnTo>
                <a:lnTo>
                  <a:pt x="23731" y="10360"/>
                </a:lnTo>
                <a:lnTo>
                  <a:pt x="32966" y="9764"/>
                </a:lnTo>
                <a:lnTo>
                  <a:pt x="48307" y="9102"/>
                </a:lnTo>
                <a:lnTo>
                  <a:pt x="55065" y="8925"/>
                </a:lnTo>
                <a:lnTo>
                  <a:pt x="67190" y="7855"/>
                </a:lnTo>
                <a:lnTo>
                  <a:pt x="123622" y="183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55"/>
          <p:cNvSpPr/>
          <p:nvPr/>
        </p:nvSpPr>
        <p:spPr>
          <a:xfrm>
            <a:off x="4409122" y="2271712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13653" y="29739"/>
                </a:lnTo>
                <a:lnTo>
                  <a:pt x="26246" y="26494"/>
                </a:lnTo>
                <a:lnTo>
                  <a:pt x="63100" y="17807"/>
                </a:lnTo>
                <a:lnTo>
                  <a:pt x="77309" y="14729"/>
                </a:lnTo>
                <a:lnTo>
                  <a:pt x="87735" y="12677"/>
                </a:lnTo>
                <a:lnTo>
                  <a:pt x="95637" y="11309"/>
                </a:lnTo>
                <a:lnTo>
                  <a:pt x="103763" y="9444"/>
                </a:lnTo>
                <a:lnTo>
                  <a:pt x="112038" y="7249"/>
                </a:lnTo>
                <a:lnTo>
                  <a:pt x="120412" y="4832"/>
                </a:lnTo>
                <a:lnTo>
                  <a:pt x="126947" y="3222"/>
                </a:lnTo>
                <a:lnTo>
                  <a:pt x="132257" y="2148"/>
                </a:lnTo>
                <a:lnTo>
                  <a:pt x="136749" y="1432"/>
                </a:lnTo>
                <a:lnTo>
                  <a:pt x="141648" y="955"/>
                </a:lnTo>
                <a:lnTo>
                  <a:pt x="146820" y="63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56"/>
          <p:cNvSpPr/>
          <p:nvPr/>
        </p:nvSpPr>
        <p:spPr>
          <a:xfrm>
            <a:off x="4794884" y="2194912"/>
            <a:ext cx="239334" cy="342549"/>
          </a:xfrm>
          <a:custGeom>
            <a:avLst/>
            <a:gdLst/>
            <a:ahLst/>
            <a:cxnLst/>
            <a:rect l="0" t="0" r="0" b="0"/>
            <a:pathLst>
              <a:path w="239334" h="342549">
                <a:moveTo>
                  <a:pt x="17145" y="8220"/>
                </a:moveTo>
                <a:lnTo>
                  <a:pt x="31907" y="839"/>
                </a:lnTo>
                <a:lnTo>
                  <a:pt x="38417" y="442"/>
                </a:lnTo>
                <a:lnTo>
                  <a:pt x="60890" y="0"/>
                </a:lnTo>
                <a:lnTo>
                  <a:pt x="76788" y="835"/>
                </a:lnTo>
                <a:lnTo>
                  <a:pt x="95007" y="2344"/>
                </a:lnTo>
                <a:lnTo>
                  <a:pt x="114773" y="4303"/>
                </a:lnTo>
                <a:lnTo>
                  <a:pt x="132713" y="7514"/>
                </a:lnTo>
                <a:lnTo>
                  <a:pt x="149436" y="11559"/>
                </a:lnTo>
                <a:lnTo>
                  <a:pt x="165346" y="16161"/>
                </a:lnTo>
                <a:lnTo>
                  <a:pt x="177858" y="20182"/>
                </a:lnTo>
                <a:lnTo>
                  <a:pt x="188105" y="23814"/>
                </a:lnTo>
                <a:lnTo>
                  <a:pt x="196841" y="27189"/>
                </a:lnTo>
                <a:lnTo>
                  <a:pt x="204570" y="30391"/>
                </a:lnTo>
                <a:lnTo>
                  <a:pt x="211628" y="33478"/>
                </a:lnTo>
                <a:lnTo>
                  <a:pt x="218238" y="36489"/>
                </a:lnTo>
                <a:lnTo>
                  <a:pt x="223597" y="39448"/>
                </a:lnTo>
                <a:lnTo>
                  <a:pt x="228122" y="42374"/>
                </a:lnTo>
                <a:lnTo>
                  <a:pt x="232092" y="45277"/>
                </a:lnTo>
                <a:lnTo>
                  <a:pt x="234738" y="48165"/>
                </a:lnTo>
                <a:lnTo>
                  <a:pt x="236502" y="51042"/>
                </a:lnTo>
                <a:lnTo>
                  <a:pt x="237678" y="53913"/>
                </a:lnTo>
                <a:lnTo>
                  <a:pt x="238985" y="62183"/>
                </a:lnTo>
                <a:lnTo>
                  <a:pt x="239333" y="67055"/>
                </a:lnTo>
                <a:lnTo>
                  <a:pt x="238614" y="71256"/>
                </a:lnTo>
                <a:lnTo>
                  <a:pt x="235273" y="78464"/>
                </a:lnTo>
                <a:lnTo>
                  <a:pt x="228038" y="87876"/>
                </a:lnTo>
                <a:lnTo>
                  <a:pt x="224415" y="90852"/>
                </a:lnTo>
                <a:lnTo>
                  <a:pt x="220096" y="93788"/>
                </a:lnTo>
                <a:lnTo>
                  <a:pt x="215310" y="96698"/>
                </a:lnTo>
                <a:lnTo>
                  <a:pt x="210215" y="98638"/>
                </a:lnTo>
                <a:lnTo>
                  <a:pt x="204914" y="99931"/>
                </a:lnTo>
                <a:lnTo>
                  <a:pt x="199474" y="100793"/>
                </a:lnTo>
                <a:lnTo>
                  <a:pt x="173111" y="106831"/>
                </a:lnTo>
                <a:lnTo>
                  <a:pt x="155413" y="111108"/>
                </a:lnTo>
                <a:lnTo>
                  <a:pt x="141708" y="114912"/>
                </a:lnTo>
                <a:lnTo>
                  <a:pt x="130667" y="118401"/>
                </a:lnTo>
                <a:lnTo>
                  <a:pt x="121402" y="121679"/>
                </a:lnTo>
                <a:lnTo>
                  <a:pt x="113320" y="124817"/>
                </a:lnTo>
                <a:lnTo>
                  <a:pt x="106026" y="127861"/>
                </a:lnTo>
                <a:lnTo>
                  <a:pt x="99260" y="130843"/>
                </a:lnTo>
                <a:lnTo>
                  <a:pt x="93796" y="132831"/>
                </a:lnTo>
                <a:lnTo>
                  <a:pt x="89201" y="134157"/>
                </a:lnTo>
                <a:lnTo>
                  <a:pt x="85185" y="135040"/>
                </a:lnTo>
                <a:lnTo>
                  <a:pt x="82508" y="136582"/>
                </a:lnTo>
                <a:lnTo>
                  <a:pt x="80723" y="138562"/>
                </a:lnTo>
                <a:lnTo>
                  <a:pt x="79533" y="140835"/>
                </a:lnTo>
                <a:lnTo>
                  <a:pt x="79692" y="143302"/>
                </a:lnTo>
                <a:lnTo>
                  <a:pt x="80751" y="145900"/>
                </a:lnTo>
                <a:lnTo>
                  <a:pt x="86792" y="154107"/>
                </a:lnTo>
                <a:lnTo>
                  <a:pt x="89294" y="156913"/>
                </a:lnTo>
                <a:lnTo>
                  <a:pt x="91914" y="158784"/>
                </a:lnTo>
                <a:lnTo>
                  <a:pt x="97366" y="160862"/>
                </a:lnTo>
                <a:lnTo>
                  <a:pt x="101106" y="162369"/>
                </a:lnTo>
                <a:lnTo>
                  <a:pt x="105504" y="164326"/>
                </a:lnTo>
                <a:lnTo>
                  <a:pt x="110342" y="166583"/>
                </a:lnTo>
                <a:lnTo>
                  <a:pt x="119281" y="169993"/>
                </a:lnTo>
                <a:lnTo>
                  <a:pt x="144454" y="178862"/>
                </a:lnTo>
                <a:lnTo>
                  <a:pt x="155358" y="182941"/>
                </a:lnTo>
                <a:lnTo>
                  <a:pt x="164532" y="186613"/>
                </a:lnTo>
                <a:lnTo>
                  <a:pt x="172553" y="190014"/>
                </a:lnTo>
                <a:lnTo>
                  <a:pt x="191626" y="198872"/>
                </a:lnTo>
                <a:lnTo>
                  <a:pt x="225813" y="215531"/>
                </a:lnTo>
                <a:lnTo>
                  <a:pt x="230552" y="218817"/>
                </a:lnTo>
                <a:lnTo>
                  <a:pt x="233712" y="221961"/>
                </a:lnTo>
                <a:lnTo>
                  <a:pt x="235818" y="225009"/>
                </a:lnTo>
                <a:lnTo>
                  <a:pt x="236270" y="227993"/>
                </a:lnTo>
                <a:lnTo>
                  <a:pt x="235618" y="230936"/>
                </a:lnTo>
                <a:lnTo>
                  <a:pt x="232354" y="236745"/>
                </a:lnTo>
                <a:lnTo>
                  <a:pt x="227729" y="242502"/>
                </a:lnTo>
                <a:lnTo>
                  <a:pt x="222305" y="247275"/>
                </a:lnTo>
                <a:lnTo>
                  <a:pt x="214878" y="253315"/>
                </a:lnTo>
                <a:lnTo>
                  <a:pt x="206117" y="260199"/>
                </a:lnTo>
                <a:lnTo>
                  <a:pt x="197419" y="265741"/>
                </a:lnTo>
                <a:lnTo>
                  <a:pt x="188763" y="270388"/>
                </a:lnTo>
                <a:lnTo>
                  <a:pt x="180134" y="274439"/>
                </a:lnTo>
                <a:lnTo>
                  <a:pt x="171525" y="278092"/>
                </a:lnTo>
                <a:lnTo>
                  <a:pt x="162928" y="281480"/>
                </a:lnTo>
                <a:lnTo>
                  <a:pt x="145755" y="287784"/>
                </a:lnTo>
                <a:lnTo>
                  <a:pt x="94300" y="305359"/>
                </a:lnTo>
                <a:lnTo>
                  <a:pt x="37784" y="324233"/>
                </a:lnTo>
                <a:lnTo>
                  <a:pt x="27094" y="328433"/>
                </a:lnTo>
                <a:lnTo>
                  <a:pt x="19015" y="332185"/>
                </a:lnTo>
                <a:lnTo>
                  <a:pt x="0" y="342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57"/>
          <p:cNvSpPr/>
          <p:nvPr/>
        </p:nvSpPr>
        <p:spPr>
          <a:xfrm>
            <a:off x="2728912" y="266604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9102" y="12594"/>
                </a:lnTo>
                <a:lnTo>
                  <a:pt x="14640" y="10301"/>
                </a:lnTo>
                <a:lnTo>
                  <a:pt x="21190" y="7820"/>
                </a:lnTo>
                <a:lnTo>
                  <a:pt x="28414" y="5213"/>
                </a:lnTo>
                <a:lnTo>
                  <a:pt x="37040" y="3476"/>
                </a:lnTo>
                <a:lnTo>
                  <a:pt x="46601" y="2317"/>
                </a:lnTo>
                <a:lnTo>
                  <a:pt x="56785" y="1545"/>
                </a:lnTo>
                <a:lnTo>
                  <a:pt x="66432" y="1030"/>
                </a:lnTo>
                <a:lnTo>
                  <a:pt x="84770" y="458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8"/>
          <p:cNvSpPr/>
          <p:nvPr/>
        </p:nvSpPr>
        <p:spPr>
          <a:xfrm>
            <a:off x="3063239" y="2624376"/>
            <a:ext cx="188596" cy="238839"/>
          </a:xfrm>
          <a:custGeom>
            <a:avLst/>
            <a:gdLst/>
            <a:ahLst/>
            <a:cxnLst/>
            <a:rect l="0" t="0" r="0" b="0"/>
            <a:pathLst>
              <a:path w="188596" h="238839">
                <a:moveTo>
                  <a:pt x="0" y="7381"/>
                </a:moveTo>
                <a:lnTo>
                  <a:pt x="18204" y="7381"/>
                </a:lnTo>
                <a:lnTo>
                  <a:pt x="26423" y="6428"/>
                </a:lnTo>
                <a:lnTo>
                  <a:pt x="34761" y="4841"/>
                </a:lnTo>
                <a:lnTo>
                  <a:pt x="43176" y="2830"/>
                </a:lnTo>
                <a:lnTo>
                  <a:pt x="52597" y="1490"/>
                </a:lnTo>
                <a:lnTo>
                  <a:pt x="62687" y="596"/>
                </a:lnTo>
                <a:lnTo>
                  <a:pt x="73224" y="0"/>
                </a:lnTo>
                <a:lnTo>
                  <a:pt x="83106" y="555"/>
                </a:lnTo>
                <a:lnTo>
                  <a:pt x="92552" y="1878"/>
                </a:lnTo>
                <a:lnTo>
                  <a:pt x="101706" y="3713"/>
                </a:lnTo>
                <a:lnTo>
                  <a:pt x="113525" y="4935"/>
                </a:lnTo>
                <a:lnTo>
                  <a:pt x="127118" y="5751"/>
                </a:lnTo>
                <a:lnTo>
                  <a:pt x="141896" y="6294"/>
                </a:lnTo>
                <a:lnTo>
                  <a:pt x="152700" y="7609"/>
                </a:lnTo>
                <a:lnTo>
                  <a:pt x="160855" y="9438"/>
                </a:lnTo>
                <a:lnTo>
                  <a:pt x="167244" y="11610"/>
                </a:lnTo>
                <a:lnTo>
                  <a:pt x="172456" y="14010"/>
                </a:lnTo>
                <a:lnTo>
                  <a:pt x="176884" y="16563"/>
                </a:lnTo>
                <a:lnTo>
                  <a:pt x="180788" y="19217"/>
                </a:lnTo>
                <a:lnTo>
                  <a:pt x="183390" y="22892"/>
                </a:lnTo>
                <a:lnTo>
                  <a:pt x="185125" y="27247"/>
                </a:lnTo>
                <a:lnTo>
                  <a:pt x="186282" y="32055"/>
                </a:lnTo>
                <a:lnTo>
                  <a:pt x="185148" y="37165"/>
                </a:lnTo>
                <a:lnTo>
                  <a:pt x="182487" y="42477"/>
                </a:lnTo>
                <a:lnTo>
                  <a:pt x="178809" y="47923"/>
                </a:lnTo>
                <a:lnTo>
                  <a:pt x="173498" y="54412"/>
                </a:lnTo>
                <a:lnTo>
                  <a:pt x="167101" y="61595"/>
                </a:lnTo>
                <a:lnTo>
                  <a:pt x="159978" y="69241"/>
                </a:lnTo>
                <a:lnTo>
                  <a:pt x="151420" y="77196"/>
                </a:lnTo>
                <a:lnTo>
                  <a:pt x="141904" y="85357"/>
                </a:lnTo>
                <a:lnTo>
                  <a:pt x="131750" y="93655"/>
                </a:lnTo>
                <a:lnTo>
                  <a:pt x="110309" y="110495"/>
                </a:lnTo>
                <a:lnTo>
                  <a:pt x="99257" y="118986"/>
                </a:lnTo>
                <a:lnTo>
                  <a:pt x="88079" y="126552"/>
                </a:lnTo>
                <a:lnTo>
                  <a:pt x="76817" y="133501"/>
                </a:lnTo>
                <a:lnTo>
                  <a:pt x="65499" y="140038"/>
                </a:lnTo>
                <a:lnTo>
                  <a:pt x="54144" y="148207"/>
                </a:lnTo>
                <a:lnTo>
                  <a:pt x="42763" y="157462"/>
                </a:lnTo>
                <a:lnTo>
                  <a:pt x="31367" y="167443"/>
                </a:lnTo>
                <a:lnTo>
                  <a:pt x="23769" y="176001"/>
                </a:lnTo>
                <a:lnTo>
                  <a:pt x="18704" y="183612"/>
                </a:lnTo>
                <a:lnTo>
                  <a:pt x="15327" y="190591"/>
                </a:lnTo>
                <a:lnTo>
                  <a:pt x="14028" y="196196"/>
                </a:lnTo>
                <a:lnTo>
                  <a:pt x="14115" y="200885"/>
                </a:lnTo>
                <a:lnTo>
                  <a:pt x="15125" y="204964"/>
                </a:lnTo>
                <a:lnTo>
                  <a:pt x="17703" y="209588"/>
                </a:lnTo>
                <a:lnTo>
                  <a:pt x="21327" y="214576"/>
                </a:lnTo>
                <a:lnTo>
                  <a:pt x="25649" y="219806"/>
                </a:lnTo>
                <a:lnTo>
                  <a:pt x="31387" y="223293"/>
                </a:lnTo>
                <a:lnTo>
                  <a:pt x="38070" y="225617"/>
                </a:lnTo>
                <a:lnTo>
                  <a:pt x="45383" y="227167"/>
                </a:lnTo>
                <a:lnTo>
                  <a:pt x="73878" y="233898"/>
                </a:lnTo>
                <a:lnTo>
                  <a:pt x="85447" y="235545"/>
                </a:lnTo>
                <a:lnTo>
                  <a:pt x="97922" y="236643"/>
                </a:lnTo>
                <a:lnTo>
                  <a:pt x="111002" y="237375"/>
                </a:lnTo>
                <a:lnTo>
                  <a:pt x="135694" y="238188"/>
                </a:lnTo>
                <a:lnTo>
                  <a:pt x="188595" y="238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59"/>
          <p:cNvSpPr/>
          <p:nvPr/>
        </p:nvSpPr>
        <p:spPr>
          <a:xfrm>
            <a:off x="4657725" y="2751772"/>
            <a:ext cx="94298" cy="8574"/>
          </a:xfrm>
          <a:custGeom>
            <a:avLst/>
            <a:gdLst/>
            <a:ahLst/>
            <a:cxnLst/>
            <a:rect l="0" t="0" r="0" b="0"/>
            <a:pathLst>
              <a:path w="94298" h="8574">
                <a:moveTo>
                  <a:pt x="0" y="8573"/>
                </a:moveTo>
                <a:lnTo>
                  <a:pt x="27304" y="4022"/>
                </a:lnTo>
                <a:lnTo>
                  <a:pt x="38205" y="2681"/>
                </a:lnTo>
                <a:lnTo>
                  <a:pt x="48330" y="1787"/>
                </a:lnTo>
                <a:lnTo>
                  <a:pt x="57937" y="1192"/>
                </a:lnTo>
                <a:lnTo>
                  <a:pt x="73692" y="529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60"/>
          <p:cNvSpPr/>
          <p:nvPr/>
        </p:nvSpPr>
        <p:spPr>
          <a:xfrm>
            <a:off x="5000625" y="2726086"/>
            <a:ext cx="285352" cy="188565"/>
          </a:xfrm>
          <a:custGeom>
            <a:avLst/>
            <a:gdLst/>
            <a:ahLst/>
            <a:cxnLst/>
            <a:rect l="0" t="0" r="0" b="0"/>
            <a:pathLst>
              <a:path w="285352" h="188565">
                <a:moveTo>
                  <a:pt x="0" y="8541"/>
                </a:moveTo>
                <a:lnTo>
                  <a:pt x="22754" y="3990"/>
                </a:lnTo>
                <a:lnTo>
                  <a:pt x="34219" y="2649"/>
                </a:lnTo>
                <a:lnTo>
                  <a:pt x="46625" y="1756"/>
                </a:lnTo>
                <a:lnTo>
                  <a:pt x="59658" y="1160"/>
                </a:lnTo>
                <a:lnTo>
                  <a:pt x="86840" y="498"/>
                </a:lnTo>
                <a:lnTo>
                  <a:pt x="219876" y="0"/>
                </a:lnTo>
                <a:lnTo>
                  <a:pt x="236120" y="942"/>
                </a:lnTo>
                <a:lnTo>
                  <a:pt x="250758" y="2522"/>
                </a:lnTo>
                <a:lnTo>
                  <a:pt x="264326" y="4529"/>
                </a:lnTo>
                <a:lnTo>
                  <a:pt x="273372" y="6819"/>
                </a:lnTo>
                <a:lnTo>
                  <a:pt x="279403" y="9298"/>
                </a:lnTo>
                <a:lnTo>
                  <a:pt x="283424" y="11903"/>
                </a:lnTo>
                <a:lnTo>
                  <a:pt x="285152" y="13640"/>
                </a:lnTo>
                <a:lnTo>
                  <a:pt x="285351" y="14798"/>
                </a:lnTo>
                <a:lnTo>
                  <a:pt x="284531" y="15570"/>
                </a:lnTo>
                <a:lnTo>
                  <a:pt x="279223" y="18942"/>
                </a:lnTo>
                <a:lnTo>
                  <a:pt x="260624" y="30309"/>
                </a:lnTo>
                <a:lnTo>
                  <a:pt x="250902" y="35435"/>
                </a:lnTo>
                <a:lnTo>
                  <a:pt x="241563" y="39806"/>
                </a:lnTo>
                <a:lnTo>
                  <a:pt x="232479" y="43672"/>
                </a:lnTo>
                <a:lnTo>
                  <a:pt x="219755" y="48154"/>
                </a:lnTo>
                <a:lnTo>
                  <a:pt x="174756" y="62611"/>
                </a:lnTo>
                <a:lnTo>
                  <a:pt x="164129" y="66496"/>
                </a:lnTo>
                <a:lnTo>
                  <a:pt x="155139" y="70037"/>
                </a:lnTo>
                <a:lnTo>
                  <a:pt x="148193" y="74304"/>
                </a:lnTo>
                <a:lnTo>
                  <a:pt x="142611" y="79053"/>
                </a:lnTo>
                <a:lnTo>
                  <a:pt x="137936" y="84124"/>
                </a:lnTo>
                <a:lnTo>
                  <a:pt x="134820" y="89410"/>
                </a:lnTo>
                <a:lnTo>
                  <a:pt x="132742" y="94838"/>
                </a:lnTo>
                <a:lnTo>
                  <a:pt x="131357" y="100363"/>
                </a:lnTo>
                <a:lnTo>
                  <a:pt x="131386" y="105951"/>
                </a:lnTo>
                <a:lnTo>
                  <a:pt x="132358" y="111581"/>
                </a:lnTo>
                <a:lnTo>
                  <a:pt x="133959" y="117239"/>
                </a:lnTo>
                <a:lnTo>
                  <a:pt x="137883" y="122917"/>
                </a:lnTo>
                <a:lnTo>
                  <a:pt x="143357" y="128606"/>
                </a:lnTo>
                <a:lnTo>
                  <a:pt x="149863" y="134304"/>
                </a:lnTo>
                <a:lnTo>
                  <a:pt x="157059" y="140008"/>
                </a:lnTo>
                <a:lnTo>
                  <a:pt x="164713" y="145716"/>
                </a:lnTo>
                <a:lnTo>
                  <a:pt x="180838" y="157138"/>
                </a:lnTo>
                <a:lnTo>
                  <a:pt x="197530" y="168564"/>
                </a:lnTo>
                <a:lnTo>
                  <a:pt x="205029" y="173325"/>
                </a:lnTo>
                <a:lnTo>
                  <a:pt x="211933" y="177452"/>
                </a:lnTo>
                <a:lnTo>
                  <a:pt x="231457" y="18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61"/>
          <p:cNvSpPr/>
          <p:nvPr/>
        </p:nvSpPr>
        <p:spPr>
          <a:xfrm>
            <a:off x="3311842" y="3231832"/>
            <a:ext cx="60009" cy="128589"/>
          </a:xfrm>
          <a:custGeom>
            <a:avLst/>
            <a:gdLst/>
            <a:ahLst/>
            <a:cxnLst/>
            <a:rect l="0" t="0" r="0" b="0"/>
            <a:pathLst>
              <a:path w="60009" h="128589">
                <a:moveTo>
                  <a:pt x="0" y="0"/>
                </a:moveTo>
                <a:lnTo>
                  <a:pt x="4551" y="13653"/>
                </a:lnTo>
                <a:lnTo>
                  <a:pt x="6844" y="19580"/>
                </a:lnTo>
                <a:lnTo>
                  <a:pt x="9325" y="25435"/>
                </a:lnTo>
                <a:lnTo>
                  <a:pt x="11931" y="31244"/>
                </a:lnTo>
                <a:lnTo>
                  <a:pt x="13669" y="37975"/>
                </a:lnTo>
                <a:lnTo>
                  <a:pt x="14828" y="45319"/>
                </a:lnTo>
                <a:lnTo>
                  <a:pt x="15601" y="53073"/>
                </a:lnTo>
                <a:lnTo>
                  <a:pt x="18972" y="63004"/>
                </a:lnTo>
                <a:lnTo>
                  <a:pt x="24078" y="74388"/>
                </a:lnTo>
                <a:lnTo>
                  <a:pt x="43703" y="113225"/>
                </a:lnTo>
                <a:lnTo>
                  <a:pt x="47233" y="118346"/>
                </a:lnTo>
                <a:lnTo>
                  <a:pt x="50539" y="121760"/>
                </a:lnTo>
                <a:lnTo>
                  <a:pt x="60008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62"/>
          <p:cNvSpPr/>
          <p:nvPr/>
        </p:nvSpPr>
        <p:spPr>
          <a:xfrm>
            <a:off x="3320414" y="3266122"/>
            <a:ext cx="205741" cy="351474"/>
          </a:xfrm>
          <a:custGeom>
            <a:avLst/>
            <a:gdLst/>
            <a:ahLst/>
            <a:cxnLst/>
            <a:rect l="0" t="0" r="0" b="0"/>
            <a:pathLst>
              <a:path w="205741" h="351474">
                <a:moveTo>
                  <a:pt x="205740" y="0"/>
                </a:moveTo>
                <a:lnTo>
                  <a:pt x="205740" y="9102"/>
                </a:lnTo>
                <a:lnTo>
                  <a:pt x="203201" y="18650"/>
                </a:lnTo>
                <a:lnTo>
                  <a:pt x="201190" y="23864"/>
                </a:lnTo>
                <a:lnTo>
                  <a:pt x="196415" y="37276"/>
                </a:lnTo>
                <a:lnTo>
                  <a:pt x="193809" y="44853"/>
                </a:lnTo>
                <a:lnTo>
                  <a:pt x="191118" y="51810"/>
                </a:lnTo>
                <a:lnTo>
                  <a:pt x="188372" y="58352"/>
                </a:lnTo>
                <a:lnTo>
                  <a:pt x="185590" y="64619"/>
                </a:lnTo>
                <a:lnTo>
                  <a:pt x="181829" y="71654"/>
                </a:lnTo>
                <a:lnTo>
                  <a:pt x="177417" y="79202"/>
                </a:lnTo>
                <a:lnTo>
                  <a:pt x="167435" y="95208"/>
                </a:lnTo>
                <a:lnTo>
                  <a:pt x="156648" y="111848"/>
                </a:lnTo>
                <a:lnTo>
                  <a:pt x="126213" y="155483"/>
                </a:lnTo>
                <a:lnTo>
                  <a:pt x="96134" y="196987"/>
                </a:lnTo>
                <a:lnTo>
                  <a:pt x="87902" y="209430"/>
                </a:lnTo>
                <a:lnTo>
                  <a:pt x="80509" y="221535"/>
                </a:lnTo>
                <a:lnTo>
                  <a:pt x="73675" y="233415"/>
                </a:lnTo>
                <a:lnTo>
                  <a:pt x="61002" y="254235"/>
                </a:lnTo>
                <a:lnTo>
                  <a:pt x="54956" y="263788"/>
                </a:lnTo>
                <a:lnTo>
                  <a:pt x="35538" y="292182"/>
                </a:lnTo>
                <a:lnTo>
                  <a:pt x="23692" y="309088"/>
                </a:lnTo>
                <a:lnTo>
                  <a:pt x="15795" y="321311"/>
                </a:lnTo>
                <a:lnTo>
                  <a:pt x="10530" y="330412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63"/>
          <p:cNvSpPr/>
          <p:nvPr/>
        </p:nvSpPr>
        <p:spPr>
          <a:xfrm>
            <a:off x="3697604" y="3368992"/>
            <a:ext cx="102872" cy="1"/>
          </a:xfrm>
          <a:custGeom>
            <a:avLst/>
            <a:gdLst/>
            <a:ahLst/>
            <a:cxnLst/>
            <a:rect l="0" t="0" r="0" b="0"/>
            <a:pathLst>
              <a:path w="102872" h="1">
                <a:moveTo>
                  <a:pt x="0" y="0"/>
                </a:moveTo>
                <a:lnTo>
                  <a:pt x="1028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64"/>
          <p:cNvSpPr/>
          <p:nvPr/>
        </p:nvSpPr>
        <p:spPr>
          <a:xfrm>
            <a:off x="4092299" y="3188970"/>
            <a:ext cx="13153" cy="342901"/>
          </a:xfrm>
          <a:custGeom>
            <a:avLst/>
            <a:gdLst/>
            <a:ahLst/>
            <a:cxnLst/>
            <a:rect l="0" t="0" r="0" b="0"/>
            <a:pathLst>
              <a:path w="13153" h="342901">
                <a:moveTo>
                  <a:pt x="8213" y="0"/>
                </a:moveTo>
                <a:lnTo>
                  <a:pt x="8213" y="13652"/>
                </a:lnTo>
                <a:lnTo>
                  <a:pt x="9166" y="23389"/>
                </a:lnTo>
                <a:lnTo>
                  <a:pt x="10753" y="35595"/>
                </a:lnTo>
                <a:lnTo>
                  <a:pt x="12764" y="49447"/>
                </a:lnTo>
                <a:lnTo>
                  <a:pt x="13152" y="63445"/>
                </a:lnTo>
                <a:lnTo>
                  <a:pt x="12458" y="77539"/>
                </a:lnTo>
                <a:lnTo>
                  <a:pt x="11043" y="91697"/>
                </a:lnTo>
                <a:lnTo>
                  <a:pt x="10100" y="109709"/>
                </a:lnTo>
                <a:lnTo>
                  <a:pt x="9051" y="152582"/>
                </a:lnTo>
                <a:lnTo>
                  <a:pt x="8461" y="197609"/>
                </a:lnTo>
                <a:lnTo>
                  <a:pt x="7426" y="207940"/>
                </a:lnTo>
                <a:lnTo>
                  <a:pt x="5784" y="216731"/>
                </a:lnTo>
                <a:lnTo>
                  <a:pt x="3736" y="224497"/>
                </a:lnTo>
                <a:lnTo>
                  <a:pt x="2371" y="231580"/>
                </a:lnTo>
                <a:lnTo>
                  <a:pt x="1461" y="238206"/>
                </a:lnTo>
                <a:lnTo>
                  <a:pt x="854" y="244529"/>
                </a:lnTo>
                <a:lnTo>
                  <a:pt x="450" y="258269"/>
                </a:lnTo>
                <a:lnTo>
                  <a:pt x="0" y="298936"/>
                </a:lnTo>
                <a:lnTo>
                  <a:pt x="833" y="313591"/>
                </a:lnTo>
                <a:lnTo>
                  <a:pt x="2340" y="323360"/>
                </a:lnTo>
                <a:lnTo>
                  <a:pt x="8213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65"/>
          <p:cNvSpPr/>
          <p:nvPr/>
        </p:nvSpPr>
        <p:spPr>
          <a:xfrm>
            <a:off x="3406139" y="3377565"/>
            <a:ext cx="77154" cy="42863"/>
          </a:xfrm>
          <a:custGeom>
            <a:avLst/>
            <a:gdLst/>
            <a:ahLst/>
            <a:cxnLst/>
            <a:rect l="0" t="0" r="0" b="0"/>
            <a:pathLst>
              <a:path w="77154" h="42863">
                <a:moveTo>
                  <a:pt x="0" y="0"/>
                </a:moveTo>
                <a:lnTo>
                  <a:pt x="9102" y="4551"/>
                </a:lnTo>
                <a:lnTo>
                  <a:pt x="11783" y="6843"/>
                </a:lnTo>
                <a:lnTo>
                  <a:pt x="13571" y="9325"/>
                </a:lnTo>
                <a:lnTo>
                  <a:pt x="14763" y="11931"/>
                </a:lnTo>
                <a:lnTo>
                  <a:pt x="16509" y="13669"/>
                </a:lnTo>
                <a:lnTo>
                  <a:pt x="18626" y="14828"/>
                </a:lnTo>
                <a:lnTo>
                  <a:pt x="20990" y="15600"/>
                </a:lnTo>
                <a:lnTo>
                  <a:pt x="23519" y="17067"/>
                </a:lnTo>
                <a:lnTo>
                  <a:pt x="26157" y="18998"/>
                </a:lnTo>
                <a:lnTo>
                  <a:pt x="28868" y="21238"/>
                </a:lnTo>
                <a:lnTo>
                  <a:pt x="31628" y="22731"/>
                </a:lnTo>
                <a:lnTo>
                  <a:pt x="34421" y="23727"/>
                </a:lnTo>
                <a:lnTo>
                  <a:pt x="37234" y="24390"/>
                </a:lnTo>
                <a:lnTo>
                  <a:pt x="40063" y="25785"/>
                </a:lnTo>
                <a:lnTo>
                  <a:pt x="42902" y="27667"/>
                </a:lnTo>
                <a:lnTo>
                  <a:pt x="45746" y="29875"/>
                </a:lnTo>
                <a:lnTo>
                  <a:pt x="48595" y="31347"/>
                </a:lnTo>
                <a:lnTo>
                  <a:pt x="51447" y="32328"/>
                </a:lnTo>
                <a:lnTo>
                  <a:pt x="54300" y="32981"/>
                </a:lnTo>
                <a:lnTo>
                  <a:pt x="57156" y="33418"/>
                </a:lnTo>
                <a:lnTo>
                  <a:pt x="60011" y="33708"/>
                </a:lnTo>
                <a:lnTo>
                  <a:pt x="77153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66"/>
          <p:cNvSpPr/>
          <p:nvPr/>
        </p:nvSpPr>
        <p:spPr>
          <a:xfrm>
            <a:off x="2984850" y="3095171"/>
            <a:ext cx="1474946" cy="796438"/>
          </a:xfrm>
          <a:custGeom>
            <a:avLst/>
            <a:gdLst/>
            <a:ahLst/>
            <a:cxnLst/>
            <a:rect l="0" t="0" r="0" b="0"/>
            <a:pathLst>
              <a:path w="1474946" h="796438">
                <a:moveTo>
                  <a:pt x="1389982" y="50936"/>
                </a:moveTo>
                <a:lnTo>
                  <a:pt x="1358620" y="39153"/>
                </a:lnTo>
                <a:lnTo>
                  <a:pt x="1323497" y="32310"/>
                </a:lnTo>
                <a:lnTo>
                  <a:pt x="1282653" y="24780"/>
                </a:lnTo>
                <a:lnTo>
                  <a:pt x="1248935" y="19309"/>
                </a:lnTo>
                <a:lnTo>
                  <a:pt x="1208550" y="13702"/>
                </a:lnTo>
                <a:lnTo>
                  <a:pt x="1138422" y="5190"/>
                </a:lnTo>
                <a:lnTo>
                  <a:pt x="1112738" y="3294"/>
                </a:lnTo>
                <a:lnTo>
                  <a:pt x="1086090" y="2030"/>
                </a:lnTo>
                <a:lnTo>
                  <a:pt x="1031081" y="625"/>
                </a:lnTo>
                <a:lnTo>
                  <a:pt x="974883" y="0"/>
                </a:lnTo>
                <a:lnTo>
                  <a:pt x="944657" y="1739"/>
                </a:lnTo>
                <a:lnTo>
                  <a:pt x="913076" y="4803"/>
                </a:lnTo>
                <a:lnTo>
                  <a:pt x="880592" y="8751"/>
                </a:lnTo>
                <a:lnTo>
                  <a:pt x="814019" y="18217"/>
                </a:lnTo>
                <a:lnTo>
                  <a:pt x="678147" y="39816"/>
                </a:lnTo>
                <a:lnTo>
                  <a:pt x="643963" y="47333"/>
                </a:lnTo>
                <a:lnTo>
                  <a:pt x="609744" y="56154"/>
                </a:lnTo>
                <a:lnTo>
                  <a:pt x="575501" y="65845"/>
                </a:lnTo>
                <a:lnTo>
                  <a:pt x="506972" y="86772"/>
                </a:lnTo>
                <a:lnTo>
                  <a:pt x="472697" y="97687"/>
                </a:lnTo>
                <a:lnTo>
                  <a:pt x="438416" y="109726"/>
                </a:lnTo>
                <a:lnTo>
                  <a:pt x="369846" y="135802"/>
                </a:lnTo>
                <a:lnTo>
                  <a:pt x="337464" y="150376"/>
                </a:lnTo>
                <a:lnTo>
                  <a:pt x="306351" y="165807"/>
                </a:lnTo>
                <a:lnTo>
                  <a:pt x="217054" y="212289"/>
                </a:lnTo>
                <a:lnTo>
                  <a:pt x="187977" y="227085"/>
                </a:lnTo>
                <a:lnTo>
                  <a:pt x="162878" y="243616"/>
                </a:lnTo>
                <a:lnTo>
                  <a:pt x="140430" y="261305"/>
                </a:lnTo>
                <a:lnTo>
                  <a:pt x="119750" y="279764"/>
                </a:lnTo>
                <a:lnTo>
                  <a:pt x="81532" y="315515"/>
                </a:lnTo>
                <a:lnTo>
                  <a:pt x="63339" y="333049"/>
                </a:lnTo>
                <a:lnTo>
                  <a:pt x="48354" y="350454"/>
                </a:lnTo>
                <a:lnTo>
                  <a:pt x="35506" y="367773"/>
                </a:lnTo>
                <a:lnTo>
                  <a:pt x="24083" y="385033"/>
                </a:lnTo>
                <a:lnTo>
                  <a:pt x="15515" y="402255"/>
                </a:lnTo>
                <a:lnTo>
                  <a:pt x="8851" y="419451"/>
                </a:lnTo>
                <a:lnTo>
                  <a:pt x="3455" y="436630"/>
                </a:lnTo>
                <a:lnTo>
                  <a:pt x="811" y="454751"/>
                </a:lnTo>
                <a:lnTo>
                  <a:pt x="0" y="473498"/>
                </a:lnTo>
                <a:lnTo>
                  <a:pt x="413" y="492664"/>
                </a:lnTo>
                <a:lnTo>
                  <a:pt x="2592" y="511156"/>
                </a:lnTo>
                <a:lnTo>
                  <a:pt x="5951" y="529200"/>
                </a:lnTo>
                <a:lnTo>
                  <a:pt x="10094" y="546943"/>
                </a:lnTo>
                <a:lnTo>
                  <a:pt x="17619" y="563535"/>
                </a:lnTo>
                <a:lnTo>
                  <a:pt x="27399" y="579359"/>
                </a:lnTo>
                <a:lnTo>
                  <a:pt x="38681" y="594671"/>
                </a:lnTo>
                <a:lnTo>
                  <a:pt x="52870" y="609641"/>
                </a:lnTo>
                <a:lnTo>
                  <a:pt x="68996" y="624383"/>
                </a:lnTo>
                <a:lnTo>
                  <a:pt x="86415" y="638974"/>
                </a:lnTo>
                <a:lnTo>
                  <a:pt x="104694" y="653464"/>
                </a:lnTo>
                <a:lnTo>
                  <a:pt x="142786" y="682264"/>
                </a:lnTo>
                <a:lnTo>
                  <a:pt x="165135" y="695659"/>
                </a:lnTo>
                <a:lnTo>
                  <a:pt x="189560" y="708399"/>
                </a:lnTo>
                <a:lnTo>
                  <a:pt x="215368" y="720702"/>
                </a:lnTo>
                <a:lnTo>
                  <a:pt x="242099" y="730809"/>
                </a:lnTo>
                <a:lnTo>
                  <a:pt x="269444" y="739452"/>
                </a:lnTo>
                <a:lnTo>
                  <a:pt x="297199" y="747120"/>
                </a:lnTo>
                <a:lnTo>
                  <a:pt x="326180" y="754136"/>
                </a:lnTo>
                <a:lnTo>
                  <a:pt x="386321" y="767012"/>
                </a:lnTo>
                <a:lnTo>
                  <a:pt x="450515" y="779085"/>
                </a:lnTo>
                <a:lnTo>
                  <a:pt x="483636" y="784971"/>
                </a:lnTo>
                <a:lnTo>
                  <a:pt x="518099" y="788895"/>
                </a:lnTo>
                <a:lnTo>
                  <a:pt x="553457" y="791511"/>
                </a:lnTo>
                <a:lnTo>
                  <a:pt x="589411" y="793255"/>
                </a:lnTo>
                <a:lnTo>
                  <a:pt x="659840" y="795193"/>
                </a:lnTo>
                <a:lnTo>
                  <a:pt x="793636" y="796437"/>
                </a:lnTo>
                <a:lnTo>
                  <a:pt x="826683" y="795587"/>
                </a:lnTo>
                <a:lnTo>
                  <a:pt x="893882" y="792102"/>
                </a:lnTo>
                <a:lnTo>
                  <a:pt x="927804" y="788887"/>
                </a:lnTo>
                <a:lnTo>
                  <a:pt x="961848" y="784838"/>
                </a:lnTo>
                <a:lnTo>
                  <a:pt x="995974" y="780234"/>
                </a:lnTo>
                <a:lnTo>
                  <a:pt x="1061833" y="770039"/>
                </a:lnTo>
                <a:lnTo>
                  <a:pt x="1094063" y="764653"/>
                </a:lnTo>
                <a:lnTo>
                  <a:pt x="1125075" y="758205"/>
                </a:lnTo>
                <a:lnTo>
                  <a:pt x="1155275" y="751049"/>
                </a:lnTo>
                <a:lnTo>
                  <a:pt x="1184933" y="743420"/>
                </a:lnTo>
                <a:lnTo>
                  <a:pt x="1212325" y="734525"/>
                </a:lnTo>
                <a:lnTo>
                  <a:pt x="1238207" y="724784"/>
                </a:lnTo>
                <a:lnTo>
                  <a:pt x="1263081" y="714481"/>
                </a:lnTo>
                <a:lnTo>
                  <a:pt x="1308499" y="692872"/>
                </a:lnTo>
                <a:lnTo>
                  <a:pt x="1349005" y="669616"/>
                </a:lnTo>
                <a:lnTo>
                  <a:pt x="1366474" y="656747"/>
                </a:lnTo>
                <a:lnTo>
                  <a:pt x="1382883" y="643405"/>
                </a:lnTo>
                <a:lnTo>
                  <a:pt x="1397632" y="629748"/>
                </a:lnTo>
                <a:lnTo>
                  <a:pt x="1411274" y="615881"/>
                </a:lnTo>
                <a:lnTo>
                  <a:pt x="1424179" y="601873"/>
                </a:lnTo>
                <a:lnTo>
                  <a:pt x="1434688" y="587773"/>
                </a:lnTo>
                <a:lnTo>
                  <a:pt x="1443598" y="573610"/>
                </a:lnTo>
                <a:lnTo>
                  <a:pt x="1451443" y="559405"/>
                </a:lnTo>
                <a:lnTo>
                  <a:pt x="1457626" y="544220"/>
                </a:lnTo>
                <a:lnTo>
                  <a:pt x="1462701" y="528382"/>
                </a:lnTo>
                <a:lnTo>
                  <a:pt x="1467036" y="512108"/>
                </a:lnTo>
                <a:lnTo>
                  <a:pt x="1469926" y="495545"/>
                </a:lnTo>
                <a:lnTo>
                  <a:pt x="1471853" y="478787"/>
                </a:lnTo>
                <a:lnTo>
                  <a:pt x="1473138" y="461900"/>
                </a:lnTo>
                <a:lnTo>
                  <a:pt x="1473994" y="444927"/>
                </a:lnTo>
                <a:lnTo>
                  <a:pt x="1474945" y="410828"/>
                </a:lnTo>
                <a:lnTo>
                  <a:pt x="1473294" y="393734"/>
                </a:lnTo>
                <a:lnTo>
                  <a:pt x="1470289" y="376623"/>
                </a:lnTo>
                <a:lnTo>
                  <a:pt x="1466380" y="359501"/>
                </a:lnTo>
                <a:lnTo>
                  <a:pt x="1461869" y="342371"/>
                </a:lnTo>
                <a:lnTo>
                  <a:pt x="1456957" y="325236"/>
                </a:lnTo>
                <a:lnTo>
                  <a:pt x="1451777" y="308098"/>
                </a:lnTo>
                <a:lnTo>
                  <a:pt x="1444513" y="291910"/>
                </a:lnTo>
                <a:lnTo>
                  <a:pt x="1435861" y="276355"/>
                </a:lnTo>
                <a:lnTo>
                  <a:pt x="1426283" y="261223"/>
                </a:lnTo>
                <a:lnTo>
                  <a:pt x="1417041" y="247325"/>
                </a:lnTo>
                <a:lnTo>
                  <a:pt x="1399151" y="221723"/>
                </a:lnTo>
                <a:lnTo>
                  <a:pt x="1379135" y="197643"/>
                </a:lnTo>
                <a:lnTo>
                  <a:pt x="1358491" y="174242"/>
                </a:lnTo>
                <a:lnTo>
                  <a:pt x="1339791" y="151141"/>
                </a:lnTo>
                <a:lnTo>
                  <a:pt x="1319415" y="133254"/>
                </a:lnTo>
                <a:lnTo>
                  <a:pt x="1291603" y="112474"/>
                </a:lnTo>
                <a:lnTo>
                  <a:pt x="1271298" y="96792"/>
                </a:lnTo>
                <a:lnTo>
                  <a:pt x="1252822" y="85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67"/>
          <p:cNvSpPr/>
          <p:nvPr/>
        </p:nvSpPr>
        <p:spPr>
          <a:xfrm>
            <a:off x="3749039" y="3489007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8572"/>
                </a:moveTo>
                <a:lnTo>
                  <a:pt x="22755" y="4022"/>
                </a:lnTo>
                <a:lnTo>
                  <a:pt x="30410" y="2681"/>
                </a:lnTo>
                <a:lnTo>
                  <a:pt x="36466" y="1788"/>
                </a:lnTo>
                <a:lnTo>
                  <a:pt x="41456" y="1192"/>
                </a:lnTo>
                <a:lnTo>
                  <a:pt x="50497" y="79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68"/>
          <p:cNvSpPr/>
          <p:nvPr/>
        </p:nvSpPr>
        <p:spPr>
          <a:xfrm>
            <a:off x="788131" y="4054792"/>
            <a:ext cx="1764687" cy="804921"/>
          </a:xfrm>
          <a:custGeom>
            <a:avLst/>
            <a:gdLst/>
            <a:ahLst/>
            <a:cxnLst/>
            <a:rect l="0" t="0" r="0" b="0"/>
            <a:pathLst>
              <a:path w="1764687" h="804921">
                <a:moveTo>
                  <a:pt x="1237836" y="0"/>
                </a:moveTo>
                <a:lnTo>
                  <a:pt x="1196315" y="24153"/>
                </a:lnTo>
                <a:lnTo>
                  <a:pt x="1190153" y="27532"/>
                </a:lnTo>
                <a:lnTo>
                  <a:pt x="1175686" y="31286"/>
                </a:lnTo>
                <a:lnTo>
                  <a:pt x="1123665" y="40811"/>
                </a:lnTo>
                <a:lnTo>
                  <a:pt x="1073823" y="43545"/>
                </a:lnTo>
                <a:lnTo>
                  <a:pt x="1022170" y="49594"/>
                </a:lnTo>
                <a:lnTo>
                  <a:pt x="980260" y="53430"/>
                </a:lnTo>
                <a:lnTo>
                  <a:pt x="937680" y="58058"/>
                </a:lnTo>
                <a:lnTo>
                  <a:pt x="894901" y="61970"/>
                </a:lnTo>
                <a:lnTo>
                  <a:pt x="570369" y="114301"/>
                </a:lnTo>
                <a:lnTo>
                  <a:pt x="520179" y="125095"/>
                </a:lnTo>
                <a:lnTo>
                  <a:pt x="490793" y="131975"/>
                </a:lnTo>
                <a:lnTo>
                  <a:pt x="454057" y="142276"/>
                </a:lnTo>
                <a:lnTo>
                  <a:pt x="367520" y="168961"/>
                </a:lnTo>
                <a:lnTo>
                  <a:pt x="304929" y="189711"/>
                </a:lnTo>
                <a:lnTo>
                  <a:pt x="257426" y="208141"/>
                </a:lnTo>
                <a:lnTo>
                  <a:pt x="207738" y="232207"/>
                </a:lnTo>
                <a:lnTo>
                  <a:pt x="154323" y="258879"/>
                </a:lnTo>
                <a:lnTo>
                  <a:pt x="118918" y="283397"/>
                </a:lnTo>
                <a:lnTo>
                  <a:pt x="99506" y="300262"/>
                </a:lnTo>
                <a:lnTo>
                  <a:pt x="78497" y="320140"/>
                </a:lnTo>
                <a:lnTo>
                  <a:pt x="50109" y="348024"/>
                </a:lnTo>
                <a:lnTo>
                  <a:pt x="31142" y="369308"/>
                </a:lnTo>
                <a:lnTo>
                  <a:pt x="19538" y="387022"/>
                </a:lnTo>
                <a:lnTo>
                  <a:pt x="11205" y="407595"/>
                </a:lnTo>
                <a:lnTo>
                  <a:pt x="1159" y="431496"/>
                </a:lnTo>
                <a:lnTo>
                  <a:pt x="0" y="440064"/>
                </a:lnTo>
                <a:lnTo>
                  <a:pt x="1251" y="459744"/>
                </a:lnTo>
                <a:lnTo>
                  <a:pt x="4983" y="478651"/>
                </a:lnTo>
                <a:lnTo>
                  <a:pt x="10769" y="496579"/>
                </a:lnTo>
                <a:lnTo>
                  <a:pt x="19690" y="514072"/>
                </a:lnTo>
                <a:lnTo>
                  <a:pt x="32545" y="531372"/>
                </a:lnTo>
                <a:lnTo>
                  <a:pt x="48736" y="548585"/>
                </a:lnTo>
                <a:lnTo>
                  <a:pt x="68632" y="565760"/>
                </a:lnTo>
                <a:lnTo>
                  <a:pt x="90175" y="582919"/>
                </a:lnTo>
                <a:lnTo>
                  <a:pt x="139600" y="621769"/>
                </a:lnTo>
                <a:lnTo>
                  <a:pt x="185675" y="645767"/>
                </a:lnTo>
                <a:lnTo>
                  <a:pt x="240073" y="669493"/>
                </a:lnTo>
                <a:lnTo>
                  <a:pt x="296546" y="691253"/>
                </a:lnTo>
                <a:lnTo>
                  <a:pt x="414150" y="734926"/>
                </a:lnTo>
                <a:lnTo>
                  <a:pt x="463449" y="748274"/>
                </a:lnTo>
                <a:lnTo>
                  <a:pt x="510759" y="758333"/>
                </a:lnTo>
                <a:lnTo>
                  <a:pt x="557186" y="769155"/>
                </a:lnTo>
                <a:lnTo>
                  <a:pt x="605760" y="777774"/>
                </a:lnTo>
                <a:lnTo>
                  <a:pt x="663543" y="785732"/>
                </a:lnTo>
                <a:lnTo>
                  <a:pt x="743200" y="795620"/>
                </a:lnTo>
                <a:lnTo>
                  <a:pt x="779491" y="799018"/>
                </a:lnTo>
                <a:lnTo>
                  <a:pt x="812258" y="801284"/>
                </a:lnTo>
                <a:lnTo>
                  <a:pt x="842675" y="802794"/>
                </a:lnTo>
                <a:lnTo>
                  <a:pt x="922191" y="804473"/>
                </a:lnTo>
                <a:lnTo>
                  <a:pt x="967399" y="804920"/>
                </a:lnTo>
                <a:lnTo>
                  <a:pt x="1006110" y="804266"/>
                </a:lnTo>
                <a:lnTo>
                  <a:pt x="1040489" y="802877"/>
                </a:lnTo>
                <a:lnTo>
                  <a:pt x="1071982" y="800999"/>
                </a:lnTo>
                <a:lnTo>
                  <a:pt x="1127293" y="798912"/>
                </a:lnTo>
                <a:lnTo>
                  <a:pt x="1177276" y="796080"/>
                </a:lnTo>
                <a:lnTo>
                  <a:pt x="1224890" y="788471"/>
                </a:lnTo>
                <a:lnTo>
                  <a:pt x="1271452" y="781279"/>
                </a:lnTo>
                <a:lnTo>
                  <a:pt x="1317547" y="773955"/>
                </a:lnTo>
                <a:lnTo>
                  <a:pt x="1363433" y="764350"/>
                </a:lnTo>
                <a:lnTo>
                  <a:pt x="1406687" y="753731"/>
                </a:lnTo>
                <a:lnTo>
                  <a:pt x="1447183" y="741709"/>
                </a:lnTo>
                <a:lnTo>
                  <a:pt x="1502112" y="718876"/>
                </a:lnTo>
                <a:lnTo>
                  <a:pt x="1554583" y="694013"/>
                </a:lnTo>
                <a:lnTo>
                  <a:pt x="1589115" y="677068"/>
                </a:lnTo>
                <a:lnTo>
                  <a:pt x="1618432" y="657472"/>
                </a:lnTo>
                <a:lnTo>
                  <a:pt x="1644162" y="635110"/>
                </a:lnTo>
                <a:lnTo>
                  <a:pt x="1656358" y="622479"/>
                </a:lnTo>
                <a:lnTo>
                  <a:pt x="1668298" y="609296"/>
                </a:lnTo>
                <a:lnTo>
                  <a:pt x="1681973" y="592887"/>
                </a:lnTo>
                <a:lnTo>
                  <a:pt x="1712408" y="554335"/>
                </a:lnTo>
                <a:lnTo>
                  <a:pt x="1724715" y="537197"/>
                </a:lnTo>
                <a:lnTo>
                  <a:pt x="1734824" y="521961"/>
                </a:lnTo>
                <a:lnTo>
                  <a:pt x="1743469" y="507994"/>
                </a:lnTo>
                <a:lnTo>
                  <a:pt x="1749232" y="493920"/>
                </a:lnTo>
                <a:lnTo>
                  <a:pt x="1753074" y="479775"/>
                </a:lnTo>
                <a:lnTo>
                  <a:pt x="1755636" y="465583"/>
                </a:lnTo>
                <a:lnTo>
                  <a:pt x="1758296" y="447549"/>
                </a:lnTo>
                <a:lnTo>
                  <a:pt x="1763792" y="404650"/>
                </a:lnTo>
                <a:lnTo>
                  <a:pt x="1764686" y="385972"/>
                </a:lnTo>
                <a:lnTo>
                  <a:pt x="1764329" y="369710"/>
                </a:lnTo>
                <a:lnTo>
                  <a:pt x="1763139" y="355058"/>
                </a:lnTo>
                <a:lnTo>
                  <a:pt x="1761393" y="341481"/>
                </a:lnTo>
                <a:lnTo>
                  <a:pt x="1759276" y="328619"/>
                </a:lnTo>
                <a:lnTo>
                  <a:pt x="1756913" y="316234"/>
                </a:lnTo>
                <a:lnTo>
                  <a:pt x="1746667" y="292313"/>
                </a:lnTo>
                <a:lnTo>
                  <a:pt x="1732588" y="268982"/>
                </a:lnTo>
                <a:lnTo>
                  <a:pt x="1716806" y="245913"/>
                </a:lnTo>
                <a:lnTo>
                  <a:pt x="1697726" y="222960"/>
                </a:lnTo>
                <a:lnTo>
                  <a:pt x="1676547" y="200058"/>
                </a:lnTo>
                <a:lnTo>
                  <a:pt x="1654434" y="177180"/>
                </a:lnTo>
                <a:lnTo>
                  <a:pt x="1629365" y="156852"/>
                </a:lnTo>
                <a:lnTo>
                  <a:pt x="1602349" y="138292"/>
                </a:lnTo>
                <a:lnTo>
                  <a:pt x="1574467" y="120518"/>
                </a:lnTo>
                <a:lnTo>
                  <a:pt x="1541120" y="103094"/>
                </a:lnTo>
                <a:lnTo>
                  <a:pt x="1504074" y="86777"/>
                </a:lnTo>
                <a:lnTo>
                  <a:pt x="1465384" y="73175"/>
                </a:lnTo>
                <a:lnTo>
                  <a:pt x="1340706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69"/>
          <p:cNvSpPr/>
          <p:nvPr/>
        </p:nvSpPr>
        <p:spPr>
          <a:xfrm>
            <a:off x="3217544" y="4106227"/>
            <a:ext cx="214314" cy="213062"/>
          </a:xfrm>
          <a:custGeom>
            <a:avLst/>
            <a:gdLst/>
            <a:ahLst/>
            <a:cxnLst/>
            <a:rect l="0" t="0" r="0" b="0"/>
            <a:pathLst>
              <a:path w="214314" h="213062">
                <a:moveTo>
                  <a:pt x="214313" y="0"/>
                </a:moveTo>
                <a:lnTo>
                  <a:pt x="148132" y="40887"/>
                </a:lnTo>
                <a:lnTo>
                  <a:pt x="64249" y="91515"/>
                </a:lnTo>
                <a:lnTo>
                  <a:pt x="43786" y="120065"/>
                </a:lnTo>
                <a:lnTo>
                  <a:pt x="39668" y="149576"/>
                </a:lnTo>
                <a:lnTo>
                  <a:pt x="46448" y="179727"/>
                </a:lnTo>
                <a:lnTo>
                  <a:pt x="74781" y="197923"/>
                </a:lnTo>
                <a:lnTo>
                  <a:pt x="117481" y="208149"/>
                </a:lnTo>
                <a:lnTo>
                  <a:pt x="169761" y="213061"/>
                </a:lnTo>
                <a:lnTo>
                  <a:pt x="197947" y="204905"/>
                </a:lnTo>
                <a:lnTo>
                  <a:pt x="210070" y="188039"/>
                </a:lnTo>
                <a:lnTo>
                  <a:pt x="211484" y="165364"/>
                </a:lnTo>
                <a:lnTo>
                  <a:pt x="190520" y="151200"/>
                </a:lnTo>
                <a:lnTo>
                  <a:pt x="154636" y="142710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70"/>
          <p:cNvSpPr/>
          <p:nvPr/>
        </p:nvSpPr>
        <p:spPr>
          <a:xfrm>
            <a:off x="3594734" y="426053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1" y="10360"/>
                </a:lnTo>
                <a:lnTo>
                  <a:pt x="4552" y="9764"/>
                </a:lnTo>
                <a:lnTo>
                  <a:pt x="6844" y="9367"/>
                </a:lnTo>
                <a:lnTo>
                  <a:pt x="11932" y="8926"/>
                </a:lnTo>
                <a:lnTo>
                  <a:pt x="17368" y="8729"/>
                </a:lnTo>
                <a:lnTo>
                  <a:pt x="28620" y="8604"/>
                </a:lnTo>
                <a:lnTo>
                  <a:pt x="41712" y="8582"/>
                </a:lnTo>
                <a:lnTo>
                  <a:pt x="46858" y="7626"/>
                </a:lnTo>
                <a:lnTo>
                  <a:pt x="52194" y="6037"/>
                </a:lnTo>
                <a:lnTo>
                  <a:pt x="57656" y="4025"/>
                </a:lnTo>
                <a:lnTo>
                  <a:pt x="68917" y="2683"/>
                </a:lnTo>
                <a:lnTo>
                  <a:pt x="84045" y="1789"/>
                </a:lnTo>
                <a:lnTo>
                  <a:pt x="126502" y="530"/>
                </a:lnTo>
                <a:lnTo>
                  <a:pt x="158767" y="15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71"/>
          <p:cNvSpPr/>
          <p:nvPr/>
        </p:nvSpPr>
        <p:spPr>
          <a:xfrm>
            <a:off x="3997642" y="4204158"/>
            <a:ext cx="248604" cy="219253"/>
          </a:xfrm>
          <a:custGeom>
            <a:avLst/>
            <a:gdLst/>
            <a:ahLst/>
            <a:cxnLst/>
            <a:rect l="0" t="0" r="0" b="0"/>
            <a:pathLst>
              <a:path w="248604" h="219253">
                <a:moveTo>
                  <a:pt x="0" y="4939"/>
                </a:moveTo>
                <a:lnTo>
                  <a:pt x="26694" y="4939"/>
                </a:lnTo>
                <a:lnTo>
                  <a:pt x="33036" y="3987"/>
                </a:lnTo>
                <a:lnTo>
                  <a:pt x="41074" y="2399"/>
                </a:lnTo>
                <a:lnTo>
                  <a:pt x="50243" y="388"/>
                </a:lnTo>
                <a:lnTo>
                  <a:pt x="64927" y="0"/>
                </a:lnTo>
                <a:lnTo>
                  <a:pt x="83290" y="694"/>
                </a:lnTo>
                <a:lnTo>
                  <a:pt x="120838" y="3053"/>
                </a:lnTo>
                <a:lnTo>
                  <a:pt x="147051" y="4101"/>
                </a:lnTo>
                <a:lnTo>
                  <a:pt x="173323" y="4691"/>
                </a:lnTo>
                <a:lnTo>
                  <a:pt x="179366" y="5726"/>
                </a:lnTo>
                <a:lnTo>
                  <a:pt x="184348" y="7369"/>
                </a:lnTo>
                <a:lnTo>
                  <a:pt x="203737" y="16849"/>
                </a:lnTo>
                <a:lnTo>
                  <a:pt x="207262" y="19547"/>
                </a:lnTo>
                <a:lnTo>
                  <a:pt x="209612" y="22297"/>
                </a:lnTo>
                <a:lnTo>
                  <a:pt x="211179" y="25084"/>
                </a:lnTo>
                <a:lnTo>
                  <a:pt x="212919" y="30720"/>
                </a:lnTo>
                <a:lnTo>
                  <a:pt x="213384" y="33556"/>
                </a:lnTo>
                <a:lnTo>
                  <a:pt x="212741" y="38305"/>
                </a:lnTo>
                <a:lnTo>
                  <a:pt x="211360" y="44328"/>
                </a:lnTo>
                <a:lnTo>
                  <a:pt x="209487" y="51201"/>
                </a:lnTo>
                <a:lnTo>
                  <a:pt x="207286" y="56735"/>
                </a:lnTo>
                <a:lnTo>
                  <a:pt x="204865" y="61377"/>
                </a:lnTo>
                <a:lnTo>
                  <a:pt x="202299" y="65425"/>
                </a:lnTo>
                <a:lnTo>
                  <a:pt x="198684" y="69075"/>
                </a:lnTo>
                <a:lnTo>
                  <a:pt x="194368" y="72461"/>
                </a:lnTo>
                <a:lnTo>
                  <a:pt x="189586" y="75672"/>
                </a:lnTo>
                <a:lnTo>
                  <a:pt x="181636" y="82574"/>
                </a:lnTo>
                <a:lnTo>
                  <a:pt x="171573" y="91939"/>
                </a:lnTo>
                <a:lnTo>
                  <a:pt x="160102" y="102944"/>
                </a:lnTo>
                <a:lnTo>
                  <a:pt x="149597" y="111233"/>
                </a:lnTo>
                <a:lnTo>
                  <a:pt x="139736" y="117711"/>
                </a:lnTo>
                <a:lnTo>
                  <a:pt x="130305" y="122983"/>
                </a:lnTo>
                <a:lnTo>
                  <a:pt x="121160" y="128403"/>
                </a:lnTo>
                <a:lnTo>
                  <a:pt x="103379" y="139504"/>
                </a:lnTo>
                <a:lnTo>
                  <a:pt x="96542" y="144179"/>
                </a:lnTo>
                <a:lnTo>
                  <a:pt x="91032" y="148248"/>
                </a:lnTo>
                <a:lnTo>
                  <a:pt x="86405" y="151914"/>
                </a:lnTo>
                <a:lnTo>
                  <a:pt x="81416" y="156262"/>
                </a:lnTo>
                <a:lnTo>
                  <a:pt x="76184" y="161066"/>
                </a:lnTo>
                <a:lnTo>
                  <a:pt x="70792" y="166174"/>
                </a:lnTo>
                <a:lnTo>
                  <a:pt x="67198" y="170531"/>
                </a:lnTo>
                <a:lnTo>
                  <a:pt x="64801" y="174389"/>
                </a:lnTo>
                <a:lnTo>
                  <a:pt x="63203" y="177913"/>
                </a:lnTo>
                <a:lnTo>
                  <a:pt x="62138" y="182168"/>
                </a:lnTo>
                <a:lnTo>
                  <a:pt x="61428" y="186909"/>
                </a:lnTo>
                <a:lnTo>
                  <a:pt x="60288" y="199105"/>
                </a:lnTo>
                <a:lnTo>
                  <a:pt x="61147" y="201058"/>
                </a:lnTo>
                <a:lnTo>
                  <a:pt x="64642" y="205768"/>
                </a:lnTo>
                <a:lnTo>
                  <a:pt x="66907" y="207405"/>
                </a:lnTo>
                <a:lnTo>
                  <a:pt x="71964" y="209224"/>
                </a:lnTo>
                <a:lnTo>
                  <a:pt x="75598" y="210661"/>
                </a:lnTo>
                <a:lnTo>
                  <a:pt x="79926" y="212573"/>
                </a:lnTo>
                <a:lnTo>
                  <a:pt x="84717" y="214799"/>
                </a:lnTo>
                <a:lnTo>
                  <a:pt x="91721" y="216283"/>
                </a:lnTo>
                <a:lnTo>
                  <a:pt x="100200" y="217273"/>
                </a:lnTo>
                <a:lnTo>
                  <a:pt x="109662" y="217932"/>
                </a:lnTo>
                <a:lnTo>
                  <a:pt x="145576" y="218665"/>
                </a:lnTo>
                <a:lnTo>
                  <a:pt x="248603" y="2192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72"/>
          <p:cNvSpPr/>
          <p:nvPr/>
        </p:nvSpPr>
        <p:spPr>
          <a:xfrm>
            <a:off x="4374832" y="4311967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9102" y="29739"/>
                </a:lnTo>
                <a:lnTo>
                  <a:pt x="14640" y="28399"/>
                </a:lnTo>
                <a:lnTo>
                  <a:pt x="21191" y="27505"/>
                </a:lnTo>
                <a:lnTo>
                  <a:pt x="28414" y="26909"/>
                </a:lnTo>
                <a:lnTo>
                  <a:pt x="36088" y="25560"/>
                </a:lnTo>
                <a:lnTo>
                  <a:pt x="44061" y="23707"/>
                </a:lnTo>
                <a:lnTo>
                  <a:pt x="52234" y="21520"/>
                </a:lnTo>
                <a:lnTo>
                  <a:pt x="66255" y="19109"/>
                </a:lnTo>
                <a:lnTo>
                  <a:pt x="104694" y="13891"/>
                </a:lnTo>
                <a:lnTo>
                  <a:pt x="121231" y="12118"/>
                </a:lnTo>
                <a:lnTo>
                  <a:pt x="135114" y="10936"/>
                </a:lnTo>
                <a:lnTo>
                  <a:pt x="147225" y="10148"/>
                </a:lnTo>
                <a:lnTo>
                  <a:pt x="158158" y="8671"/>
                </a:lnTo>
                <a:lnTo>
                  <a:pt x="168304" y="673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73"/>
          <p:cNvSpPr/>
          <p:nvPr/>
        </p:nvSpPr>
        <p:spPr>
          <a:xfrm>
            <a:off x="4391977" y="4209097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84047" y="17145"/>
                </a:lnTo>
                <a:lnTo>
                  <a:pt x="97941" y="16193"/>
                </a:lnTo>
                <a:lnTo>
                  <a:pt x="109109" y="14605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74"/>
          <p:cNvSpPr/>
          <p:nvPr/>
        </p:nvSpPr>
        <p:spPr>
          <a:xfrm>
            <a:off x="4788317" y="4149090"/>
            <a:ext cx="229454" cy="222886"/>
          </a:xfrm>
          <a:custGeom>
            <a:avLst/>
            <a:gdLst/>
            <a:ahLst/>
            <a:cxnLst/>
            <a:rect l="0" t="0" r="0" b="0"/>
            <a:pathLst>
              <a:path w="229454" h="222886">
                <a:moveTo>
                  <a:pt x="40858" y="0"/>
                </a:moveTo>
                <a:lnTo>
                  <a:pt x="40858" y="4550"/>
                </a:lnTo>
                <a:lnTo>
                  <a:pt x="39905" y="7796"/>
                </a:lnTo>
                <a:lnTo>
                  <a:pt x="38318" y="11865"/>
                </a:lnTo>
                <a:lnTo>
                  <a:pt x="36307" y="16482"/>
                </a:lnTo>
                <a:lnTo>
                  <a:pt x="34966" y="21465"/>
                </a:lnTo>
                <a:lnTo>
                  <a:pt x="34072" y="26693"/>
                </a:lnTo>
                <a:lnTo>
                  <a:pt x="33476" y="32083"/>
                </a:lnTo>
                <a:lnTo>
                  <a:pt x="33079" y="37581"/>
                </a:lnTo>
                <a:lnTo>
                  <a:pt x="32815" y="43151"/>
                </a:lnTo>
                <a:lnTo>
                  <a:pt x="32638" y="48770"/>
                </a:lnTo>
                <a:lnTo>
                  <a:pt x="31568" y="53468"/>
                </a:lnTo>
                <a:lnTo>
                  <a:pt x="29902" y="57553"/>
                </a:lnTo>
                <a:lnTo>
                  <a:pt x="27839" y="61228"/>
                </a:lnTo>
                <a:lnTo>
                  <a:pt x="24558" y="69394"/>
                </a:lnTo>
                <a:lnTo>
                  <a:pt x="11792" y="104381"/>
                </a:lnTo>
                <a:lnTo>
                  <a:pt x="8146" y="113402"/>
                </a:lnTo>
                <a:lnTo>
                  <a:pt x="4762" y="121321"/>
                </a:lnTo>
                <a:lnTo>
                  <a:pt x="2507" y="127553"/>
                </a:lnTo>
                <a:lnTo>
                  <a:pt x="1003" y="132661"/>
                </a:lnTo>
                <a:lnTo>
                  <a:pt x="0" y="137018"/>
                </a:lnTo>
                <a:lnTo>
                  <a:pt x="284" y="140875"/>
                </a:lnTo>
                <a:lnTo>
                  <a:pt x="1426" y="144399"/>
                </a:lnTo>
                <a:lnTo>
                  <a:pt x="4283" y="150855"/>
                </a:lnTo>
                <a:lnTo>
                  <a:pt x="5552" y="156899"/>
                </a:lnTo>
                <a:lnTo>
                  <a:pt x="6843" y="160797"/>
                </a:lnTo>
                <a:lnTo>
                  <a:pt x="8656" y="165300"/>
                </a:lnTo>
                <a:lnTo>
                  <a:pt x="10817" y="170207"/>
                </a:lnTo>
                <a:lnTo>
                  <a:pt x="13211" y="173479"/>
                </a:lnTo>
                <a:lnTo>
                  <a:pt x="15759" y="175660"/>
                </a:lnTo>
                <a:lnTo>
                  <a:pt x="21130" y="179036"/>
                </a:lnTo>
                <a:lnTo>
                  <a:pt x="26692" y="183711"/>
                </a:lnTo>
                <a:lnTo>
                  <a:pt x="31414" y="186292"/>
                </a:lnTo>
                <a:lnTo>
                  <a:pt x="37419" y="188964"/>
                </a:lnTo>
                <a:lnTo>
                  <a:pt x="44281" y="191698"/>
                </a:lnTo>
                <a:lnTo>
                  <a:pt x="49807" y="193522"/>
                </a:lnTo>
                <a:lnTo>
                  <a:pt x="54444" y="194737"/>
                </a:lnTo>
                <a:lnTo>
                  <a:pt x="58487" y="195547"/>
                </a:lnTo>
                <a:lnTo>
                  <a:pt x="63088" y="196087"/>
                </a:lnTo>
                <a:lnTo>
                  <a:pt x="68060" y="196447"/>
                </a:lnTo>
                <a:lnTo>
                  <a:pt x="73280" y="196687"/>
                </a:lnTo>
                <a:lnTo>
                  <a:pt x="126135" y="197025"/>
                </a:lnTo>
                <a:lnTo>
                  <a:pt x="142477" y="198025"/>
                </a:lnTo>
                <a:lnTo>
                  <a:pt x="155276" y="199644"/>
                </a:lnTo>
                <a:lnTo>
                  <a:pt x="165714" y="201676"/>
                </a:lnTo>
                <a:lnTo>
                  <a:pt x="173625" y="203030"/>
                </a:lnTo>
                <a:lnTo>
                  <a:pt x="179852" y="203933"/>
                </a:lnTo>
                <a:lnTo>
                  <a:pt x="184955" y="204536"/>
                </a:lnTo>
                <a:lnTo>
                  <a:pt x="189310" y="204937"/>
                </a:lnTo>
                <a:lnTo>
                  <a:pt x="193166" y="205205"/>
                </a:lnTo>
                <a:lnTo>
                  <a:pt x="196689" y="205383"/>
                </a:lnTo>
                <a:lnTo>
                  <a:pt x="199990" y="206454"/>
                </a:lnTo>
                <a:lnTo>
                  <a:pt x="206198" y="210185"/>
                </a:lnTo>
                <a:lnTo>
                  <a:pt x="212132" y="212478"/>
                </a:lnTo>
                <a:lnTo>
                  <a:pt x="229453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75"/>
          <p:cNvSpPr/>
          <p:nvPr/>
        </p:nvSpPr>
        <p:spPr>
          <a:xfrm>
            <a:off x="4967876" y="4200525"/>
            <a:ext cx="15500" cy="265748"/>
          </a:xfrm>
          <a:custGeom>
            <a:avLst/>
            <a:gdLst/>
            <a:ahLst/>
            <a:cxnLst/>
            <a:rect l="0" t="0" r="0" b="0"/>
            <a:pathLst>
              <a:path w="15500" h="265748">
                <a:moveTo>
                  <a:pt x="7031" y="0"/>
                </a:moveTo>
                <a:lnTo>
                  <a:pt x="7031" y="9101"/>
                </a:lnTo>
                <a:lnTo>
                  <a:pt x="7984" y="13687"/>
                </a:lnTo>
                <a:lnTo>
                  <a:pt x="9571" y="18650"/>
                </a:lnTo>
                <a:lnTo>
                  <a:pt x="11582" y="23863"/>
                </a:lnTo>
                <a:lnTo>
                  <a:pt x="12923" y="29243"/>
                </a:lnTo>
                <a:lnTo>
                  <a:pt x="13816" y="34736"/>
                </a:lnTo>
                <a:lnTo>
                  <a:pt x="14412" y="40302"/>
                </a:lnTo>
                <a:lnTo>
                  <a:pt x="14809" y="45918"/>
                </a:lnTo>
                <a:lnTo>
                  <a:pt x="15074" y="51567"/>
                </a:lnTo>
                <a:lnTo>
                  <a:pt x="15250" y="57237"/>
                </a:lnTo>
                <a:lnTo>
                  <a:pt x="15499" y="83422"/>
                </a:lnTo>
                <a:lnTo>
                  <a:pt x="14582" y="93715"/>
                </a:lnTo>
                <a:lnTo>
                  <a:pt x="13017" y="104387"/>
                </a:lnTo>
                <a:lnTo>
                  <a:pt x="11022" y="115311"/>
                </a:lnTo>
                <a:lnTo>
                  <a:pt x="8739" y="124498"/>
                </a:lnTo>
                <a:lnTo>
                  <a:pt x="6265" y="132529"/>
                </a:lnTo>
                <a:lnTo>
                  <a:pt x="3662" y="139788"/>
                </a:lnTo>
                <a:lnTo>
                  <a:pt x="1928" y="147484"/>
                </a:lnTo>
                <a:lnTo>
                  <a:pt x="772" y="155473"/>
                </a:lnTo>
                <a:lnTo>
                  <a:pt x="0" y="163656"/>
                </a:lnTo>
                <a:lnTo>
                  <a:pt x="439" y="175779"/>
                </a:lnTo>
                <a:lnTo>
                  <a:pt x="1684" y="190529"/>
                </a:lnTo>
                <a:lnTo>
                  <a:pt x="3466" y="207028"/>
                </a:lnTo>
                <a:lnTo>
                  <a:pt x="4654" y="220886"/>
                </a:lnTo>
                <a:lnTo>
                  <a:pt x="5447" y="232982"/>
                </a:lnTo>
                <a:lnTo>
                  <a:pt x="7031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817 #6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x –y=-2</a:t>
            </a:r>
          </a:p>
          <a:p>
            <a:pPr>
              <a:buNone/>
            </a:pPr>
            <a:r>
              <a:rPr lang="en-US" dirty="0" smtClean="0"/>
              <a:t>2x+3y=21</a:t>
            </a:r>
            <a:endParaRPr lang="en-US" dirty="0"/>
          </a:p>
        </p:txBody>
      </p:sp>
      <p:sp>
        <p:nvSpPr>
          <p:cNvPr id="4" name="SMARTPenAnnotation905"/>
          <p:cNvSpPr/>
          <p:nvPr/>
        </p:nvSpPr>
        <p:spPr>
          <a:xfrm>
            <a:off x="414454" y="1774507"/>
            <a:ext cx="68464" cy="265749"/>
          </a:xfrm>
          <a:custGeom>
            <a:avLst/>
            <a:gdLst/>
            <a:ahLst/>
            <a:cxnLst/>
            <a:rect l="0" t="0" r="0" b="0"/>
            <a:pathLst>
              <a:path w="68464" h="265749">
                <a:moveTo>
                  <a:pt x="42745" y="0"/>
                </a:moveTo>
                <a:lnTo>
                  <a:pt x="38195" y="4551"/>
                </a:lnTo>
                <a:lnTo>
                  <a:pt x="36854" y="6844"/>
                </a:lnTo>
                <a:lnTo>
                  <a:pt x="35365" y="11932"/>
                </a:lnTo>
                <a:lnTo>
                  <a:pt x="34015" y="14622"/>
                </a:lnTo>
                <a:lnTo>
                  <a:pt x="32163" y="17368"/>
                </a:lnTo>
                <a:lnTo>
                  <a:pt x="29975" y="20151"/>
                </a:lnTo>
                <a:lnTo>
                  <a:pt x="27564" y="23912"/>
                </a:lnTo>
                <a:lnTo>
                  <a:pt x="25005" y="28324"/>
                </a:lnTo>
                <a:lnTo>
                  <a:pt x="19621" y="38306"/>
                </a:lnTo>
                <a:lnTo>
                  <a:pt x="14053" y="49092"/>
                </a:lnTo>
                <a:lnTo>
                  <a:pt x="12187" y="54636"/>
                </a:lnTo>
                <a:lnTo>
                  <a:pt x="10943" y="60236"/>
                </a:lnTo>
                <a:lnTo>
                  <a:pt x="10114" y="65875"/>
                </a:lnTo>
                <a:lnTo>
                  <a:pt x="8609" y="71539"/>
                </a:lnTo>
                <a:lnTo>
                  <a:pt x="6652" y="77220"/>
                </a:lnTo>
                <a:lnTo>
                  <a:pt x="4396" y="82913"/>
                </a:lnTo>
                <a:lnTo>
                  <a:pt x="2892" y="88613"/>
                </a:lnTo>
                <a:lnTo>
                  <a:pt x="1889" y="94318"/>
                </a:lnTo>
                <a:lnTo>
                  <a:pt x="1220" y="100026"/>
                </a:lnTo>
                <a:lnTo>
                  <a:pt x="774" y="107641"/>
                </a:lnTo>
                <a:lnTo>
                  <a:pt x="279" y="126263"/>
                </a:lnTo>
                <a:lnTo>
                  <a:pt x="0" y="149065"/>
                </a:lnTo>
                <a:lnTo>
                  <a:pt x="2819" y="159385"/>
                </a:lnTo>
                <a:lnTo>
                  <a:pt x="7555" y="171979"/>
                </a:lnTo>
                <a:lnTo>
                  <a:pt x="18533" y="197403"/>
                </a:lnTo>
                <a:lnTo>
                  <a:pt x="26587" y="215052"/>
                </a:lnTo>
                <a:lnTo>
                  <a:pt x="31973" y="223378"/>
                </a:lnTo>
                <a:lnTo>
                  <a:pt x="38421" y="231786"/>
                </a:lnTo>
                <a:lnTo>
                  <a:pt x="51301" y="246844"/>
                </a:lnTo>
                <a:lnTo>
                  <a:pt x="68463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6"/>
          <p:cNvSpPr/>
          <p:nvPr/>
        </p:nvSpPr>
        <p:spPr>
          <a:xfrm>
            <a:off x="1914525" y="1748789"/>
            <a:ext cx="108292" cy="300039"/>
          </a:xfrm>
          <a:custGeom>
            <a:avLst/>
            <a:gdLst/>
            <a:ahLst/>
            <a:cxnLst/>
            <a:rect l="0" t="0" r="0" b="0"/>
            <a:pathLst>
              <a:path w="108292" h="300039">
                <a:moveTo>
                  <a:pt x="0" y="0"/>
                </a:moveTo>
                <a:lnTo>
                  <a:pt x="9101" y="9102"/>
                </a:lnTo>
                <a:lnTo>
                  <a:pt x="15592" y="16546"/>
                </a:lnTo>
                <a:lnTo>
                  <a:pt x="32965" y="37517"/>
                </a:lnTo>
                <a:lnTo>
                  <a:pt x="41026" y="47871"/>
                </a:lnTo>
                <a:lnTo>
                  <a:pt x="48305" y="57632"/>
                </a:lnTo>
                <a:lnTo>
                  <a:pt x="55064" y="66996"/>
                </a:lnTo>
                <a:lnTo>
                  <a:pt x="60521" y="75144"/>
                </a:lnTo>
                <a:lnTo>
                  <a:pt x="65112" y="82481"/>
                </a:lnTo>
                <a:lnTo>
                  <a:pt x="69126" y="89278"/>
                </a:lnTo>
                <a:lnTo>
                  <a:pt x="73706" y="98571"/>
                </a:lnTo>
                <a:lnTo>
                  <a:pt x="78665" y="109529"/>
                </a:lnTo>
                <a:lnTo>
                  <a:pt x="83875" y="121597"/>
                </a:lnTo>
                <a:lnTo>
                  <a:pt x="94745" y="145166"/>
                </a:lnTo>
                <a:lnTo>
                  <a:pt x="100311" y="156785"/>
                </a:lnTo>
                <a:lnTo>
                  <a:pt x="104021" y="168341"/>
                </a:lnTo>
                <a:lnTo>
                  <a:pt x="106495" y="179855"/>
                </a:lnTo>
                <a:lnTo>
                  <a:pt x="108144" y="191341"/>
                </a:lnTo>
                <a:lnTo>
                  <a:pt x="108291" y="200903"/>
                </a:lnTo>
                <a:lnTo>
                  <a:pt x="107436" y="209183"/>
                </a:lnTo>
                <a:lnTo>
                  <a:pt x="105914" y="216608"/>
                </a:lnTo>
                <a:lnTo>
                  <a:pt x="103946" y="223463"/>
                </a:lnTo>
                <a:lnTo>
                  <a:pt x="101682" y="229938"/>
                </a:lnTo>
                <a:lnTo>
                  <a:pt x="99221" y="236160"/>
                </a:lnTo>
                <a:lnTo>
                  <a:pt x="96627" y="241260"/>
                </a:lnTo>
                <a:lnTo>
                  <a:pt x="93945" y="245613"/>
                </a:lnTo>
                <a:lnTo>
                  <a:pt x="91205" y="249467"/>
                </a:lnTo>
                <a:lnTo>
                  <a:pt x="88160" y="256290"/>
                </a:lnTo>
                <a:lnTo>
                  <a:pt x="87348" y="259442"/>
                </a:lnTo>
                <a:lnTo>
                  <a:pt x="84902" y="264402"/>
                </a:lnTo>
                <a:lnTo>
                  <a:pt x="81366" y="270566"/>
                </a:lnTo>
                <a:lnTo>
                  <a:pt x="77104" y="277532"/>
                </a:lnTo>
                <a:lnTo>
                  <a:pt x="73310" y="283129"/>
                </a:lnTo>
                <a:lnTo>
                  <a:pt x="69828" y="287813"/>
                </a:lnTo>
                <a:lnTo>
                  <a:pt x="60007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07"/>
          <p:cNvSpPr/>
          <p:nvPr/>
        </p:nvSpPr>
        <p:spPr>
          <a:xfrm>
            <a:off x="148589" y="1860275"/>
            <a:ext cx="205741" cy="231234"/>
          </a:xfrm>
          <a:custGeom>
            <a:avLst/>
            <a:gdLst/>
            <a:ahLst/>
            <a:cxnLst/>
            <a:rect l="0" t="0" r="0" b="0"/>
            <a:pathLst>
              <a:path w="205741" h="231234">
                <a:moveTo>
                  <a:pt x="0" y="42820"/>
                </a:moveTo>
                <a:lnTo>
                  <a:pt x="9102" y="33718"/>
                </a:lnTo>
                <a:lnTo>
                  <a:pt x="12736" y="31037"/>
                </a:lnTo>
                <a:lnTo>
                  <a:pt x="16111" y="29249"/>
                </a:lnTo>
                <a:lnTo>
                  <a:pt x="19313" y="28058"/>
                </a:lnTo>
                <a:lnTo>
                  <a:pt x="25411" y="24194"/>
                </a:lnTo>
                <a:lnTo>
                  <a:pt x="28371" y="21830"/>
                </a:lnTo>
                <a:lnTo>
                  <a:pt x="32249" y="19301"/>
                </a:lnTo>
                <a:lnTo>
                  <a:pt x="36740" y="16663"/>
                </a:lnTo>
                <a:lnTo>
                  <a:pt x="41638" y="13952"/>
                </a:lnTo>
                <a:lnTo>
                  <a:pt x="52161" y="8400"/>
                </a:lnTo>
                <a:lnTo>
                  <a:pt x="57634" y="5585"/>
                </a:lnTo>
                <a:lnTo>
                  <a:pt x="63188" y="3709"/>
                </a:lnTo>
                <a:lnTo>
                  <a:pt x="68795" y="2458"/>
                </a:lnTo>
                <a:lnTo>
                  <a:pt x="74439" y="1625"/>
                </a:lnTo>
                <a:lnTo>
                  <a:pt x="79153" y="1069"/>
                </a:lnTo>
                <a:lnTo>
                  <a:pt x="83249" y="698"/>
                </a:lnTo>
                <a:lnTo>
                  <a:pt x="86932" y="451"/>
                </a:lnTo>
                <a:lnTo>
                  <a:pt x="91292" y="287"/>
                </a:lnTo>
                <a:lnTo>
                  <a:pt x="106531" y="55"/>
                </a:lnTo>
                <a:lnTo>
                  <a:pt x="117515" y="0"/>
                </a:lnTo>
                <a:lnTo>
                  <a:pt x="122158" y="938"/>
                </a:lnTo>
                <a:lnTo>
                  <a:pt x="126206" y="2516"/>
                </a:lnTo>
                <a:lnTo>
                  <a:pt x="129858" y="4521"/>
                </a:lnTo>
                <a:lnTo>
                  <a:pt x="132292" y="6809"/>
                </a:lnTo>
                <a:lnTo>
                  <a:pt x="133915" y="9288"/>
                </a:lnTo>
                <a:lnTo>
                  <a:pt x="135718" y="14582"/>
                </a:lnTo>
                <a:lnTo>
                  <a:pt x="136519" y="20109"/>
                </a:lnTo>
                <a:lnTo>
                  <a:pt x="136733" y="23869"/>
                </a:lnTo>
                <a:lnTo>
                  <a:pt x="136970" y="33127"/>
                </a:lnTo>
                <a:lnTo>
                  <a:pt x="136081" y="40168"/>
                </a:lnTo>
                <a:lnTo>
                  <a:pt x="134536" y="48672"/>
                </a:lnTo>
                <a:lnTo>
                  <a:pt x="132553" y="58151"/>
                </a:lnTo>
                <a:lnTo>
                  <a:pt x="130279" y="65423"/>
                </a:lnTo>
                <a:lnTo>
                  <a:pt x="127810" y="71223"/>
                </a:lnTo>
                <a:lnTo>
                  <a:pt x="125212" y="76043"/>
                </a:lnTo>
                <a:lnTo>
                  <a:pt x="121575" y="81161"/>
                </a:lnTo>
                <a:lnTo>
                  <a:pt x="117245" y="86478"/>
                </a:lnTo>
                <a:lnTo>
                  <a:pt x="112454" y="91928"/>
                </a:lnTo>
                <a:lnTo>
                  <a:pt x="108307" y="97466"/>
                </a:lnTo>
                <a:lnTo>
                  <a:pt x="104590" y="103063"/>
                </a:lnTo>
                <a:lnTo>
                  <a:pt x="101159" y="108699"/>
                </a:lnTo>
                <a:lnTo>
                  <a:pt x="96014" y="115314"/>
                </a:lnTo>
                <a:lnTo>
                  <a:pt x="89727" y="122582"/>
                </a:lnTo>
                <a:lnTo>
                  <a:pt x="82678" y="130284"/>
                </a:lnTo>
                <a:lnTo>
                  <a:pt x="77027" y="138277"/>
                </a:lnTo>
                <a:lnTo>
                  <a:pt x="72306" y="146463"/>
                </a:lnTo>
                <a:lnTo>
                  <a:pt x="68207" y="154777"/>
                </a:lnTo>
                <a:lnTo>
                  <a:pt x="64521" y="164131"/>
                </a:lnTo>
                <a:lnTo>
                  <a:pt x="61112" y="174176"/>
                </a:lnTo>
                <a:lnTo>
                  <a:pt x="57886" y="184683"/>
                </a:lnTo>
                <a:lnTo>
                  <a:pt x="55736" y="192640"/>
                </a:lnTo>
                <a:lnTo>
                  <a:pt x="54303" y="198898"/>
                </a:lnTo>
                <a:lnTo>
                  <a:pt x="53347" y="204022"/>
                </a:lnTo>
                <a:lnTo>
                  <a:pt x="53662" y="208390"/>
                </a:lnTo>
                <a:lnTo>
                  <a:pt x="54825" y="212255"/>
                </a:lnTo>
                <a:lnTo>
                  <a:pt x="56553" y="215784"/>
                </a:lnTo>
                <a:lnTo>
                  <a:pt x="58657" y="218137"/>
                </a:lnTo>
                <a:lnTo>
                  <a:pt x="61012" y="219705"/>
                </a:lnTo>
                <a:lnTo>
                  <a:pt x="63535" y="220751"/>
                </a:lnTo>
                <a:lnTo>
                  <a:pt x="68878" y="224452"/>
                </a:lnTo>
                <a:lnTo>
                  <a:pt x="71636" y="226773"/>
                </a:lnTo>
                <a:lnTo>
                  <a:pt x="75380" y="228320"/>
                </a:lnTo>
                <a:lnTo>
                  <a:pt x="79781" y="229352"/>
                </a:lnTo>
                <a:lnTo>
                  <a:pt x="84620" y="230040"/>
                </a:lnTo>
                <a:lnTo>
                  <a:pt x="88799" y="230498"/>
                </a:lnTo>
                <a:lnTo>
                  <a:pt x="92537" y="230803"/>
                </a:lnTo>
                <a:lnTo>
                  <a:pt x="95981" y="231007"/>
                </a:lnTo>
                <a:lnTo>
                  <a:pt x="122669" y="231233"/>
                </a:lnTo>
                <a:lnTo>
                  <a:pt x="205740" y="2228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8"/>
          <p:cNvSpPr/>
          <p:nvPr/>
        </p:nvSpPr>
        <p:spPr>
          <a:xfrm>
            <a:off x="392253" y="2872245"/>
            <a:ext cx="180163" cy="256718"/>
          </a:xfrm>
          <a:custGeom>
            <a:avLst/>
            <a:gdLst/>
            <a:ahLst/>
            <a:cxnLst/>
            <a:rect l="0" t="0" r="0" b="0"/>
            <a:pathLst>
              <a:path w="180163" h="256718">
                <a:moveTo>
                  <a:pt x="4939" y="16687"/>
                </a:moveTo>
                <a:lnTo>
                  <a:pt x="0" y="16687"/>
                </a:lnTo>
                <a:lnTo>
                  <a:pt x="2109" y="16687"/>
                </a:lnTo>
                <a:lnTo>
                  <a:pt x="6862" y="15735"/>
                </a:lnTo>
                <a:lnTo>
                  <a:pt x="22304" y="12136"/>
                </a:lnTo>
                <a:lnTo>
                  <a:pt x="29850" y="9843"/>
                </a:lnTo>
                <a:lnTo>
                  <a:pt x="36787" y="7362"/>
                </a:lnTo>
                <a:lnTo>
                  <a:pt x="43316" y="4755"/>
                </a:lnTo>
                <a:lnTo>
                  <a:pt x="51478" y="3018"/>
                </a:lnTo>
                <a:lnTo>
                  <a:pt x="60730" y="1859"/>
                </a:lnTo>
                <a:lnTo>
                  <a:pt x="70708" y="1087"/>
                </a:lnTo>
                <a:lnTo>
                  <a:pt x="83075" y="572"/>
                </a:lnTo>
                <a:lnTo>
                  <a:pt x="112056" y="0"/>
                </a:lnTo>
                <a:lnTo>
                  <a:pt x="123023" y="800"/>
                </a:lnTo>
                <a:lnTo>
                  <a:pt x="131287" y="2286"/>
                </a:lnTo>
                <a:lnTo>
                  <a:pt x="137748" y="4229"/>
                </a:lnTo>
                <a:lnTo>
                  <a:pt x="143008" y="5524"/>
                </a:lnTo>
                <a:lnTo>
                  <a:pt x="147468" y="6387"/>
                </a:lnTo>
                <a:lnTo>
                  <a:pt x="151393" y="6963"/>
                </a:lnTo>
                <a:lnTo>
                  <a:pt x="154963" y="8300"/>
                </a:lnTo>
                <a:lnTo>
                  <a:pt x="158295" y="10143"/>
                </a:lnTo>
                <a:lnTo>
                  <a:pt x="161469" y="12324"/>
                </a:lnTo>
                <a:lnTo>
                  <a:pt x="164537" y="14731"/>
                </a:lnTo>
                <a:lnTo>
                  <a:pt x="167535" y="17288"/>
                </a:lnTo>
                <a:lnTo>
                  <a:pt x="170486" y="19945"/>
                </a:lnTo>
                <a:lnTo>
                  <a:pt x="176306" y="25438"/>
                </a:lnTo>
                <a:lnTo>
                  <a:pt x="179191" y="28236"/>
                </a:lnTo>
                <a:lnTo>
                  <a:pt x="180162" y="32006"/>
                </a:lnTo>
                <a:lnTo>
                  <a:pt x="179857" y="36425"/>
                </a:lnTo>
                <a:lnTo>
                  <a:pt x="178701" y="41276"/>
                </a:lnTo>
                <a:lnTo>
                  <a:pt x="177416" y="49205"/>
                </a:lnTo>
                <a:lnTo>
                  <a:pt x="177074" y="52653"/>
                </a:lnTo>
                <a:lnTo>
                  <a:pt x="175893" y="56857"/>
                </a:lnTo>
                <a:lnTo>
                  <a:pt x="174153" y="61565"/>
                </a:lnTo>
                <a:lnTo>
                  <a:pt x="172041" y="66608"/>
                </a:lnTo>
                <a:lnTo>
                  <a:pt x="169680" y="70923"/>
                </a:lnTo>
                <a:lnTo>
                  <a:pt x="164517" y="78257"/>
                </a:lnTo>
                <a:lnTo>
                  <a:pt x="161807" y="82499"/>
                </a:lnTo>
                <a:lnTo>
                  <a:pt x="159048" y="87231"/>
                </a:lnTo>
                <a:lnTo>
                  <a:pt x="156256" y="92292"/>
                </a:lnTo>
                <a:lnTo>
                  <a:pt x="150584" y="99475"/>
                </a:lnTo>
                <a:lnTo>
                  <a:pt x="142993" y="108074"/>
                </a:lnTo>
                <a:lnTo>
                  <a:pt x="134123" y="117617"/>
                </a:lnTo>
                <a:lnTo>
                  <a:pt x="126304" y="127788"/>
                </a:lnTo>
                <a:lnTo>
                  <a:pt x="119186" y="138380"/>
                </a:lnTo>
                <a:lnTo>
                  <a:pt x="112536" y="149250"/>
                </a:lnTo>
                <a:lnTo>
                  <a:pt x="107151" y="157450"/>
                </a:lnTo>
                <a:lnTo>
                  <a:pt x="102608" y="163869"/>
                </a:lnTo>
                <a:lnTo>
                  <a:pt x="98626" y="169101"/>
                </a:lnTo>
                <a:lnTo>
                  <a:pt x="95972" y="174494"/>
                </a:lnTo>
                <a:lnTo>
                  <a:pt x="94203" y="179994"/>
                </a:lnTo>
                <a:lnTo>
                  <a:pt x="93023" y="185566"/>
                </a:lnTo>
                <a:lnTo>
                  <a:pt x="91284" y="190233"/>
                </a:lnTo>
                <a:lnTo>
                  <a:pt x="86812" y="197959"/>
                </a:lnTo>
                <a:lnTo>
                  <a:pt x="84190" y="204567"/>
                </a:lnTo>
                <a:lnTo>
                  <a:pt x="83490" y="207663"/>
                </a:lnTo>
                <a:lnTo>
                  <a:pt x="83976" y="210679"/>
                </a:lnTo>
                <a:lnTo>
                  <a:pt x="87057" y="216571"/>
                </a:lnTo>
                <a:lnTo>
                  <a:pt x="89061" y="222364"/>
                </a:lnTo>
                <a:lnTo>
                  <a:pt x="90347" y="229294"/>
                </a:lnTo>
                <a:lnTo>
                  <a:pt x="95121" y="235045"/>
                </a:lnTo>
                <a:lnTo>
                  <a:pt x="99947" y="240100"/>
                </a:lnTo>
                <a:lnTo>
                  <a:pt x="102568" y="242782"/>
                </a:lnTo>
                <a:lnTo>
                  <a:pt x="106220" y="244569"/>
                </a:lnTo>
                <a:lnTo>
                  <a:pt x="110560" y="245761"/>
                </a:lnTo>
                <a:lnTo>
                  <a:pt x="115358" y="246556"/>
                </a:lnTo>
                <a:lnTo>
                  <a:pt x="119509" y="247085"/>
                </a:lnTo>
                <a:lnTo>
                  <a:pt x="123229" y="247438"/>
                </a:lnTo>
                <a:lnTo>
                  <a:pt x="150671" y="256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9"/>
          <p:cNvSpPr/>
          <p:nvPr/>
        </p:nvSpPr>
        <p:spPr>
          <a:xfrm>
            <a:off x="585787" y="3026092"/>
            <a:ext cx="231458" cy="111444"/>
          </a:xfrm>
          <a:custGeom>
            <a:avLst/>
            <a:gdLst/>
            <a:ahLst/>
            <a:cxnLst/>
            <a:rect l="0" t="0" r="0" b="0"/>
            <a:pathLst>
              <a:path w="231458" h="111444">
                <a:moveTo>
                  <a:pt x="231457" y="0"/>
                </a:moveTo>
                <a:lnTo>
                  <a:pt x="217805" y="4551"/>
                </a:lnTo>
                <a:lnTo>
                  <a:pt x="212831" y="6844"/>
                </a:lnTo>
                <a:lnTo>
                  <a:pt x="208562" y="9325"/>
                </a:lnTo>
                <a:lnTo>
                  <a:pt x="204764" y="11932"/>
                </a:lnTo>
                <a:lnTo>
                  <a:pt x="200327" y="14622"/>
                </a:lnTo>
                <a:lnTo>
                  <a:pt x="195464" y="17368"/>
                </a:lnTo>
                <a:lnTo>
                  <a:pt x="190317" y="20151"/>
                </a:lnTo>
                <a:lnTo>
                  <a:pt x="185933" y="22959"/>
                </a:lnTo>
                <a:lnTo>
                  <a:pt x="182058" y="25784"/>
                </a:lnTo>
                <a:lnTo>
                  <a:pt x="178522" y="28619"/>
                </a:lnTo>
                <a:lnTo>
                  <a:pt x="174259" y="31462"/>
                </a:lnTo>
                <a:lnTo>
                  <a:pt x="169513" y="34310"/>
                </a:lnTo>
                <a:lnTo>
                  <a:pt x="164444" y="37161"/>
                </a:lnTo>
                <a:lnTo>
                  <a:pt x="158207" y="40966"/>
                </a:lnTo>
                <a:lnTo>
                  <a:pt x="143656" y="50275"/>
                </a:lnTo>
                <a:lnTo>
                  <a:pt x="136729" y="54472"/>
                </a:lnTo>
                <a:lnTo>
                  <a:pt x="130205" y="58222"/>
                </a:lnTo>
                <a:lnTo>
                  <a:pt x="123951" y="61674"/>
                </a:lnTo>
                <a:lnTo>
                  <a:pt x="115019" y="64929"/>
                </a:lnTo>
                <a:lnTo>
                  <a:pt x="104302" y="68051"/>
                </a:lnTo>
                <a:lnTo>
                  <a:pt x="92394" y="71085"/>
                </a:lnTo>
                <a:lnTo>
                  <a:pt x="83504" y="74060"/>
                </a:lnTo>
                <a:lnTo>
                  <a:pt x="76624" y="76996"/>
                </a:lnTo>
                <a:lnTo>
                  <a:pt x="59851" y="85679"/>
                </a:lnTo>
                <a:lnTo>
                  <a:pt x="54188" y="88551"/>
                </a:lnTo>
                <a:lnTo>
                  <a:pt x="47555" y="91419"/>
                </a:lnTo>
                <a:lnTo>
                  <a:pt x="40276" y="94284"/>
                </a:lnTo>
                <a:lnTo>
                  <a:pt x="32566" y="97146"/>
                </a:lnTo>
                <a:lnTo>
                  <a:pt x="25520" y="100006"/>
                </a:lnTo>
                <a:lnTo>
                  <a:pt x="18919" y="102866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0"/>
          <p:cNvSpPr/>
          <p:nvPr/>
        </p:nvSpPr>
        <p:spPr>
          <a:xfrm>
            <a:off x="92216" y="2065972"/>
            <a:ext cx="99237" cy="34291"/>
          </a:xfrm>
          <a:custGeom>
            <a:avLst/>
            <a:gdLst/>
            <a:ahLst/>
            <a:cxnLst/>
            <a:rect l="0" t="0" r="0" b="0"/>
            <a:pathLst>
              <a:path w="99237" h="34291">
                <a:moveTo>
                  <a:pt x="4938" y="34290"/>
                </a:moveTo>
                <a:lnTo>
                  <a:pt x="0" y="34290"/>
                </a:lnTo>
                <a:lnTo>
                  <a:pt x="2108" y="34290"/>
                </a:lnTo>
                <a:lnTo>
                  <a:pt x="4004" y="33338"/>
                </a:lnTo>
                <a:lnTo>
                  <a:pt x="6221" y="31750"/>
                </a:lnTo>
                <a:lnTo>
                  <a:pt x="8651" y="29739"/>
                </a:lnTo>
                <a:lnTo>
                  <a:pt x="11223" y="28399"/>
                </a:lnTo>
                <a:lnTo>
                  <a:pt x="13891" y="27505"/>
                </a:lnTo>
                <a:lnTo>
                  <a:pt x="20465" y="26071"/>
                </a:lnTo>
                <a:lnTo>
                  <a:pt x="21957" y="25000"/>
                </a:lnTo>
                <a:lnTo>
                  <a:pt x="23904" y="23334"/>
                </a:lnTo>
                <a:lnTo>
                  <a:pt x="26155" y="21271"/>
                </a:lnTo>
                <a:lnTo>
                  <a:pt x="30513" y="18943"/>
                </a:lnTo>
                <a:lnTo>
                  <a:pt x="36275" y="16439"/>
                </a:lnTo>
                <a:lnTo>
                  <a:pt x="42975" y="13817"/>
                </a:lnTo>
                <a:lnTo>
                  <a:pt x="48393" y="12069"/>
                </a:lnTo>
                <a:lnTo>
                  <a:pt x="52958" y="10903"/>
                </a:lnTo>
                <a:lnTo>
                  <a:pt x="56954" y="10126"/>
                </a:lnTo>
                <a:lnTo>
                  <a:pt x="60571" y="9609"/>
                </a:lnTo>
                <a:lnTo>
                  <a:pt x="63934" y="9263"/>
                </a:lnTo>
                <a:lnTo>
                  <a:pt x="67129" y="9033"/>
                </a:lnTo>
                <a:lnTo>
                  <a:pt x="71164" y="7927"/>
                </a:lnTo>
                <a:lnTo>
                  <a:pt x="75759" y="6237"/>
                </a:lnTo>
                <a:lnTo>
                  <a:pt x="80727" y="4158"/>
                </a:lnTo>
                <a:lnTo>
                  <a:pt x="84992" y="2772"/>
                </a:lnTo>
                <a:lnTo>
                  <a:pt x="88787" y="1848"/>
                </a:lnTo>
                <a:lnTo>
                  <a:pt x="992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1"/>
          <p:cNvSpPr/>
          <p:nvPr/>
        </p:nvSpPr>
        <p:spPr>
          <a:xfrm>
            <a:off x="757237" y="3034664"/>
            <a:ext cx="94298" cy="145734"/>
          </a:xfrm>
          <a:custGeom>
            <a:avLst/>
            <a:gdLst/>
            <a:ahLst/>
            <a:cxnLst/>
            <a:rect l="0" t="0" r="0" b="0"/>
            <a:pathLst>
              <a:path w="94298" h="145734">
                <a:moveTo>
                  <a:pt x="0" y="0"/>
                </a:moveTo>
                <a:lnTo>
                  <a:pt x="0" y="19313"/>
                </a:lnTo>
                <a:lnTo>
                  <a:pt x="952" y="21448"/>
                </a:lnTo>
                <a:lnTo>
                  <a:pt x="2540" y="22872"/>
                </a:lnTo>
                <a:lnTo>
                  <a:pt x="4551" y="23820"/>
                </a:lnTo>
                <a:lnTo>
                  <a:pt x="5891" y="25405"/>
                </a:lnTo>
                <a:lnTo>
                  <a:pt x="6785" y="27415"/>
                </a:lnTo>
                <a:lnTo>
                  <a:pt x="8219" y="32932"/>
                </a:lnTo>
                <a:lnTo>
                  <a:pt x="9290" y="35290"/>
                </a:lnTo>
                <a:lnTo>
                  <a:pt x="13019" y="42990"/>
                </a:lnTo>
                <a:lnTo>
                  <a:pt x="15347" y="46758"/>
                </a:lnTo>
                <a:lnTo>
                  <a:pt x="17851" y="50222"/>
                </a:lnTo>
                <a:lnTo>
                  <a:pt x="20473" y="53484"/>
                </a:lnTo>
                <a:lnTo>
                  <a:pt x="23174" y="56611"/>
                </a:lnTo>
                <a:lnTo>
                  <a:pt x="25927" y="59649"/>
                </a:lnTo>
                <a:lnTo>
                  <a:pt x="28714" y="62626"/>
                </a:lnTo>
                <a:lnTo>
                  <a:pt x="31525" y="66516"/>
                </a:lnTo>
                <a:lnTo>
                  <a:pt x="34352" y="71014"/>
                </a:lnTo>
                <a:lnTo>
                  <a:pt x="41181" y="82820"/>
                </a:lnTo>
                <a:lnTo>
                  <a:pt x="49735" y="94594"/>
                </a:lnTo>
                <a:lnTo>
                  <a:pt x="56017" y="103068"/>
                </a:lnTo>
                <a:lnTo>
                  <a:pt x="61157" y="109670"/>
                </a:lnTo>
                <a:lnTo>
                  <a:pt x="65536" y="115023"/>
                </a:lnTo>
                <a:lnTo>
                  <a:pt x="69408" y="119545"/>
                </a:lnTo>
                <a:lnTo>
                  <a:pt x="72942" y="122559"/>
                </a:lnTo>
                <a:lnTo>
                  <a:pt x="76251" y="124569"/>
                </a:lnTo>
                <a:lnTo>
                  <a:pt x="79409" y="125909"/>
                </a:lnTo>
                <a:lnTo>
                  <a:pt x="81514" y="127754"/>
                </a:lnTo>
                <a:lnTo>
                  <a:pt x="82918" y="129937"/>
                </a:lnTo>
                <a:lnTo>
                  <a:pt x="83854" y="132345"/>
                </a:lnTo>
                <a:lnTo>
                  <a:pt x="85430" y="133950"/>
                </a:lnTo>
                <a:lnTo>
                  <a:pt x="87433" y="135020"/>
                </a:lnTo>
                <a:lnTo>
                  <a:pt x="89721" y="135734"/>
                </a:lnTo>
                <a:lnTo>
                  <a:pt x="91247" y="137162"/>
                </a:lnTo>
                <a:lnTo>
                  <a:pt x="92264" y="139066"/>
                </a:lnTo>
                <a:lnTo>
                  <a:pt x="94297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2"/>
          <p:cNvSpPr/>
          <p:nvPr/>
        </p:nvSpPr>
        <p:spPr>
          <a:xfrm>
            <a:off x="285749" y="3043237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13"/>
          <p:cNvSpPr/>
          <p:nvPr/>
        </p:nvSpPr>
        <p:spPr>
          <a:xfrm>
            <a:off x="1065847" y="3000375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0"/>
                </a:moveTo>
                <a:lnTo>
                  <a:pt x="14762" y="7380"/>
                </a:lnTo>
                <a:lnTo>
                  <a:pt x="15556" y="8730"/>
                </a:lnTo>
                <a:lnTo>
                  <a:pt x="16086" y="10583"/>
                </a:lnTo>
                <a:lnTo>
                  <a:pt x="16439" y="12770"/>
                </a:lnTo>
                <a:lnTo>
                  <a:pt x="16674" y="15181"/>
                </a:lnTo>
                <a:lnTo>
                  <a:pt x="16831" y="17740"/>
                </a:lnTo>
                <a:lnTo>
                  <a:pt x="17005" y="23124"/>
                </a:lnTo>
                <a:lnTo>
                  <a:pt x="17083" y="28692"/>
                </a:lnTo>
                <a:lnTo>
                  <a:pt x="16151" y="32463"/>
                </a:lnTo>
                <a:lnTo>
                  <a:pt x="14577" y="36882"/>
                </a:lnTo>
                <a:lnTo>
                  <a:pt x="12576" y="41733"/>
                </a:lnTo>
                <a:lnTo>
                  <a:pt x="12194" y="45919"/>
                </a:lnTo>
                <a:lnTo>
                  <a:pt x="12892" y="49663"/>
                </a:lnTo>
                <a:lnTo>
                  <a:pt x="14309" y="53111"/>
                </a:lnTo>
                <a:lnTo>
                  <a:pt x="15255" y="56362"/>
                </a:lnTo>
                <a:lnTo>
                  <a:pt x="15885" y="59482"/>
                </a:lnTo>
                <a:lnTo>
                  <a:pt x="16305" y="62515"/>
                </a:lnTo>
                <a:lnTo>
                  <a:pt x="16585" y="65489"/>
                </a:lnTo>
                <a:lnTo>
                  <a:pt x="16772" y="68424"/>
                </a:lnTo>
                <a:lnTo>
                  <a:pt x="16979" y="74225"/>
                </a:lnTo>
                <a:lnTo>
                  <a:pt x="17071" y="79979"/>
                </a:lnTo>
                <a:lnTo>
                  <a:pt x="18048" y="83799"/>
                </a:lnTo>
                <a:lnTo>
                  <a:pt x="19652" y="88251"/>
                </a:lnTo>
                <a:lnTo>
                  <a:pt x="21674" y="93124"/>
                </a:lnTo>
                <a:lnTo>
                  <a:pt x="23022" y="98277"/>
                </a:lnTo>
                <a:lnTo>
                  <a:pt x="23920" y="103618"/>
                </a:lnTo>
                <a:lnTo>
                  <a:pt x="25717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14"/>
          <p:cNvSpPr/>
          <p:nvPr/>
        </p:nvSpPr>
        <p:spPr>
          <a:xfrm>
            <a:off x="1014412" y="3068955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15"/>
          <p:cNvSpPr/>
          <p:nvPr/>
        </p:nvSpPr>
        <p:spPr>
          <a:xfrm>
            <a:off x="1254442" y="2992155"/>
            <a:ext cx="180023" cy="171051"/>
          </a:xfrm>
          <a:custGeom>
            <a:avLst/>
            <a:gdLst/>
            <a:ahLst/>
            <a:cxnLst/>
            <a:rect l="0" t="0" r="0" b="0"/>
            <a:pathLst>
              <a:path w="180023" h="171051">
                <a:moveTo>
                  <a:pt x="0" y="8220"/>
                </a:moveTo>
                <a:lnTo>
                  <a:pt x="9101" y="3669"/>
                </a:lnTo>
                <a:lnTo>
                  <a:pt x="12735" y="2328"/>
                </a:lnTo>
                <a:lnTo>
                  <a:pt x="16110" y="1434"/>
                </a:lnTo>
                <a:lnTo>
                  <a:pt x="19313" y="839"/>
                </a:lnTo>
                <a:lnTo>
                  <a:pt x="25257" y="441"/>
                </a:lnTo>
                <a:lnTo>
                  <a:pt x="33031" y="177"/>
                </a:lnTo>
                <a:lnTo>
                  <a:pt x="42023" y="0"/>
                </a:lnTo>
                <a:lnTo>
                  <a:pt x="50875" y="835"/>
                </a:lnTo>
                <a:lnTo>
                  <a:pt x="59634" y="2344"/>
                </a:lnTo>
                <a:lnTo>
                  <a:pt x="68331" y="4302"/>
                </a:lnTo>
                <a:lnTo>
                  <a:pt x="76987" y="6561"/>
                </a:lnTo>
                <a:lnTo>
                  <a:pt x="85615" y="9019"/>
                </a:lnTo>
                <a:lnTo>
                  <a:pt x="94224" y="11610"/>
                </a:lnTo>
                <a:lnTo>
                  <a:pt x="100916" y="14290"/>
                </a:lnTo>
                <a:lnTo>
                  <a:pt x="106330" y="17029"/>
                </a:lnTo>
                <a:lnTo>
                  <a:pt x="110892" y="19807"/>
                </a:lnTo>
                <a:lnTo>
                  <a:pt x="114885" y="22612"/>
                </a:lnTo>
                <a:lnTo>
                  <a:pt x="118500" y="25435"/>
                </a:lnTo>
                <a:lnTo>
                  <a:pt x="121863" y="28269"/>
                </a:lnTo>
                <a:lnTo>
                  <a:pt x="125057" y="31111"/>
                </a:lnTo>
                <a:lnTo>
                  <a:pt x="131146" y="36808"/>
                </a:lnTo>
                <a:lnTo>
                  <a:pt x="133150" y="39661"/>
                </a:lnTo>
                <a:lnTo>
                  <a:pt x="134487" y="42516"/>
                </a:lnTo>
                <a:lnTo>
                  <a:pt x="135378" y="45371"/>
                </a:lnTo>
                <a:lnTo>
                  <a:pt x="135972" y="48227"/>
                </a:lnTo>
                <a:lnTo>
                  <a:pt x="136368" y="51084"/>
                </a:lnTo>
                <a:lnTo>
                  <a:pt x="136632" y="53941"/>
                </a:lnTo>
                <a:lnTo>
                  <a:pt x="134903" y="56798"/>
                </a:lnTo>
                <a:lnTo>
                  <a:pt x="131845" y="59655"/>
                </a:lnTo>
                <a:lnTo>
                  <a:pt x="127902" y="62512"/>
                </a:lnTo>
                <a:lnTo>
                  <a:pt x="124321" y="65370"/>
                </a:lnTo>
                <a:lnTo>
                  <a:pt x="120980" y="68227"/>
                </a:lnTo>
                <a:lnTo>
                  <a:pt x="117801" y="71085"/>
                </a:lnTo>
                <a:lnTo>
                  <a:pt x="113777" y="73942"/>
                </a:lnTo>
                <a:lnTo>
                  <a:pt x="109188" y="76800"/>
                </a:lnTo>
                <a:lnTo>
                  <a:pt x="104225" y="79657"/>
                </a:lnTo>
                <a:lnTo>
                  <a:pt x="99963" y="83467"/>
                </a:lnTo>
                <a:lnTo>
                  <a:pt x="96170" y="87912"/>
                </a:lnTo>
                <a:lnTo>
                  <a:pt x="92688" y="92780"/>
                </a:lnTo>
                <a:lnTo>
                  <a:pt x="89414" y="96978"/>
                </a:lnTo>
                <a:lnTo>
                  <a:pt x="86280" y="100730"/>
                </a:lnTo>
                <a:lnTo>
                  <a:pt x="83237" y="104183"/>
                </a:lnTo>
                <a:lnTo>
                  <a:pt x="77317" y="110560"/>
                </a:lnTo>
                <a:lnTo>
                  <a:pt x="65755" y="122415"/>
                </a:lnTo>
                <a:lnTo>
                  <a:pt x="63839" y="125307"/>
                </a:lnTo>
                <a:lnTo>
                  <a:pt x="62562" y="128188"/>
                </a:lnTo>
                <a:lnTo>
                  <a:pt x="61710" y="131061"/>
                </a:lnTo>
                <a:lnTo>
                  <a:pt x="61143" y="134881"/>
                </a:lnTo>
                <a:lnTo>
                  <a:pt x="60764" y="139333"/>
                </a:lnTo>
                <a:lnTo>
                  <a:pt x="60512" y="144206"/>
                </a:lnTo>
                <a:lnTo>
                  <a:pt x="61296" y="148407"/>
                </a:lnTo>
                <a:lnTo>
                  <a:pt x="62772" y="152161"/>
                </a:lnTo>
                <a:lnTo>
                  <a:pt x="64708" y="155615"/>
                </a:lnTo>
                <a:lnTo>
                  <a:pt x="67903" y="158871"/>
                </a:lnTo>
                <a:lnTo>
                  <a:pt x="71939" y="161994"/>
                </a:lnTo>
                <a:lnTo>
                  <a:pt x="76534" y="165028"/>
                </a:lnTo>
                <a:lnTo>
                  <a:pt x="81503" y="167051"/>
                </a:lnTo>
                <a:lnTo>
                  <a:pt x="86720" y="168400"/>
                </a:lnTo>
                <a:lnTo>
                  <a:pt x="92104" y="169299"/>
                </a:lnTo>
                <a:lnTo>
                  <a:pt x="97597" y="169898"/>
                </a:lnTo>
                <a:lnTo>
                  <a:pt x="103165" y="170298"/>
                </a:lnTo>
                <a:lnTo>
                  <a:pt x="108782" y="170564"/>
                </a:lnTo>
                <a:lnTo>
                  <a:pt x="125182" y="170860"/>
                </a:lnTo>
                <a:lnTo>
                  <a:pt x="157654" y="171050"/>
                </a:lnTo>
                <a:lnTo>
                  <a:pt x="163205" y="170113"/>
                </a:lnTo>
                <a:lnTo>
                  <a:pt x="167858" y="168536"/>
                </a:lnTo>
                <a:lnTo>
                  <a:pt x="180022" y="1625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16"/>
          <p:cNvSpPr/>
          <p:nvPr/>
        </p:nvSpPr>
        <p:spPr>
          <a:xfrm>
            <a:off x="1468786" y="3077527"/>
            <a:ext cx="188565" cy="179829"/>
          </a:xfrm>
          <a:custGeom>
            <a:avLst/>
            <a:gdLst/>
            <a:ahLst/>
            <a:cxnLst/>
            <a:rect l="0" t="0" r="0" b="0"/>
            <a:pathLst>
              <a:path w="188565" h="179829">
                <a:moveTo>
                  <a:pt x="8541" y="0"/>
                </a:moveTo>
                <a:lnTo>
                  <a:pt x="3990" y="9102"/>
                </a:lnTo>
                <a:lnTo>
                  <a:pt x="2649" y="12735"/>
                </a:lnTo>
                <a:lnTo>
                  <a:pt x="1756" y="16110"/>
                </a:lnTo>
                <a:lnTo>
                  <a:pt x="1160" y="19313"/>
                </a:lnTo>
                <a:lnTo>
                  <a:pt x="763" y="22400"/>
                </a:lnTo>
                <a:lnTo>
                  <a:pt x="498" y="25411"/>
                </a:lnTo>
                <a:lnTo>
                  <a:pt x="321" y="28371"/>
                </a:lnTo>
                <a:lnTo>
                  <a:pt x="125" y="34199"/>
                </a:lnTo>
                <a:lnTo>
                  <a:pt x="15" y="45376"/>
                </a:lnTo>
                <a:lnTo>
                  <a:pt x="0" y="50253"/>
                </a:lnTo>
                <a:lnTo>
                  <a:pt x="1894" y="53504"/>
                </a:lnTo>
                <a:lnTo>
                  <a:pt x="5062" y="55672"/>
                </a:lnTo>
                <a:lnTo>
                  <a:pt x="9079" y="57117"/>
                </a:lnTo>
                <a:lnTo>
                  <a:pt x="14615" y="58081"/>
                </a:lnTo>
                <a:lnTo>
                  <a:pt x="21163" y="58723"/>
                </a:lnTo>
                <a:lnTo>
                  <a:pt x="28385" y="59151"/>
                </a:lnTo>
                <a:lnTo>
                  <a:pt x="41491" y="59627"/>
                </a:lnTo>
                <a:lnTo>
                  <a:pt x="55570" y="59838"/>
                </a:lnTo>
                <a:lnTo>
                  <a:pt x="144266" y="60005"/>
                </a:lnTo>
                <a:lnTo>
                  <a:pt x="150459" y="60959"/>
                </a:lnTo>
                <a:lnTo>
                  <a:pt x="157446" y="62547"/>
                </a:lnTo>
                <a:lnTo>
                  <a:pt x="164961" y="64558"/>
                </a:lnTo>
                <a:lnTo>
                  <a:pt x="170923" y="66851"/>
                </a:lnTo>
                <a:lnTo>
                  <a:pt x="175851" y="69332"/>
                </a:lnTo>
                <a:lnTo>
                  <a:pt x="180088" y="71939"/>
                </a:lnTo>
                <a:lnTo>
                  <a:pt x="182913" y="74629"/>
                </a:lnTo>
                <a:lnTo>
                  <a:pt x="184797" y="77375"/>
                </a:lnTo>
                <a:lnTo>
                  <a:pt x="186889" y="82967"/>
                </a:lnTo>
                <a:lnTo>
                  <a:pt x="187447" y="85791"/>
                </a:lnTo>
                <a:lnTo>
                  <a:pt x="187819" y="88627"/>
                </a:lnTo>
                <a:lnTo>
                  <a:pt x="188067" y="92422"/>
                </a:lnTo>
                <a:lnTo>
                  <a:pt x="188233" y="96857"/>
                </a:lnTo>
                <a:lnTo>
                  <a:pt x="188343" y="101719"/>
                </a:lnTo>
                <a:lnTo>
                  <a:pt x="185559" y="107818"/>
                </a:lnTo>
                <a:lnTo>
                  <a:pt x="180846" y="114741"/>
                </a:lnTo>
                <a:lnTo>
                  <a:pt x="174846" y="122214"/>
                </a:lnTo>
                <a:lnTo>
                  <a:pt x="167036" y="129101"/>
                </a:lnTo>
                <a:lnTo>
                  <a:pt x="158019" y="135597"/>
                </a:lnTo>
                <a:lnTo>
                  <a:pt x="148198" y="141833"/>
                </a:lnTo>
                <a:lnTo>
                  <a:pt x="137841" y="147896"/>
                </a:lnTo>
                <a:lnTo>
                  <a:pt x="127126" y="153842"/>
                </a:lnTo>
                <a:lnTo>
                  <a:pt x="98922" y="168773"/>
                </a:lnTo>
                <a:lnTo>
                  <a:pt x="91655" y="172523"/>
                </a:lnTo>
                <a:lnTo>
                  <a:pt x="85858" y="175023"/>
                </a:lnTo>
                <a:lnTo>
                  <a:pt x="81041" y="176689"/>
                </a:lnTo>
                <a:lnTo>
                  <a:pt x="76877" y="177801"/>
                </a:lnTo>
                <a:lnTo>
                  <a:pt x="73148" y="178541"/>
                </a:lnTo>
                <a:lnTo>
                  <a:pt x="69710" y="179035"/>
                </a:lnTo>
                <a:lnTo>
                  <a:pt x="66465" y="179364"/>
                </a:lnTo>
                <a:lnTo>
                  <a:pt x="62397" y="179583"/>
                </a:lnTo>
                <a:lnTo>
                  <a:pt x="52797" y="179828"/>
                </a:lnTo>
                <a:lnTo>
                  <a:pt x="50428" y="178940"/>
                </a:lnTo>
                <a:lnTo>
                  <a:pt x="49800" y="177396"/>
                </a:lnTo>
                <a:lnTo>
                  <a:pt x="50335" y="175414"/>
                </a:lnTo>
                <a:lnTo>
                  <a:pt x="51643" y="174093"/>
                </a:lnTo>
                <a:lnTo>
                  <a:pt x="53468" y="173212"/>
                </a:lnTo>
                <a:lnTo>
                  <a:pt x="55638" y="172625"/>
                </a:lnTo>
                <a:lnTo>
                  <a:pt x="60588" y="169432"/>
                </a:lnTo>
                <a:lnTo>
                  <a:pt x="63241" y="167247"/>
                </a:lnTo>
                <a:lnTo>
                  <a:pt x="66915" y="164838"/>
                </a:lnTo>
                <a:lnTo>
                  <a:pt x="71270" y="162280"/>
                </a:lnTo>
                <a:lnTo>
                  <a:pt x="76078" y="159622"/>
                </a:lnTo>
                <a:lnTo>
                  <a:pt x="101048" y="146779"/>
                </a:lnTo>
                <a:lnTo>
                  <a:pt x="110217" y="142620"/>
                </a:lnTo>
                <a:lnTo>
                  <a:pt x="119188" y="138895"/>
                </a:lnTo>
                <a:lnTo>
                  <a:pt x="128025" y="135459"/>
                </a:lnTo>
                <a:lnTo>
                  <a:pt x="138680" y="132216"/>
                </a:lnTo>
                <a:lnTo>
                  <a:pt x="150545" y="129102"/>
                </a:lnTo>
                <a:lnTo>
                  <a:pt x="188564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7"/>
          <p:cNvSpPr/>
          <p:nvPr/>
        </p:nvSpPr>
        <p:spPr>
          <a:xfrm>
            <a:off x="1820227" y="310324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13652" y="8572"/>
                </a:lnTo>
                <a:lnTo>
                  <a:pt x="24342" y="7619"/>
                </a:lnTo>
                <a:lnTo>
                  <a:pt x="66479" y="2681"/>
                </a:lnTo>
                <a:lnTo>
                  <a:pt x="76704" y="1787"/>
                </a:lnTo>
                <a:lnTo>
                  <a:pt x="85426" y="1191"/>
                </a:lnTo>
                <a:lnTo>
                  <a:pt x="100197" y="529"/>
                </a:lnTo>
                <a:lnTo>
                  <a:pt x="119223" y="15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8"/>
          <p:cNvSpPr/>
          <p:nvPr/>
        </p:nvSpPr>
        <p:spPr>
          <a:xfrm>
            <a:off x="1828800" y="3206114"/>
            <a:ext cx="222885" cy="8574"/>
          </a:xfrm>
          <a:custGeom>
            <a:avLst/>
            <a:gdLst/>
            <a:ahLst/>
            <a:cxnLst/>
            <a:rect l="0" t="0" r="0" b="0"/>
            <a:pathLst>
              <a:path w="222885" h="8574">
                <a:moveTo>
                  <a:pt x="0" y="8573"/>
                </a:moveTo>
                <a:lnTo>
                  <a:pt x="56828" y="8573"/>
                </a:lnTo>
                <a:lnTo>
                  <a:pt x="68365" y="7621"/>
                </a:lnTo>
                <a:lnTo>
                  <a:pt x="77962" y="6033"/>
                </a:lnTo>
                <a:lnTo>
                  <a:pt x="86264" y="4022"/>
                </a:lnTo>
                <a:lnTo>
                  <a:pt x="93704" y="2681"/>
                </a:lnTo>
                <a:lnTo>
                  <a:pt x="100569" y="1788"/>
                </a:lnTo>
                <a:lnTo>
                  <a:pt x="107051" y="1192"/>
                </a:lnTo>
                <a:lnTo>
                  <a:pt x="115182" y="795"/>
                </a:lnTo>
                <a:lnTo>
                  <a:pt x="124413" y="530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9"/>
          <p:cNvSpPr/>
          <p:nvPr/>
        </p:nvSpPr>
        <p:spPr>
          <a:xfrm>
            <a:off x="2158194" y="3086100"/>
            <a:ext cx="142094" cy="85726"/>
          </a:xfrm>
          <a:custGeom>
            <a:avLst/>
            <a:gdLst/>
            <a:ahLst/>
            <a:cxnLst/>
            <a:rect l="0" t="0" r="0" b="0"/>
            <a:pathLst>
              <a:path w="142094" h="85726">
                <a:moveTo>
                  <a:pt x="13506" y="0"/>
                </a:moveTo>
                <a:lnTo>
                  <a:pt x="13506" y="4551"/>
                </a:lnTo>
                <a:lnTo>
                  <a:pt x="12553" y="6844"/>
                </a:lnTo>
                <a:lnTo>
                  <a:pt x="10965" y="9325"/>
                </a:lnTo>
                <a:lnTo>
                  <a:pt x="8955" y="11931"/>
                </a:lnTo>
                <a:lnTo>
                  <a:pt x="7614" y="14621"/>
                </a:lnTo>
                <a:lnTo>
                  <a:pt x="6720" y="17368"/>
                </a:lnTo>
                <a:lnTo>
                  <a:pt x="6125" y="20151"/>
                </a:lnTo>
                <a:lnTo>
                  <a:pt x="5727" y="22959"/>
                </a:lnTo>
                <a:lnTo>
                  <a:pt x="5462" y="25783"/>
                </a:lnTo>
                <a:lnTo>
                  <a:pt x="5038" y="32610"/>
                </a:lnTo>
                <a:lnTo>
                  <a:pt x="4979" y="36083"/>
                </a:lnTo>
                <a:lnTo>
                  <a:pt x="4964" y="38343"/>
                </a:lnTo>
                <a:lnTo>
                  <a:pt x="4001" y="41754"/>
                </a:lnTo>
                <a:lnTo>
                  <a:pt x="2407" y="45933"/>
                </a:lnTo>
                <a:lnTo>
                  <a:pt x="391" y="50625"/>
                </a:lnTo>
                <a:lnTo>
                  <a:pt x="0" y="53752"/>
                </a:lnTo>
                <a:lnTo>
                  <a:pt x="692" y="55837"/>
                </a:lnTo>
                <a:lnTo>
                  <a:pt x="2106" y="57227"/>
                </a:lnTo>
                <a:lnTo>
                  <a:pt x="3048" y="59106"/>
                </a:lnTo>
                <a:lnTo>
                  <a:pt x="3676" y="61311"/>
                </a:lnTo>
                <a:lnTo>
                  <a:pt x="4685" y="67144"/>
                </a:lnTo>
                <a:lnTo>
                  <a:pt x="5720" y="68575"/>
                </a:lnTo>
                <a:lnTo>
                  <a:pt x="7363" y="70481"/>
                </a:lnTo>
                <a:lnTo>
                  <a:pt x="9410" y="72705"/>
                </a:lnTo>
                <a:lnTo>
                  <a:pt x="11728" y="74187"/>
                </a:lnTo>
                <a:lnTo>
                  <a:pt x="14225" y="75176"/>
                </a:lnTo>
                <a:lnTo>
                  <a:pt x="16843" y="75835"/>
                </a:lnTo>
                <a:lnTo>
                  <a:pt x="20493" y="77226"/>
                </a:lnTo>
                <a:lnTo>
                  <a:pt x="24831" y="79106"/>
                </a:lnTo>
                <a:lnTo>
                  <a:pt x="29629" y="81313"/>
                </a:lnTo>
                <a:lnTo>
                  <a:pt x="35684" y="82783"/>
                </a:lnTo>
                <a:lnTo>
                  <a:pt x="42579" y="83764"/>
                </a:lnTo>
                <a:lnTo>
                  <a:pt x="55954" y="84853"/>
                </a:lnTo>
                <a:lnTo>
                  <a:pt x="65074" y="85337"/>
                </a:lnTo>
                <a:lnTo>
                  <a:pt x="142093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20"/>
          <p:cNvSpPr/>
          <p:nvPr/>
        </p:nvSpPr>
        <p:spPr>
          <a:xfrm>
            <a:off x="2312571" y="3103245"/>
            <a:ext cx="30580" cy="231458"/>
          </a:xfrm>
          <a:custGeom>
            <a:avLst/>
            <a:gdLst/>
            <a:ahLst/>
            <a:cxnLst/>
            <a:rect l="0" t="0" r="0" b="0"/>
            <a:pathLst>
              <a:path w="30580" h="231458">
                <a:moveTo>
                  <a:pt x="30579" y="0"/>
                </a:moveTo>
                <a:lnTo>
                  <a:pt x="30579" y="28370"/>
                </a:lnTo>
                <a:lnTo>
                  <a:pt x="29626" y="32248"/>
                </a:lnTo>
                <a:lnTo>
                  <a:pt x="28039" y="36739"/>
                </a:lnTo>
                <a:lnTo>
                  <a:pt x="26028" y="41638"/>
                </a:lnTo>
                <a:lnTo>
                  <a:pt x="23734" y="46808"/>
                </a:lnTo>
                <a:lnTo>
                  <a:pt x="18647" y="57633"/>
                </a:lnTo>
                <a:lnTo>
                  <a:pt x="16909" y="62235"/>
                </a:lnTo>
                <a:lnTo>
                  <a:pt x="15751" y="66255"/>
                </a:lnTo>
                <a:lnTo>
                  <a:pt x="14978" y="69887"/>
                </a:lnTo>
                <a:lnTo>
                  <a:pt x="13511" y="74214"/>
                </a:lnTo>
                <a:lnTo>
                  <a:pt x="11580" y="79003"/>
                </a:lnTo>
                <a:lnTo>
                  <a:pt x="9340" y="84101"/>
                </a:lnTo>
                <a:lnTo>
                  <a:pt x="7847" y="89405"/>
                </a:lnTo>
                <a:lnTo>
                  <a:pt x="6852" y="94846"/>
                </a:lnTo>
                <a:lnTo>
                  <a:pt x="6188" y="100378"/>
                </a:lnTo>
                <a:lnTo>
                  <a:pt x="5746" y="106923"/>
                </a:lnTo>
                <a:lnTo>
                  <a:pt x="5451" y="114145"/>
                </a:lnTo>
                <a:lnTo>
                  <a:pt x="5254" y="121816"/>
                </a:lnTo>
                <a:lnTo>
                  <a:pt x="4171" y="128836"/>
                </a:lnTo>
                <a:lnTo>
                  <a:pt x="2496" y="135420"/>
                </a:lnTo>
                <a:lnTo>
                  <a:pt x="427" y="141715"/>
                </a:lnTo>
                <a:lnTo>
                  <a:pt x="0" y="146864"/>
                </a:lnTo>
                <a:lnTo>
                  <a:pt x="668" y="151249"/>
                </a:lnTo>
                <a:lnTo>
                  <a:pt x="3950" y="160567"/>
                </a:lnTo>
                <a:lnTo>
                  <a:pt x="8583" y="174233"/>
                </a:lnTo>
                <a:lnTo>
                  <a:pt x="11153" y="179972"/>
                </a:lnTo>
                <a:lnTo>
                  <a:pt x="13818" y="184751"/>
                </a:lnTo>
                <a:lnTo>
                  <a:pt x="16547" y="188890"/>
                </a:lnTo>
                <a:lnTo>
                  <a:pt x="18367" y="193554"/>
                </a:lnTo>
                <a:lnTo>
                  <a:pt x="19580" y="198568"/>
                </a:lnTo>
                <a:lnTo>
                  <a:pt x="20389" y="203816"/>
                </a:lnTo>
                <a:lnTo>
                  <a:pt x="21880" y="208267"/>
                </a:lnTo>
                <a:lnTo>
                  <a:pt x="23827" y="212187"/>
                </a:lnTo>
                <a:lnTo>
                  <a:pt x="30579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1"/>
          <p:cNvSpPr/>
          <p:nvPr/>
        </p:nvSpPr>
        <p:spPr>
          <a:xfrm>
            <a:off x="331948" y="3403291"/>
            <a:ext cx="202405" cy="231450"/>
          </a:xfrm>
          <a:custGeom>
            <a:avLst/>
            <a:gdLst/>
            <a:ahLst/>
            <a:cxnLst/>
            <a:rect l="0" t="0" r="0" b="0"/>
            <a:pathLst>
              <a:path w="202405" h="231450">
                <a:moveTo>
                  <a:pt x="22381" y="8563"/>
                </a:moveTo>
                <a:lnTo>
                  <a:pt x="239" y="8563"/>
                </a:lnTo>
                <a:lnTo>
                  <a:pt x="0" y="7611"/>
                </a:lnTo>
                <a:lnTo>
                  <a:pt x="793" y="6024"/>
                </a:lnTo>
                <a:lnTo>
                  <a:pt x="2274" y="4013"/>
                </a:lnTo>
                <a:lnTo>
                  <a:pt x="4214" y="2672"/>
                </a:lnTo>
                <a:lnTo>
                  <a:pt x="8910" y="1183"/>
                </a:lnTo>
                <a:lnTo>
                  <a:pt x="12448" y="786"/>
                </a:lnTo>
                <a:lnTo>
                  <a:pt x="16711" y="521"/>
                </a:lnTo>
                <a:lnTo>
                  <a:pt x="25576" y="226"/>
                </a:lnTo>
                <a:lnTo>
                  <a:pt x="32691" y="96"/>
                </a:lnTo>
                <a:lnTo>
                  <a:pt x="80382" y="0"/>
                </a:lnTo>
                <a:lnTo>
                  <a:pt x="83908" y="950"/>
                </a:lnTo>
                <a:lnTo>
                  <a:pt x="86259" y="2535"/>
                </a:lnTo>
                <a:lnTo>
                  <a:pt x="87827" y="4545"/>
                </a:lnTo>
                <a:lnTo>
                  <a:pt x="90777" y="5885"/>
                </a:lnTo>
                <a:lnTo>
                  <a:pt x="94648" y="6777"/>
                </a:lnTo>
                <a:lnTo>
                  <a:pt x="99134" y="7373"/>
                </a:lnTo>
                <a:lnTo>
                  <a:pt x="102125" y="8722"/>
                </a:lnTo>
                <a:lnTo>
                  <a:pt x="104119" y="10574"/>
                </a:lnTo>
                <a:lnTo>
                  <a:pt x="105448" y="12762"/>
                </a:lnTo>
                <a:lnTo>
                  <a:pt x="108239" y="15172"/>
                </a:lnTo>
                <a:lnTo>
                  <a:pt x="112005" y="17732"/>
                </a:lnTo>
                <a:lnTo>
                  <a:pt x="116420" y="20391"/>
                </a:lnTo>
                <a:lnTo>
                  <a:pt x="119364" y="24068"/>
                </a:lnTo>
                <a:lnTo>
                  <a:pt x="121327" y="28425"/>
                </a:lnTo>
                <a:lnTo>
                  <a:pt x="122635" y="33235"/>
                </a:lnTo>
                <a:lnTo>
                  <a:pt x="122555" y="37393"/>
                </a:lnTo>
                <a:lnTo>
                  <a:pt x="121549" y="41118"/>
                </a:lnTo>
                <a:lnTo>
                  <a:pt x="119925" y="44554"/>
                </a:lnTo>
                <a:lnTo>
                  <a:pt x="117891" y="50655"/>
                </a:lnTo>
                <a:lnTo>
                  <a:pt x="115582" y="58532"/>
                </a:lnTo>
                <a:lnTo>
                  <a:pt x="113090" y="67594"/>
                </a:lnTo>
                <a:lnTo>
                  <a:pt x="108571" y="78397"/>
                </a:lnTo>
                <a:lnTo>
                  <a:pt x="102701" y="90362"/>
                </a:lnTo>
                <a:lnTo>
                  <a:pt x="83327" y="127415"/>
                </a:lnTo>
                <a:lnTo>
                  <a:pt x="77300" y="139233"/>
                </a:lnTo>
                <a:lnTo>
                  <a:pt x="73281" y="148064"/>
                </a:lnTo>
                <a:lnTo>
                  <a:pt x="70602" y="154904"/>
                </a:lnTo>
                <a:lnTo>
                  <a:pt x="68816" y="160416"/>
                </a:lnTo>
                <a:lnTo>
                  <a:pt x="68578" y="166949"/>
                </a:lnTo>
                <a:lnTo>
                  <a:pt x="69371" y="174161"/>
                </a:lnTo>
                <a:lnTo>
                  <a:pt x="70853" y="181827"/>
                </a:lnTo>
                <a:lnTo>
                  <a:pt x="72793" y="187890"/>
                </a:lnTo>
                <a:lnTo>
                  <a:pt x="75039" y="192885"/>
                </a:lnTo>
                <a:lnTo>
                  <a:pt x="77489" y="197167"/>
                </a:lnTo>
                <a:lnTo>
                  <a:pt x="79122" y="200974"/>
                </a:lnTo>
                <a:lnTo>
                  <a:pt x="80937" y="207744"/>
                </a:lnTo>
                <a:lnTo>
                  <a:pt x="83326" y="210883"/>
                </a:lnTo>
                <a:lnTo>
                  <a:pt x="86824" y="213928"/>
                </a:lnTo>
                <a:lnTo>
                  <a:pt x="91060" y="216911"/>
                </a:lnTo>
                <a:lnTo>
                  <a:pt x="95790" y="218899"/>
                </a:lnTo>
                <a:lnTo>
                  <a:pt x="100848" y="220225"/>
                </a:lnTo>
                <a:lnTo>
                  <a:pt x="106125" y="221109"/>
                </a:lnTo>
                <a:lnTo>
                  <a:pt x="110595" y="222650"/>
                </a:lnTo>
                <a:lnTo>
                  <a:pt x="114528" y="224631"/>
                </a:lnTo>
                <a:lnTo>
                  <a:pt x="118103" y="226903"/>
                </a:lnTo>
                <a:lnTo>
                  <a:pt x="124296" y="228418"/>
                </a:lnTo>
                <a:lnTo>
                  <a:pt x="132234" y="229428"/>
                </a:lnTo>
                <a:lnTo>
                  <a:pt x="141337" y="230102"/>
                </a:lnTo>
                <a:lnTo>
                  <a:pt x="149310" y="230551"/>
                </a:lnTo>
                <a:lnTo>
                  <a:pt x="163249" y="231049"/>
                </a:lnTo>
                <a:lnTo>
                  <a:pt x="186767" y="231370"/>
                </a:lnTo>
                <a:lnTo>
                  <a:pt x="202404" y="231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2"/>
          <p:cNvSpPr/>
          <p:nvPr/>
        </p:nvSpPr>
        <p:spPr>
          <a:xfrm>
            <a:off x="645794" y="3514725"/>
            <a:ext cx="214314" cy="102871"/>
          </a:xfrm>
          <a:custGeom>
            <a:avLst/>
            <a:gdLst/>
            <a:ahLst/>
            <a:cxnLst/>
            <a:rect l="0" t="0" r="0" b="0"/>
            <a:pathLst>
              <a:path w="214314" h="102871">
                <a:moveTo>
                  <a:pt x="214313" y="0"/>
                </a:moveTo>
                <a:lnTo>
                  <a:pt x="205211" y="9101"/>
                </a:lnTo>
                <a:lnTo>
                  <a:pt x="199673" y="13687"/>
                </a:lnTo>
                <a:lnTo>
                  <a:pt x="193123" y="18650"/>
                </a:lnTo>
                <a:lnTo>
                  <a:pt x="185899" y="23863"/>
                </a:lnTo>
                <a:lnTo>
                  <a:pt x="179178" y="28291"/>
                </a:lnTo>
                <a:lnTo>
                  <a:pt x="172792" y="32196"/>
                </a:lnTo>
                <a:lnTo>
                  <a:pt x="166630" y="35751"/>
                </a:lnTo>
                <a:lnTo>
                  <a:pt x="149623" y="44782"/>
                </a:lnTo>
                <a:lnTo>
                  <a:pt x="139754" y="49857"/>
                </a:lnTo>
                <a:lnTo>
                  <a:pt x="128412" y="56098"/>
                </a:lnTo>
                <a:lnTo>
                  <a:pt x="83609" y="81566"/>
                </a:lnTo>
                <a:lnTo>
                  <a:pt x="75742" y="85810"/>
                </a:lnTo>
                <a:lnTo>
                  <a:pt x="68592" y="88639"/>
                </a:lnTo>
                <a:lnTo>
                  <a:pt x="61921" y="90525"/>
                </a:lnTo>
                <a:lnTo>
                  <a:pt x="55568" y="91782"/>
                </a:lnTo>
                <a:lnTo>
                  <a:pt x="49428" y="93573"/>
                </a:lnTo>
                <a:lnTo>
                  <a:pt x="43430" y="95720"/>
                </a:lnTo>
                <a:lnTo>
                  <a:pt x="37526" y="98103"/>
                </a:lnTo>
                <a:lnTo>
                  <a:pt x="31685" y="99692"/>
                </a:lnTo>
                <a:lnTo>
                  <a:pt x="25886" y="100751"/>
                </a:lnTo>
                <a:lnTo>
                  <a:pt x="20115" y="101457"/>
                </a:lnTo>
                <a:lnTo>
                  <a:pt x="15315" y="101928"/>
                </a:lnTo>
                <a:lnTo>
                  <a:pt x="11163" y="102242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3"/>
          <p:cNvSpPr/>
          <p:nvPr/>
        </p:nvSpPr>
        <p:spPr>
          <a:xfrm>
            <a:off x="714374" y="3489007"/>
            <a:ext cx="205741" cy="145734"/>
          </a:xfrm>
          <a:custGeom>
            <a:avLst/>
            <a:gdLst/>
            <a:ahLst/>
            <a:cxnLst/>
            <a:rect l="0" t="0" r="0" b="0"/>
            <a:pathLst>
              <a:path w="205741" h="145734">
                <a:moveTo>
                  <a:pt x="0" y="0"/>
                </a:moveTo>
                <a:lnTo>
                  <a:pt x="9102" y="4551"/>
                </a:lnTo>
                <a:lnTo>
                  <a:pt x="16546" y="9701"/>
                </a:lnTo>
                <a:lnTo>
                  <a:pt x="26271" y="16945"/>
                </a:lnTo>
                <a:lnTo>
                  <a:pt x="37516" y="25585"/>
                </a:lnTo>
                <a:lnTo>
                  <a:pt x="46919" y="33249"/>
                </a:lnTo>
                <a:lnTo>
                  <a:pt x="55092" y="40264"/>
                </a:lnTo>
                <a:lnTo>
                  <a:pt x="62445" y="46845"/>
                </a:lnTo>
                <a:lnTo>
                  <a:pt x="69253" y="52185"/>
                </a:lnTo>
                <a:lnTo>
                  <a:pt x="75696" y="56697"/>
                </a:lnTo>
                <a:lnTo>
                  <a:pt x="81897" y="60658"/>
                </a:lnTo>
                <a:lnTo>
                  <a:pt x="158559" y="115099"/>
                </a:lnTo>
                <a:lnTo>
                  <a:pt x="172381" y="124358"/>
                </a:lnTo>
                <a:lnTo>
                  <a:pt x="20574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24"/>
          <p:cNvSpPr/>
          <p:nvPr/>
        </p:nvSpPr>
        <p:spPr>
          <a:xfrm>
            <a:off x="1142999" y="3471862"/>
            <a:ext cx="42864" cy="171451"/>
          </a:xfrm>
          <a:custGeom>
            <a:avLst/>
            <a:gdLst/>
            <a:ahLst/>
            <a:cxnLst/>
            <a:rect l="0" t="0" r="0" b="0"/>
            <a:pathLst>
              <a:path w="42864" h="171451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6" y="16110"/>
                </a:lnTo>
                <a:lnTo>
                  <a:pt x="11932" y="19313"/>
                </a:lnTo>
                <a:lnTo>
                  <a:pt x="13670" y="23352"/>
                </a:lnTo>
                <a:lnTo>
                  <a:pt x="14828" y="27951"/>
                </a:lnTo>
                <a:lnTo>
                  <a:pt x="15601" y="32922"/>
                </a:lnTo>
                <a:lnTo>
                  <a:pt x="21239" y="62671"/>
                </a:lnTo>
                <a:lnTo>
                  <a:pt x="22732" y="73213"/>
                </a:lnTo>
                <a:lnTo>
                  <a:pt x="23727" y="83099"/>
                </a:lnTo>
                <a:lnTo>
                  <a:pt x="24391" y="92547"/>
                </a:lnTo>
                <a:lnTo>
                  <a:pt x="25128" y="108124"/>
                </a:lnTo>
                <a:lnTo>
                  <a:pt x="25543" y="125064"/>
                </a:lnTo>
                <a:lnTo>
                  <a:pt x="25601" y="129096"/>
                </a:lnTo>
                <a:lnTo>
                  <a:pt x="26593" y="134642"/>
                </a:lnTo>
                <a:lnTo>
                  <a:pt x="28206" y="141196"/>
                </a:lnTo>
                <a:lnTo>
                  <a:pt x="33089" y="158595"/>
                </a:lnTo>
                <a:lnTo>
                  <a:pt x="34442" y="160975"/>
                </a:lnTo>
                <a:lnTo>
                  <a:pt x="36296" y="163514"/>
                </a:lnTo>
                <a:lnTo>
                  <a:pt x="42863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25"/>
          <p:cNvSpPr/>
          <p:nvPr/>
        </p:nvSpPr>
        <p:spPr>
          <a:xfrm>
            <a:off x="1048702" y="3541385"/>
            <a:ext cx="137161" cy="7631"/>
          </a:xfrm>
          <a:custGeom>
            <a:avLst/>
            <a:gdLst/>
            <a:ahLst/>
            <a:cxnLst/>
            <a:rect l="0" t="0" r="0" b="0"/>
            <a:pathLst>
              <a:path w="137161" h="7631">
                <a:moveTo>
                  <a:pt x="0" y="7630"/>
                </a:moveTo>
                <a:lnTo>
                  <a:pt x="13652" y="3079"/>
                </a:lnTo>
                <a:lnTo>
                  <a:pt x="18627" y="2690"/>
                </a:lnTo>
                <a:lnTo>
                  <a:pt x="22895" y="3385"/>
                </a:lnTo>
                <a:lnTo>
                  <a:pt x="26693" y="4800"/>
                </a:lnTo>
                <a:lnTo>
                  <a:pt x="31131" y="4790"/>
                </a:lnTo>
                <a:lnTo>
                  <a:pt x="35994" y="3832"/>
                </a:lnTo>
                <a:lnTo>
                  <a:pt x="41141" y="2240"/>
                </a:lnTo>
                <a:lnTo>
                  <a:pt x="46477" y="1179"/>
                </a:lnTo>
                <a:lnTo>
                  <a:pt x="51940" y="472"/>
                </a:lnTo>
                <a:lnTo>
                  <a:pt x="57486" y="0"/>
                </a:lnTo>
                <a:lnTo>
                  <a:pt x="64042" y="639"/>
                </a:lnTo>
                <a:lnTo>
                  <a:pt x="71270" y="2016"/>
                </a:lnTo>
                <a:lnTo>
                  <a:pt x="78946" y="3888"/>
                </a:lnTo>
                <a:lnTo>
                  <a:pt x="85968" y="5135"/>
                </a:lnTo>
                <a:lnTo>
                  <a:pt x="92554" y="5967"/>
                </a:lnTo>
                <a:lnTo>
                  <a:pt x="98850" y="6521"/>
                </a:lnTo>
                <a:lnTo>
                  <a:pt x="105905" y="6891"/>
                </a:lnTo>
                <a:lnTo>
                  <a:pt x="137160" y="7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26"/>
          <p:cNvSpPr/>
          <p:nvPr/>
        </p:nvSpPr>
        <p:spPr>
          <a:xfrm>
            <a:off x="1288732" y="3446145"/>
            <a:ext cx="333923" cy="240031"/>
          </a:xfrm>
          <a:custGeom>
            <a:avLst/>
            <a:gdLst/>
            <a:ahLst/>
            <a:cxnLst/>
            <a:rect l="0" t="0" r="0" b="0"/>
            <a:pathLst>
              <a:path w="333923" h="240031">
                <a:moveTo>
                  <a:pt x="0" y="0"/>
                </a:moveTo>
                <a:lnTo>
                  <a:pt x="43176" y="0"/>
                </a:lnTo>
                <a:lnTo>
                  <a:pt x="51644" y="952"/>
                </a:lnTo>
                <a:lnTo>
                  <a:pt x="60147" y="2540"/>
                </a:lnTo>
                <a:lnTo>
                  <a:pt x="68673" y="4550"/>
                </a:lnTo>
                <a:lnTo>
                  <a:pt x="78167" y="5891"/>
                </a:lnTo>
                <a:lnTo>
                  <a:pt x="88306" y="6785"/>
                </a:lnTo>
                <a:lnTo>
                  <a:pt x="98876" y="7381"/>
                </a:lnTo>
                <a:lnTo>
                  <a:pt x="108780" y="8730"/>
                </a:lnTo>
                <a:lnTo>
                  <a:pt x="118240" y="10583"/>
                </a:lnTo>
                <a:lnTo>
                  <a:pt x="127404" y="12770"/>
                </a:lnTo>
                <a:lnTo>
                  <a:pt x="135418" y="14228"/>
                </a:lnTo>
                <a:lnTo>
                  <a:pt x="142666" y="15200"/>
                </a:lnTo>
                <a:lnTo>
                  <a:pt x="149403" y="15848"/>
                </a:lnTo>
                <a:lnTo>
                  <a:pt x="156752" y="17233"/>
                </a:lnTo>
                <a:lnTo>
                  <a:pt x="164509" y="19108"/>
                </a:lnTo>
                <a:lnTo>
                  <a:pt x="172538" y="21311"/>
                </a:lnTo>
                <a:lnTo>
                  <a:pt x="179795" y="23733"/>
                </a:lnTo>
                <a:lnTo>
                  <a:pt x="186538" y="26299"/>
                </a:lnTo>
                <a:lnTo>
                  <a:pt x="192939" y="28963"/>
                </a:lnTo>
                <a:lnTo>
                  <a:pt x="202591" y="34462"/>
                </a:lnTo>
                <a:lnTo>
                  <a:pt x="206498" y="37262"/>
                </a:lnTo>
                <a:lnTo>
                  <a:pt x="209103" y="40081"/>
                </a:lnTo>
                <a:lnTo>
                  <a:pt x="210839" y="42913"/>
                </a:lnTo>
                <a:lnTo>
                  <a:pt x="211997" y="45754"/>
                </a:lnTo>
                <a:lnTo>
                  <a:pt x="211816" y="48600"/>
                </a:lnTo>
                <a:lnTo>
                  <a:pt x="210744" y="51450"/>
                </a:lnTo>
                <a:lnTo>
                  <a:pt x="209075" y="54302"/>
                </a:lnTo>
                <a:lnTo>
                  <a:pt x="207223" y="60011"/>
                </a:lnTo>
                <a:lnTo>
                  <a:pt x="206728" y="62867"/>
                </a:lnTo>
                <a:lnTo>
                  <a:pt x="205446" y="64772"/>
                </a:lnTo>
                <a:lnTo>
                  <a:pt x="203639" y="66041"/>
                </a:lnTo>
                <a:lnTo>
                  <a:pt x="201482" y="66887"/>
                </a:lnTo>
                <a:lnTo>
                  <a:pt x="193895" y="72629"/>
                </a:lnTo>
                <a:lnTo>
                  <a:pt x="190223" y="76042"/>
                </a:lnTo>
                <a:lnTo>
                  <a:pt x="174298" y="91517"/>
                </a:lnTo>
                <a:lnTo>
                  <a:pt x="175254" y="92444"/>
                </a:lnTo>
                <a:lnTo>
                  <a:pt x="181396" y="93473"/>
                </a:lnTo>
                <a:lnTo>
                  <a:pt x="190475" y="96471"/>
                </a:lnTo>
                <a:lnTo>
                  <a:pt x="200861" y="100026"/>
                </a:lnTo>
                <a:lnTo>
                  <a:pt x="206297" y="100974"/>
                </a:lnTo>
                <a:lnTo>
                  <a:pt x="211826" y="101606"/>
                </a:lnTo>
                <a:lnTo>
                  <a:pt x="218370" y="102979"/>
                </a:lnTo>
                <a:lnTo>
                  <a:pt x="225590" y="104848"/>
                </a:lnTo>
                <a:lnTo>
                  <a:pt x="233261" y="107046"/>
                </a:lnTo>
                <a:lnTo>
                  <a:pt x="241232" y="108511"/>
                </a:lnTo>
                <a:lnTo>
                  <a:pt x="249404" y="109488"/>
                </a:lnTo>
                <a:lnTo>
                  <a:pt x="257709" y="110139"/>
                </a:lnTo>
                <a:lnTo>
                  <a:pt x="265151" y="111526"/>
                </a:lnTo>
                <a:lnTo>
                  <a:pt x="272017" y="113403"/>
                </a:lnTo>
                <a:lnTo>
                  <a:pt x="278500" y="115607"/>
                </a:lnTo>
                <a:lnTo>
                  <a:pt x="284727" y="117076"/>
                </a:lnTo>
                <a:lnTo>
                  <a:pt x="290783" y="118056"/>
                </a:lnTo>
                <a:lnTo>
                  <a:pt x="296725" y="118709"/>
                </a:lnTo>
                <a:lnTo>
                  <a:pt x="303544" y="121049"/>
                </a:lnTo>
                <a:lnTo>
                  <a:pt x="310948" y="124514"/>
                </a:lnTo>
                <a:lnTo>
                  <a:pt x="318741" y="128729"/>
                </a:lnTo>
                <a:lnTo>
                  <a:pt x="323936" y="132492"/>
                </a:lnTo>
                <a:lnTo>
                  <a:pt x="327400" y="135953"/>
                </a:lnTo>
                <a:lnTo>
                  <a:pt x="329709" y="139212"/>
                </a:lnTo>
                <a:lnTo>
                  <a:pt x="332275" y="145374"/>
                </a:lnTo>
                <a:lnTo>
                  <a:pt x="333415" y="151288"/>
                </a:lnTo>
                <a:lnTo>
                  <a:pt x="333922" y="157092"/>
                </a:lnTo>
                <a:lnTo>
                  <a:pt x="333105" y="159972"/>
                </a:lnTo>
                <a:lnTo>
                  <a:pt x="329657" y="165714"/>
                </a:lnTo>
                <a:lnTo>
                  <a:pt x="322409" y="171440"/>
                </a:lnTo>
                <a:lnTo>
                  <a:pt x="312838" y="177160"/>
                </a:lnTo>
                <a:lnTo>
                  <a:pt x="302234" y="182878"/>
                </a:lnTo>
                <a:lnTo>
                  <a:pt x="276453" y="196002"/>
                </a:lnTo>
                <a:lnTo>
                  <a:pt x="266217" y="200201"/>
                </a:lnTo>
                <a:lnTo>
                  <a:pt x="255583" y="203952"/>
                </a:lnTo>
                <a:lnTo>
                  <a:pt x="244683" y="207406"/>
                </a:lnTo>
                <a:lnTo>
                  <a:pt x="233607" y="211613"/>
                </a:lnTo>
                <a:lnTo>
                  <a:pt x="222413" y="216322"/>
                </a:lnTo>
                <a:lnTo>
                  <a:pt x="211140" y="221367"/>
                </a:lnTo>
                <a:lnTo>
                  <a:pt x="200768" y="225683"/>
                </a:lnTo>
                <a:lnTo>
                  <a:pt x="190995" y="229513"/>
                </a:lnTo>
                <a:lnTo>
                  <a:pt x="181623" y="233018"/>
                </a:lnTo>
                <a:lnTo>
                  <a:pt x="174422" y="235355"/>
                </a:lnTo>
                <a:lnTo>
                  <a:pt x="168669" y="236913"/>
                </a:lnTo>
                <a:lnTo>
                  <a:pt x="159736" y="238645"/>
                </a:lnTo>
                <a:lnTo>
                  <a:pt x="156021" y="239106"/>
                </a:lnTo>
                <a:lnTo>
                  <a:pt x="14573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27"/>
          <p:cNvSpPr/>
          <p:nvPr/>
        </p:nvSpPr>
        <p:spPr>
          <a:xfrm>
            <a:off x="1566008" y="3566160"/>
            <a:ext cx="288510" cy="239765"/>
          </a:xfrm>
          <a:custGeom>
            <a:avLst/>
            <a:gdLst/>
            <a:ahLst/>
            <a:cxnLst/>
            <a:rect l="0" t="0" r="0" b="0"/>
            <a:pathLst>
              <a:path w="288510" h="239765">
                <a:moveTo>
                  <a:pt x="99914" y="0"/>
                </a:moveTo>
                <a:lnTo>
                  <a:pt x="90812" y="4551"/>
                </a:lnTo>
                <a:lnTo>
                  <a:pt x="83804" y="9325"/>
                </a:lnTo>
                <a:lnTo>
                  <a:pt x="77514" y="14622"/>
                </a:lnTo>
                <a:lnTo>
                  <a:pt x="71543" y="20151"/>
                </a:lnTo>
                <a:lnTo>
                  <a:pt x="69570" y="22959"/>
                </a:lnTo>
                <a:lnTo>
                  <a:pt x="67378" y="28619"/>
                </a:lnTo>
                <a:lnTo>
                  <a:pt x="65841" y="32414"/>
                </a:lnTo>
                <a:lnTo>
                  <a:pt x="63864" y="36849"/>
                </a:lnTo>
                <a:lnTo>
                  <a:pt x="61593" y="41711"/>
                </a:lnTo>
                <a:lnTo>
                  <a:pt x="61032" y="44952"/>
                </a:lnTo>
                <a:lnTo>
                  <a:pt x="61610" y="47113"/>
                </a:lnTo>
                <a:lnTo>
                  <a:pt x="62948" y="48553"/>
                </a:lnTo>
                <a:lnTo>
                  <a:pt x="65745" y="49514"/>
                </a:lnTo>
                <a:lnTo>
                  <a:pt x="73933" y="50581"/>
                </a:lnTo>
                <a:lnTo>
                  <a:pt x="81382" y="51055"/>
                </a:lnTo>
                <a:lnTo>
                  <a:pt x="88820" y="51266"/>
                </a:lnTo>
                <a:lnTo>
                  <a:pt x="174113" y="51433"/>
                </a:lnTo>
                <a:lnTo>
                  <a:pt x="185575" y="52386"/>
                </a:lnTo>
                <a:lnTo>
                  <a:pt x="195121" y="53974"/>
                </a:lnTo>
                <a:lnTo>
                  <a:pt x="233232" y="63366"/>
                </a:lnTo>
                <a:lnTo>
                  <a:pt x="241180" y="66056"/>
                </a:lnTo>
                <a:lnTo>
                  <a:pt x="247431" y="68803"/>
                </a:lnTo>
                <a:lnTo>
                  <a:pt x="252551" y="71586"/>
                </a:lnTo>
                <a:lnTo>
                  <a:pt x="260780" y="77218"/>
                </a:lnTo>
                <a:lnTo>
                  <a:pt x="267613" y="82897"/>
                </a:lnTo>
                <a:lnTo>
                  <a:pt x="273824" y="88595"/>
                </a:lnTo>
                <a:lnTo>
                  <a:pt x="274909" y="92401"/>
                </a:lnTo>
                <a:lnTo>
                  <a:pt x="274680" y="96843"/>
                </a:lnTo>
                <a:lnTo>
                  <a:pt x="273575" y="101709"/>
                </a:lnTo>
                <a:lnTo>
                  <a:pt x="272838" y="105906"/>
                </a:lnTo>
                <a:lnTo>
                  <a:pt x="272019" y="113109"/>
                </a:lnTo>
                <a:lnTo>
                  <a:pt x="269896" y="117316"/>
                </a:lnTo>
                <a:lnTo>
                  <a:pt x="266575" y="122026"/>
                </a:lnTo>
                <a:lnTo>
                  <a:pt x="262456" y="127070"/>
                </a:lnTo>
                <a:lnTo>
                  <a:pt x="257806" y="132338"/>
                </a:lnTo>
                <a:lnTo>
                  <a:pt x="247558" y="143272"/>
                </a:lnTo>
                <a:lnTo>
                  <a:pt x="231079" y="160137"/>
                </a:lnTo>
                <a:lnTo>
                  <a:pt x="224504" y="164861"/>
                </a:lnTo>
                <a:lnTo>
                  <a:pt x="217264" y="168962"/>
                </a:lnTo>
                <a:lnTo>
                  <a:pt x="180562" y="186939"/>
                </a:lnTo>
                <a:lnTo>
                  <a:pt x="170824" y="192254"/>
                </a:lnTo>
                <a:lnTo>
                  <a:pt x="161475" y="197701"/>
                </a:lnTo>
                <a:lnTo>
                  <a:pt x="152385" y="203238"/>
                </a:lnTo>
                <a:lnTo>
                  <a:pt x="142514" y="207882"/>
                </a:lnTo>
                <a:lnTo>
                  <a:pt x="132124" y="211930"/>
                </a:lnTo>
                <a:lnTo>
                  <a:pt x="121388" y="215582"/>
                </a:lnTo>
                <a:lnTo>
                  <a:pt x="105657" y="219921"/>
                </a:lnTo>
                <a:lnTo>
                  <a:pt x="65319" y="229823"/>
                </a:lnTo>
                <a:lnTo>
                  <a:pt x="49228" y="233225"/>
                </a:lnTo>
                <a:lnTo>
                  <a:pt x="36596" y="235493"/>
                </a:lnTo>
                <a:lnTo>
                  <a:pt x="26269" y="237005"/>
                </a:lnTo>
                <a:lnTo>
                  <a:pt x="18432" y="238013"/>
                </a:lnTo>
                <a:lnTo>
                  <a:pt x="12256" y="238686"/>
                </a:lnTo>
                <a:lnTo>
                  <a:pt x="49" y="239764"/>
                </a:lnTo>
                <a:lnTo>
                  <a:pt x="0" y="238900"/>
                </a:lnTo>
                <a:lnTo>
                  <a:pt x="2485" y="235400"/>
                </a:lnTo>
                <a:lnTo>
                  <a:pt x="9305" y="230670"/>
                </a:lnTo>
                <a:lnTo>
                  <a:pt x="13791" y="228075"/>
                </a:lnTo>
                <a:lnTo>
                  <a:pt x="25353" y="222535"/>
                </a:lnTo>
                <a:lnTo>
                  <a:pt x="61061" y="206219"/>
                </a:lnTo>
                <a:lnTo>
                  <a:pt x="77822" y="199392"/>
                </a:lnTo>
                <a:lnTo>
                  <a:pt x="92806" y="193888"/>
                </a:lnTo>
                <a:lnTo>
                  <a:pt x="106605" y="189266"/>
                </a:lnTo>
                <a:lnTo>
                  <a:pt x="134638" y="179050"/>
                </a:lnTo>
                <a:lnTo>
                  <a:pt x="148781" y="173659"/>
                </a:lnTo>
                <a:lnTo>
                  <a:pt x="162019" y="169113"/>
                </a:lnTo>
                <a:lnTo>
                  <a:pt x="174655" y="165129"/>
                </a:lnTo>
                <a:lnTo>
                  <a:pt x="186889" y="161521"/>
                </a:lnTo>
                <a:lnTo>
                  <a:pt x="201712" y="158163"/>
                </a:lnTo>
                <a:lnTo>
                  <a:pt x="218262" y="154972"/>
                </a:lnTo>
                <a:lnTo>
                  <a:pt x="28850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8"/>
          <p:cNvSpPr/>
          <p:nvPr/>
        </p:nvSpPr>
        <p:spPr>
          <a:xfrm>
            <a:off x="2043112" y="3567351"/>
            <a:ext cx="137161" cy="15954"/>
          </a:xfrm>
          <a:custGeom>
            <a:avLst/>
            <a:gdLst/>
            <a:ahLst/>
            <a:cxnLst/>
            <a:rect l="0" t="0" r="0" b="0"/>
            <a:pathLst>
              <a:path w="137161" h="15954">
                <a:moveTo>
                  <a:pt x="0" y="7381"/>
                </a:moveTo>
                <a:lnTo>
                  <a:pt x="13652" y="7381"/>
                </a:lnTo>
                <a:lnTo>
                  <a:pt x="19579" y="6428"/>
                </a:lnTo>
                <a:lnTo>
                  <a:pt x="25435" y="4841"/>
                </a:lnTo>
                <a:lnTo>
                  <a:pt x="31244" y="2830"/>
                </a:lnTo>
                <a:lnTo>
                  <a:pt x="37022" y="1490"/>
                </a:lnTo>
                <a:lnTo>
                  <a:pt x="42779" y="596"/>
                </a:lnTo>
                <a:lnTo>
                  <a:pt x="48522" y="0"/>
                </a:lnTo>
                <a:lnTo>
                  <a:pt x="54255" y="556"/>
                </a:lnTo>
                <a:lnTo>
                  <a:pt x="59983" y="1878"/>
                </a:lnTo>
                <a:lnTo>
                  <a:pt x="65706" y="3712"/>
                </a:lnTo>
                <a:lnTo>
                  <a:pt x="74284" y="4935"/>
                </a:lnTo>
                <a:lnTo>
                  <a:pt x="84765" y="5751"/>
                </a:lnTo>
                <a:lnTo>
                  <a:pt x="96515" y="6294"/>
                </a:lnTo>
                <a:lnTo>
                  <a:pt x="105301" y="7609"/>
                </a:lnTo>
                <a:lnTo>
                  <a:pt x="112111" y="9438"/>
                </a:lnTo>
                <a:lnTo>
                  <a:pt x="117603" y="11610"/>
                </a:lnTo>
                <a:lnTo>
                  <a:pt x="122217" y="13058"/>
                </a:lnTo>
                <a:lnTo>
                  <a:pt x="126245" y="14023"/>
                </a:lnTo>
                <a:lnTo>
                  <a:pt x="137160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29"/>
          <p:cNvSpPr/>
          <p:nvPr/>
        </p:nvSpPr>
        <p:spPr>
          <a:xfrm>
            <a:off x="2043112" y="3686175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0"/>
                </a:moveTo>
                <a:lnTo>
                  <a:pt x="13652" y="4550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0"/>
                </a:lnTo>
                <a:lnTo>
                  <a:pt x="31131" y="7778"/>
                </a:lnTo>
                <a:lnTo>
                  <a:pt x="35994" y="8042"/>
                </a:lnTo>
                <a:lnTo>
                  <a:pt x="46477" y="8337"/>
                </a:lnTo>
                <a:lnTo>
                  <a:pt x="12001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30"/>
          <p:cNvSpPr/>
          <p:nvPr/>
        </p:nvSpPr>
        <p:spPr>
          <a:xfrm>
            <a:off x="2291714" y="3523297"/>
            <a:ext cx="155727" cy="214314"/>
          </a:xfrm>
          <a:custGeom>
            <a:avLst/>
            <a:gdLst/>
            <a:ahLst/>
            <a:cxnLst/>
            <a:rect l="0" t="0" r="0" b="0"/>
            <a:pathLst>
              <a:path w="155727" h="214314">
                <a:moveTo>
                  <a:pt x="0" y="0"/>
                </a:moveTo>
                <a:lnTo>
                  <a:pt x="13653" y="4551"/>
                </a:lnTo>
                <a:lnTo>
                  <a:pt x="20532" y="5892"/>
                </a:lnTo>
                <a:lnTo>
                  <a:pt x="27976" y="6785"/>
                </a:lnTo>
                <a:lnTo>
                  <a:pt x="35796" y="7381"/>
                </a:lnTo>
                <a:lnTo>
                  <a:pt x="42914" y="8731"/>
                </a:lnTo>
                <a:lnTo>
                  <a:pt x="49564" y="10583"/>
                </a:lnTo>
                <a:lnTo>
                  <a:pt x="55903" y="12770"/>
                </a:lnTo>
                <a:lnTo>
                  <a:pt x="62986" y="14228"/>
                </a:lnTo>
                <a:lnTo>
                  <a:pt x="70566" y="15201"/>
                </a:lnTo>
                <a:lnTo>
                  <a:pt x="78477" y="15849"/>
                </a:lnTo>
                <a:lnTo>
                  <a:pt x="86608" y="17234"/>
                </a:lnTo>
                <a:lnTo>
                  <a:pt x="94886" y="19109"/>
                </a:lnTo>
                <a:lnTo>
                  <a:pt x="103263" y="21312"/>
                </a:lnTo>
                <a:lnTo>
                  <a:pt x="110752" y="23733"/>
                </a:lnTo>
                <a:lnTo>
                  <a:pt x="117650" y="26299"/>
                </a:lnTo>
                <a:lnTo>
                  <a:pt x="124153" y="28963"/>
                </a:lnTo>
                <a:lnTo>
                  <a:pt x="129442" y="31691"/>
                </a:lnTo>
                <a:lnTo>
                  <a:pt x="133920" y="34462"/>
                </a:lnTo>
                <a:lnTo>
                  <a:pt x="137857" y="37263"/>
                </a:lnTo>
                <a:lnTo>
                  <a:pt x="142388" y="40082"/>
                </a:lnTo>
                <a:lnTo>
                  <a:pt x="147313" y="42914"/>
                </a:lnTo>
                <a:lnTo>
                  <a:pt x="152501" y="45754"/>
                </a:lnTo>
                <a:lnTo>
                  <a:pt x="155008" y="48600"/>
                </a:lnTo>
                <a:lnTo>
                  <a:pt x="155726" y="51450"/>
                </a:lnTo>
                <a:lnTo>
                  <a:pt x="154937" y="58109"/>
                </a:lnTo>
                <a:lnTo>
                  <a:pt x="154726" y="62552"/>
                </a:lnTo>
                <a:lnTo>
                  <a:pt x="154586" y="67419"/>
                </a:lnTo>
                <a:lnTo>
                  <a:pt x="153540" y="71616"/>
                </a:lnTo>
                <a:lnTo>
                  <a:pt x="151890" y="75367"/>
                </a:lnTo>
                <a:lnTo>
                  <a:pt x="149838" y="78819"/>
                </a:lnTo>
                <a:lnTo>
                  <a:pt x="146565" y="82074"/>
                </a:lnTo>
                <a:lnTo>
                  <a:pt x="142477" y="85196"/>
                </a:lnTo>
                <a:lnTo>
                  <a:pt x="137847" y="88230"/>
                </a:lnTo>
                <a:lnTo>
                  <a:pt x="133808" y="91205"/>
                </a:lnTo>
                <a:lnTo>
                  <a:pt x="130163" y="94141"/>
                </a:lnTo>
                <a:lnTo>
                  <a:pt x="126781" y="97051"/>
                </a:lnTo>
                <a:lnTo>
                  <a:pt x="122620" y="100895"/>
                </a:lnTo>
                <a:lnTo>
                  <a:pt x="112918" y="110247"/>
                </a:lnTo>
                <a:lnTo>
                  <a:pt x="106712" y="115408"/>
                </a:lnTo>
                <a:lnTo>
                  <a:pt x="99716" y="120754"/>
                </a:lnTo>
                <a:lnTo>
                  <a:pt x="92195" y="126223"/>
                </a:lnTo>
                <a:lnTo>
                  <a:pt x="85276" y="131774"/>
                </a:lnTo>
                <a:lnTo>
                  <a:pt x="78758" y="137379"/>
                </a:lnTo>
                <a:lnTo>
                  <a:pt x="72508" y="143021"/>
                </a:lnTo>
                <a:lnTo>
                  <a:pt x="68342" y="148687"/>
                </a:lnTo>
                <a:lnTo>
                  <a:pt x="65564" y="154370"/>
                </a:lnTo>
                <a:lnTo>
                  <a:pt x="63712" y="160063"/>
                </a:lnTo>
                <a:lnTo>
                  <a:pt x="62477" y="164811"/>
                </a:lnTo>
                <a:lnTo>
                  <a:pt x="61654" y="168929"/>
                </a:lnTo>
                <a:lnTo>
                  <a:pt x="61105" y="172627"/>
                </a:lnTo>
                <a:lnTo>
                  <a:pt x="61692" y="176045"/>
                </a:lnTo>
                <a:lnTo>
                  <a:pt x="64884" y="182382"/>
                </a:lnTo>
                <a:lnTo>
                  <a:pt x="68021" y="185406"/>
                </a:lnTo>
                <a:lnTo>
                  <a:pt x="72018" y="188374"/>
                </a:lnTo>
                <a:lnTo>
                  <a:pt x="76587" y="191305"/>
                </a:lnTo>
                <a:lnTo>
                  <a:pt x="81538" y="194212"/>
                </a:lnTo>
                <a:lnTo>
                  <a:pt x="86744" y="197102"/>
                </a:lnTo>
                <a:lnTo>
                  <a:pt x="92119" y="199981"/>
                </a:lnTo>
                <a:lnTo>
                  <a:pt x="97608" y="201901"/>
                </a:lnTo>
                <a:lnTo>
                  <a:pt x="103172" y="203181"/>
                </a:lnTo>
                <a:lnTo>
                  <a:pt x="137161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31"/>
          <p:cNvSpPr/>
          <p:nvPr/>
        </p:nvSpPr>
        <p:spPr>
          <a:xfrm>
            <a:off x="2634614" y="3489007"/>
            <a:ext cx="51437" cy="274321"/>
          </a:xfrm>
          <a:custGeom>
            <a:avLst/>
            <a:gdLst/>
            <a:ahLst/>
            <a:cxnLst/>
            <a:rect l="0" t="0" r="0" b="0"/>
            <a:pathLst>
              <a:path w="51437" h="274321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7381" y="19313"/>
                </a:lnTo>
                <a:lnTo>
                  <a:pt x="8731" y="22400"/>
                </a:lnTo>
                <a:lnTo>
                  <a:pt x="10583" y="25411"/>
                </a:lnTo>
                <a:lnTo>
                  <a:pt x="12771" y="28371"/>
                </a:lnTo>
                <a:lnTo>
                  <a:pt x="15182" y="37964"/>
                </a:lnTo>
                <a:lnTo>
                  <a:pt x="17741" y="51979"/>
                </a:lnTo>
                <a:lnTo>
                  <a:pt x="20400" y="68943"/>
                </a:lnTo>
                <a:lnTo>
                  <a:pt x="22173" y="83109"/>
                </a:lnTo>
                <a:lnTo>
                  <a:pt x="23354" y="95411"/>
                </a:lnTo>
                <a:lnTo>
                  <a:pt x="24143" y="106470"/>
                </a:lnTo>
                <a:lnTo>
                  <a:pt x="27558" y="139078"/>
                </a:lnTo>
                <a:lnTo>
                  <a:pt x="29802" y="158441"/>
                </a:lnTo>
                <a:lnTo>
                  <a:pt x="31298" y="173255"/>
                </a:lnTo>
                <a:lnTo>
                  <a:pt x="32296" y="185036"/>
                </a:lnTo>
                <a:lnTo>
                  <a:pt x="32961" y="194795"/>
                </a:lnTo>
                <a:lnTo>
                  <a:pt x="33699" y="210718"/>
                </a:lnTo>
                <a:lnTo>
                  <a:pt x="33896" y="217631"/>
                </a:lnTo>
                <a:lnTo>
                  <a:pt x="34980" y="224145"/>
                </a:lnTo>
                <a:lnTo>
                  <a:pt x="36655" y="230393"/>
                </a:lnTo>
                <a:lnTo>
                  <a:pt x="38724" y="236462"/>
                </a:lnTo>
                <a:lnTo>
                  <a:pt x="40104" y="241462"/>
                </a:lnTo>
                <a:lnTo>
                  <a:pt x="41637" y="249557"/>
                </a:lnTo>
                <a:lnTo>
                  <a:pt x="42998" y="253049"/>
                </a:lnTo>
                <a:lnTo>
                  <a:pt x="44858" y="256329"/>
                </a:lnTo>
                <a:lnTo>
                  <a:pt x="51436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32"/>
          <p:cNvSpPr/>
          <p:nvPr/>
        </p:nvSpPr>
        <p:spPr>
          <a:xfrm>
            <a:off x="894397" y="2897505"/>
            <a:ext cx="17146" cy="60008"/>
          </a:xfrm>
          <a:custGeom>
            <a:avLst/>
            <a:gdLst/>
            <a:ahLst/>
            <a:cxnLst/>
            <a:rect l="0" t="0" r="0" b="0"/>
            <a:pathLst>
              <a:path w="17146" h="60008">
                <a:moveTo>
                  <a:pt x="17145" y="0"/>
                </a:moveTo>
                <a:lnTo>
                  <a:pt x="12594" y="18203"/>
                </a:lnTo>
                <a:lnTo>
                  <a:pt x="10301" y="26423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33"/>
          <p:cNvSpPr/>
          <p:nvPr/>
        </p:nvSpPr>
        <p:spPr>
          <a:xfrm>
            <a:off x="294322" y="3171825"/>
            <a:ext cx="488633" cy="685801"/>
          </a:xfrm>
          <a:custGeom>
            <a:avLst/>
            <a:gdLst/>
            <a:ahLst/>
            <a:cxnLst/>
            <a:rect l="0" t="0" r="0" b="0"/>
            <a:pathLst>
              <a:path w="488633" h="685801">
                <a:moveTo>
                  <a:pt x="488632" y="0"/>
                </a:moveTo>
                <a:lnTo>
                  <a:pt x="474980" y="13652"/>
                </a:lnTo>
                <a:lnTo>
                  <a:pt x="460657" y="30515"/>
                </a:lnTo>
                <a:lnTo>
                  <a:pt x="446671" y="47852"/>
                </a:lnTo>
                <a:lnTo>
                  <a:pt x="369726" y="139306"/>
                </a:lnTo>
                <a:lnTo>
                  <a:pt x="305340" y="221086"/>
                </a:lnTo>
                <a:lnTo>
                  <a:pt x="265882" y="273203"/>
                </a:lnTo>
                <a:lnTo>
                  <a:pt x="248692" y="296435"/>
                </a:lnTo>
                <a:lnTo>
                  <a:pt x="233422" y="318591"/>
                </a:lnTo>
                <a:lnTo>
                  <a:pt x="219432" y="340029"/>
                </a:lnTo>
                <a:lnTo>
                  <a:pt x="87487" y="547456"/>
                </a:lnTo>
                <a:lnTo>
                  <a:pt x="75469" y="565948"/>
                </a:lnTo>
                <a:lnTo>
                  <a:pt x="64600" y="582086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34"/>
          <p:cNvSpPr/>
          <p:nvPr/>
        </p:nvSpPr>
        <p:spPr>
          <a:xfrm>
            <a:off x="1019104" y="4013155"/>
            <a:ext cx="285022" cy="348836"/>
          </a:xfrm>
          <a:custGeom>
            <a:avLst/>
            <a:gdLst/>
            <a:ahLst/>
            <a:cxnLst/>
            <a:rect l="0" t="0" r="0" b="0"/>
            <a:pathLst>
              <a:path w="285022" h="348836">
                <a:moveTo>
                  <a:pt x="235338" y="24492"/>
                </a:moveTo>
                <a:lnTo>
                  <a:pt x="221685" y="19941"/>
                </a:lnTo>
                <a:lnTo>
                  <a:pt x="216711" y="18601"/>
                </a:lnTo>
                <a:lnTo>
                  <a:pt x="208644" y="17111"/>
                </a:lnTo>
                <a:lnTo>
                  <a:pt x="162341" y="11722"/>
                </a:lnTo>
                <a:lnTo>
                  <a:pt x="147621" y="10264"/>
                </a:lnTo>
                <a:lnTo>
                  <a:pt x="135903" y="9291"/>
                </a:lnTo>
                <a:lnTo>
                  <a:pt x="126185" y="8643"/>
                </a:lnTo>
                <a:lnTo>
                  <a:pt x="116849" y="8211"/>
                </a:lnTo>
                <a:lnTo>
                  <a:pt x="98856" y="7731"/>
                </a:lnTo>
                <a:lnTo>
                  <a:pt x="90058" y="6651"/>
                </a:lnTo>
                <a:lnTo>
                  <a:pt x="81334" y="4978"/>
                </a:lnTo>
                <a:lnTo>
                  <a:pt x="72661" y="2910"/>
                </a:lnTo>
                <a:lnTo>
                  <a:pt x="64974" y="1532"/>
                </a:lnTo>
                <a:lnTo>
                  <a:pt x="57945" y="613"/>
                </a:lnTo>
                <a:lnTo>
                  <a:pt x="51353" y="0"/>
                </a:lnTo>
                <a:lnTo>
                  <a:pt x="47912" y="544"/>
                </a:lnTo>
                <a:lnTo>
                  <a:pt x="46570" y="1859"/>
                </a:lnTo>
                <a:lnTo>
                  <a:pt x="46733" y="11577"/>
                </a:lnTo>
                <a:lnTo>
                  <a:pt x="46742" y="27470"/>
                </a:lnTo>
                <a:lnTo>
                  <a:pt x="45790" y="33145"/>
                </a:lnTo>
                <a:lnTo>
                  <a:pt x="44202" y="40738"/>
                </a:lnTo>
                <a:lnTo>
                  <a:pt x="42192" y="49610"/>
                </a:lnTo>
                <a:lnTo>
                  <a:pt x="39899" y="58382"/>
                </a:lnTo>
                <a:lnTo>
                  <a:pt x="37418" y="67088"/>
                </a:lnTo>
                <a:lnTo>
                  <a:pt x="34811" y="75750"/>
                </a:lnTo>
                <a:lnTo>
                  <a:pt x="29375" y="95533"/>
                </a:lnTo>
                <a:lnTo>
                  <a:pt x="26592" y="106143"/>
                </a:lnTo>
                <a:lnTo>
                  <a:pt x="24736" y="114169"/>
                </a:lnTo>
                <a:lnTo>
                  <a:pt x="23499" y="120472"/>
                </a:lnTo>
                <a:lnTo>
                  <a:pt x="22675" y="125626"/>
                </a:lnTo>
                <a:lnTo>
                  <a:pt x="19218" y="133893"/>
                </a:lnTo>
                <a:lnTo>
                  <a:pt x="14507" y="142647"/>
                </a:lnTo>
                <a:lnTo>
                  <a:pt x="11918" y="148982"/>
                </a:lnTo>
                <a:lnTo>
                  <a:pt x="9238" y="156063"/>
                </a:lnTo>
                <a:lnTo>
                  <a:pt x="6500" y="160784"/>
                </a:lnTo>
                <a:lnTo>
                  <a:pt x="3722" y="163931"/>
                </a:lnTo>
                <a:lnTo>
                  <a:pt x="917" y="166029"/>
                </a:lnTo>
                <a:lnTo>
                  <a:pt x="0" y="167427"/>
                </a:lnTo>
                <a:lnTo>
                  <a:pt x="341" y="168360"/>
                </a:lnTo>
                <a:lnTo>
                  <a:pt x="1521" y="168981"/>
                </a:lnTo>
                <a:lnTo>
                  <a:pt x="5372" y="169672"/>
                </a:lnTo>
                <a:lnTo>
                  <a:pt x="7732" y="169856"/>
                </a:lnTo>
                <a:lnTo>
                  <a:pt x="12163" y="168074"/>
                </a:lnTo>
                <a:lnTo>
                  <a:pt x="17975" y="164981"/>
                </a:lnTo>
                <a:lnTo>
                  <a:pt x="24707" y="161014"/>
                </a:lnTo>
                <a:lnTo>
                  <a:pt x="31100" y="158369"/>
                </a:lnTo>
                <a:lnTo>
                  <a:pt x="37267" y="156606"/>
                </a:lnTo>
                <a:lnTo>
                  <a:pt x="43283" y="155430"/>
                </a:lnTo>
                <a:lnTo>
                  <a:pt x="49199" y="153694"/>
                </a:lnTo>
                <a:lnTo>
                  <a:pt x="55048" y="151584"/>
                </a:lnTo>
                <a:lnTo>
                  <a:pt x="60852" y="149225"/>
                </a:lnTo>
                <a:lnTo>
                  <a:pt x="67579" y="147653"/>
                </a:lnTo>
                <a:lnTo>
                  <a:pt x="74921" y="146604"/>
                </a:lnTo>
                <a:lnTo>
                  <a:pt x="82673" y="145905"/>
                </a:lnTo>
                <a:lnTo>
                  <a:pt x="90699" y="144487"/>
                </a:lnTo>
                <a:lnTo>
                  <a:pt x="98907" y="142589"/>
                </a:lnTo>
                <a:lnTo>
                  <a:pt x="107236" y="140371"/>
                </a:lnTo>
                <a:lnTo>
                  <a:pt x="115647" y="139844"/>
                </a:lnTo>
                <a:lnTo>
                  <a:pt x="124111" y="140446"/>
                </a:lnTo>
                <a:lnTo>
                  <a:pt x="132612" y="141800"/>
                </a:lnTo>
                <a:lnTo>
                  <a:pt x="143042" y="142702"/>
                </a:lnTo>
                <a:lnTo>
                  <a:pt x="154757" y="143304"/>
                </a:lnTo>
                <a:lnTo>
                  <a:pt x="167330" y="143705"/>
                </a:lnTo>
                <a:lnTo>
                  <a:pt x="178569" y="144925"/>
                </a:lnTo>
                <a:lnTo>
                  <a:pt x="188920" y="146691"/>
                </a:lnTo>
                <a:lnTo>
                  <a:pt x="198677" y="148820"/>
                </a:lnTo>
                <a:lnTo>
                  <a:pt x="208040" y="151193"/>
                </a:lnTo>
                <a:lnTo>
                  <a:pt x="217139" y="153727"/>
                </a:lnTo>
                <a:lnTo>
                  <a:pt x="226063" y="156368"/>
                </a:lnTo>
                <a:lnTo>
                  <a:pt x="233917" y="160034"/>
                </a:lnTo>
                <a:lnTo>
                  <a:pt x="241058" y="164384"/>
                </a:lnTo>
                <a:lnTo>
                  <a:pt x="247724" y="169188"/>
                </a:lnTo>
                <a:lnTo>
                  <a:pt x="253120" y="174296"/>
                </a:lnTo>
                <a:lnTo>
                  <a:pt x="261656" y="185052"/>
                </a:lnTo>
                <a:lnTo>
                  <a:pt x="268625" y="193642"/>
                </a:lnTo>
                <a:lnTo>
                  <a:pt x="274897" y="201587"/>
                </a:lnTo>
                <a:lnTo>
                  <a:pt x="280860" y="211468"/>
                </a:lnTo>
                <a:lnTo>
                  <a:pt x="282831" y="217723"/>
                </a:lnTo>
                <a:lnTo>
                  <a:pt x="284145" y="224750"/>
                </a:lnTo>
                <a:lnTo>
                  <a:pt x="285021" y="232292"/>
                </a:lnTo>
                <a:lnTo>
                  <a:pt x="284653" y="239226"/>
                </a:lnTo>
                <a:lnTo>
                  <a:pt x="283454" y="245753"/>
                </a:lnTo>
                <a:lnTo>
                  <a:pt x="281703" y="252009"/>
                </a:lnTo>
                <a:lnTo>
                  <a:pt x="278631" y="259990"/>
                </a:lnTo>
                <a:lnTo>
                  <a:pt x="274677" y="269121"/>
                </a:lnTo>
                <a:lnTo>
                  <a:pt x="270136" y="279018"/>
                </a:lnTo>
                <a:lnTo>
                  <a:pt x="265205" y="286568"/>
                </a:lnTo>
                <a:lnTo>
                  <a:pt x="260011" y="292555"/>
                </a:lnTo>
                <a:lnTo>
                  <a:pt x="254644" y="297498"/>
                </a:lnTo>
                <a:lnTo>
                  <a:pt x="246304" y="303651"/>
                </a:lnTo>
                <a:lnTo>
                  <a:pt x="235981" y="310610"/>
                </a:lnTo>
                <a:lnTo>
                  <a:pt x="224337" y="318108"/>
                </a:lnTo>
                <a:lnTo>
                  <a:pt x="214669" y="324058"/>
                </a:lnTo>
                <a:lnTo>
                  <a:pt x="206318" y="328978"/>
                </a:lnTo>
                <a:lnTo>
                  <a:pt x="198847" y="333210"/>
                </a:lnTo>
                <a:lnTo>
                  <a:pt x="191008" y="336032"/>
                </a:lnTo>
                <a:lnTo>
                  <a:pt x="182925" y="337913"/>
                </a:lnTo>
                <a:lnTo>
                  <a:pt x="174678" y="339166"/>
                </a:lnTo>
                <a:lnTo>
                  <a:pt x="167276" y="340955"/>
                </a:lnTo>
                <a:lnTo>
                  <a:pt x="160436" y="343100"/>
                </a:lnTo>
                <a:lnTo>
                  <a:pt x="153970" y="345482"/>
                </a:lnTo>
                <a:lnTo>
                  <a:pt x="146803" y="347071"/>
                </a:lnTo>
                <a:lnTo>
                  <a:pt x="139167" y="348129"/>
                </a:lnTo>
                <a:lnTo>
                  <a:pt x="131219" y="348835"/>
                </a:lnTo>
                <a:lnTo>
                  <a:pt x="122110" y="348353"/>
                </a:lnTo>
                <a:lnTo>
                  <a:pt x="112228" y="347080"/>
                </a:lnTo>
                <a:lnTo>
                  <a:pt x="101830" y="345278"/>
                </a:lnTo>
                <a:lnTo>
                  <a:pt x="92040" y="344077"/>
                </a:lnTo>
                <a:lnTo>
                  <a:pt x="82656" y="343276"/>
                </a:lnTo>
                <a:lnTo>
                  <a:pt x="73542" y="342743"/>
                </a:lnTo>
                <a:lnTo>
                  <a:pt x="66514" y="341434"/>
                </a:lnTo>
                <a:lnTo>
                  <a:pt x="60876" y="339609"/>
                </a:lnTo>
                <a:lnTo>
                  <a:pt x="46743" y="3331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35"/>
          <p:cNvSpPr/>
          <p:nvPr/>
        </p:nvSpPr>
        <p:spPr>
          <a:xfrm>
            <a:off x="1300291" y="4243387"/>
            <a:ext cx="425639" cy="351425"/>
          </a:xfrm>
          <a:custGeom>
            <a:avLst/>
            <a:gdLst/>
            <a:ahLst/>
            <a:cxnLst/>
            <a:rect l="0" t="0" r="0" b="0"/>
            <a:pathLst>
              <a:path w="425639" h="351425">
                <a:moveTo>
                  <a:pt x="125601" y="0"/>
                </a:moveTo>
                <a:lnTo>
                  <a:pt x="106288" y="19313"/>
                </a:lnTo>
                <a:lnTo>
                  <a:pt x="102248" y="25258"/>
                </a:lnTo>
                <a:lnTo>
                  <a:pt x="97650" y="33031"/>
                </a:lnTo>
                <a:lnTo>
                  <a:pt x="92679" y="42023"/>
                </a:lnTo>
                <a:lnTo>
                  <a:pt x="89366" y="48970"/>
                </a:lnTo>
                <a:lnTo>
                  <a:pt x="85684" y="59230"/>
                </a:lnTo>
                <a:lnTo>
                  <a:pt x="84048" y="69504"/>
                </a:lnTo>
                <a:lnTo>
                  <a:pt x="83611" y="74911"/>
                </a:lnTo>
                <a:lnTo>
                  <a:pt x="82368" y="79468"/>
                </a:lnTo>
                <a:lnTo>
                  <a:pt x="78446" y="87071"/>
                </a:lnTo>
                <a:lnTo>
                  <a:pt x="76068" y="96166"/>
                </a:lnTo>
                <a:lnTo>
                  <a:pt x="75011" y="105606"/>
                </a:lnTo>
                <a:lnTo>
                  <a:pt x="74542" y="112976"/>
                </a:lnTo>
                <a:lnTo>
                  <a:pt x="75369" y="116275"/>
                </a:lnTo>
                <a:lnTo>
                  <a:pt x="78828" y="122481"/>
                </a:lnTo>
                <a:lnTo>
                  <a:pt x="86131" y="131329"/>
                </a:lnTo>
                <a:lnTo>
                  <a:pt x="88810" y="133272"/>
                </a:lnTo>
                <a:lnTo>
                  <a:pt x="94327" y="135432"/>
                </a:lnTo>
                <a:lnTo>
                  <a:pt x="98084" y="135056"/>
                </a:lnTo>
                <a:lnTo>
                  <a:pt x="111521" y="130927"/>
                </a:lnTo>
                <a:lnTo>
                  <a:pt x="122911" y="128328"/>
                </a:lnTo>
                <a:lnTo>
                  <a:pt x="138880" y="121949"/>
                </a:lnTo>
                <a:lnTo>
                  <a:pt x="153410" y="116747"/>
                </a:lnTo>
                <a:lnTo>
                  <a:pt x="160333" y="113074"/>
                </a:lnTo>
                <a:lnTo>
                  <a:pt x="179178" y="99755"/>
                </a:lnTo>
                <a:lnTo>
                  <a:pt x="205152" y="83699"/>
                </a:lnTo>
                <a:lnTo>
                  <a:pt x="212925" y="78659"/>
                </a:lnTo>
                <a:lnTo>
                  <a:pt x="220012" y="74347"/>
                </a:lnTo>
                <a:lnTo>
                  <a:pt x="232966" y="67016"/>
                </a:lnTo>
                <a:lnTo>
                  <a:pt x="280371" y="42765"/>
                </a:lnTo>
                <a:lnTo>
                  <a:pt x="318467" y="23600"/>
                </a:lnTo>
                <a:lnTo>
                  <a:pt x="328159" y="17474"/>
                </a:lnTo>
                <a:lnTo>
                  <a:pt x="332077" y="14507"/>
                </a:lnTo>
                <a:lnTo>
                  <a:pt x="336594" y="12529"/>
                </a:lnTo>
                <a:lnTo>
                  <a:pt x="346693" y="10331"/>
                </a:lnTo>
                <a:lnTo>
                  <a:pt x="358538" y="9094"/>
                </a:lnTo>
                <a:lnTo>
                  <a:pt x="363529" y="8727"/>
                </a:lnTo>
                <a:lnTo>
                  <a:pt x="365182" y="9628"/>
                </a:lnTo>
                <a:lnTo>
                  <a:pt x="369559" y="13169"/>
                </a:lnTo>
                <a:lnTo>
                  <a:pt x="371107" y="16399"/>
                </a:lnTo>
                <a:lnTo>
                  <a:pt x="372827" y="25069"/>
                </a:lnTo>
                <a:lnTo>
                  <a:pt x="372334" y="32905"/>
                </a:lnTo>
                <a:lnTo>
                  <a:pt x="371052" y="42892"/>
                </a:lnTo>
                <a:lnTo>
                  <a:pt x="369245" y="54312"/>
                </a:lnTo>
                <a:lnTo>
                  <a:pt x="365183" y="69546"/>
                </a:lnTo>
                <a:lnTo>
                  <a:pt x="359617" y="87321"/>
                </a:lnTo>
                <a:lnTo>
                  <a:pt x="353049" y="106792"/>
                </a:lnTo>
                <a:lnTo>
                  <a:pt x="346766" y="122630"/>
                </a:lnTo>
                <a:lnTo>
                  <a:pt x="340672" y="136046"/>
                </a:lnTo>
                <a:lnTo>
                  <a:pt x="334704" y="147848"/>
                </a:lnTo>
                <a:lnTo>
                  <a:pt x="317913" y="178740"/>
                </a:lnTo>
                <a:lnTo>
                  <a:pt x="308102" y="196313"/>
                </a:lnTo>
                <a:lnTo>
                  <a:pt x="297750" y="212790"/>
                </a:lnTo>
                <a:lnTo>
                  <a:pt x="287040" y="228538"/>
                </a:lnTo>
                <a:lnTo>
                  <a:pt x="276090" y="243798"/>
                </a:lnTo>
                <a:lnTo>
                  <a:pt x="264979" y="256830"/>
                </a:lnTo>
                <a:lnTo>
                  <a:pt x="253762" y="268375"/>
                </a:lnTo>
                <a:lnTo>
                  <a:pt x="242474" y="278929"/>
                </a:lnTo>
                <a:lnTo>
                  <a:pt x="231139" y="287870"/>
                </a:lnTo>
                <a:lnTo>
                  <a:pt x="219772" y="295736"/>
                </a:lnTo>
                <a:lnTo>
                  <a:pt x="208384" y="302885"/>
                </a:lnTo>
                <a:lnTo>
                  <a:pt x="196982" y="309556"/>
                </a:lnTo>
                <a:lnTo>
                  <a:pt x="185571" y="315908"/>
                </a:lnTo>
                <a:lnTo>
                  <a:pt x="174153" y="322048"/>
                </a:lnTo>
                <a:lnTo>
                  <a:pt x="162732" y="327094"/>
                </a:lnTo>
                <a:lnTo>
                  <a:pt x="151307" y="331410"/>
                </a:lnTo>
                <a:lnTo>
                  <a:pt x="139881" y="335240"/>
                </a:lnTo>
                <a:lnTo>
                  <a:pt x="128454" y="338746"/>
                </a:lnTo>
                <a:lnTo>
                  <a:pt x="105596" y="345181"/>
                </a:lnTo>
                <a:lnTo>
                  <a:pt x="95119" y="347278"/>
                </a:lnTo>
                <a:lnTo>
                  <a:pt x="85277" y="348676"/>
                </a:lnTo>
                <a:lnTo>
                  <a:pt x="75859" y="349609"/>
                </a:lnTo>
                <a:lnTo>
                  <a:pt x="67675" y="350230"/>
                </a:lnTo>
                <a:lnTo>
                  <a:pt x="60313" y="350644"/>
                </a:lnTo>
                <a:lnTo>
                  <a:pt x="47054" y="351104"/>
                </a:lnTo>
                <a:lnTo>
                  <a:pt x="21760" y="351424"/>
                </a:lnTo>
                <a:lnTo>
                  <a:pt x="12457" y="348911"/>
                </a:lnTo>
                <a:lnTo>
                  <a:pt x="7309" y="346908"/>
                </a:lnTo>
                <a:lnTo>
                  <a:pt x="3877" y="344619"/>
                </a:lnTo>
                <a:lnTo>
                  <a:pt x="1589" y="342142"/>
                </a:lnTo>
                <a:lnTo>
                  <a:pt x="64" y="339537"/>
                </a:lnTo>
                <a:lnTo>
                  <a:pt x="0" y="335895"/>
                </a:lnTo>
                <a:lnTo>
                  <a:pt x="2468" y="326769"/>
                </a:lnTo>
                <a:lnTo>
                  <a:pt x="6740" y="316363"/>
                </a:lnTo>
                <a:lnTo>
                  <a:pt x="12766" y="305389"/>
                </a:lnTo>
                <a:lnTo>
                  <a:pt x="17041" y="299795"/>
                </a:lnTo>
                <a:lnTo>
                  <a:pt x="21795" y="294161"/>
                </a:lnTo>
                <a:lnTo>
                  <a:pt x="27822" y="288500"/>
                </a:lnTo>
                <a:lnTo>
                  <a:pt x="34697" y="282821"/>
                </a:lnTo>
                <a:lnTo>
                  <a:pt x="42139" y="277130"/>
                </a:lnTo>
                <a:lnTo>
                  <a:pt x="51862" y="272383"/>
                </a:lnTo>
                <a:lnTo>
                  <a:pt x="63107" y="268267"/>
                </a:lnTo>
                <a:lnTo>
                  <a:pt x="75366" y="264569"/>
                </a:lnTo>
                <a:lnTo>
                  <a:pt x="87348" y="260199"/>
                </a:lnTo>
                <a:lnTo>
                  <a:pt x="99147" y="255381"/>
                </a:lnTo>
                <a:lnTo>
                  <a:pt x="110822" y="250264"/>
                </a:lnTo>
                <a:lnTo>
                  <a:pt x="124321" y="244948"/>
                </a:lnTo>
                <a:lnTo>
                  <a:pt x="154560" y="233961"/>
                </a:lnTo>
                <a:lnTo>
                  <a:pt x="203714" y="217065"/>
                </a:lnTo>
                <a:lnTo>
                  <a:pt x="219586" y="212337"/>
                </a:lnTo>
                <a:lnTo>
                  <a:pt x="234930" y="208233"/>
                </a:lnTo>
                <a:lnTo>
                  <a:pt x="249922" y="204545"/>
                </a:lnTo>
                <a:lnTo>
                  <a:pt x="276109" y="200181"/>
                </a:lnTo>
                <a:lnTo>
                  <a:pt x="425638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36"/>
          <p:cNvSpPr/>
          <p:nvPr/>
        </p:nvSpPr>
        <p:spPr>
          <a:xfrm>
            <a:off x="1914525" y="4229876"/>
            <a:ext cx="171451" cy="13512"/>
          </a:xfrm>
          <a:custGeom>
            <a:avLst/>
            <a:gdLst/>
            <a:ahLst/>
            <a:cxnLst/>
            <a:rect l="0" t="0" r="0" b="0"/>
            <a:pathLst>
              <a:path w="171451" h="13512">
                <a:moveTo>
                  <a:pt x="0" y="4939"/>
                </a:moveTo>
                <a:lnTo>
                  <a:pt x="0" y="388"/>
                </a:lnTo>
                <a:lnTo>
                  <a:pt x="1904" y="0"/>
                </a:lnTo>
                <a:lnTo>
                  <a:pt x="5079" y="694"/>
                </a:lnTo>
                <a:lnTo>
                  <a:pt x="9101" y="2109"/>
                </a:lnTo>
                <a:lnTo>
                  <a:pt x="12735" y="3052"/>
                </a:lnTo>
                <a:lnTo>
                  <a:pt x="16110" y="3681"/>
                </a:lnTo>
                <a:lnTo>
                  <a:pt x="19312" y="4100"/>
                </a:lnTo>
                <a:lnTo>
                  <a:pt x="22399" y="4380"/>
                </a:lnTo>
                <a:lnTo>
                  <a:pt x="25410" y="4566"/>
                </a:lnTo>
                <a:lnTo>
                  <a:pt x="28370" y="4690"/>
                </a:lnTo>
                <a:lnTo>
                  <a:pt x="41637" y="4865"/>
                </a:lnTo>
                <a:lnTo>
                  <a:pt x="48713" y="5842"/>
                </a:lnTo>
                <a:lnTo>
                  <a:pt x="57240" y="7446"/>
                </a:lnTo>
                <a:lnTo>
                  <a:pt x="171450" y="13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37"/>
          <p:cNvSpPr/>
          <p:nvPr/>
        </p:nvSpPr>
        <p:spPr>
          <a:xfrm>
            <a:off x="1923097" y="4371975"/>
            <a:ext cx="162879" cy="22084"/>
          </a:xfrm>
          <a:custGeom>
            <a:avLst/>
            <a:gdLst/>
            <a:ahLst/>
            <a:cxnLst/>
            <a:rect l="0" t="0" r="0" b="0"/>
            <a:pathLst>
              <a:path w="162879" h="22084">
                <a:moveTo>
                  <a:pt x="0" y="17145"/>
                </a:moveTo>
                <a:lnTo>
                  <a:pt x="9102" y="21695"/>
                </a:lnTo>
                <a:lnTo>
                  <a:pt x="13688" y="22083"/>
                </a:lnTo>
                <a:lnTo>
                  <a:pt x="18650" y="21390"/>
                </a:lnTo>
                <a:lnTo>
                  <a:pt x="23863" y="19975"/>
                </a:lnTo>
                <a:lnTo>
                  <a:pt x="34006" y="18079"/>
                </a:lnTo>
                <a:lnTo>
                  <a:pt x="63056" y="13432"/>
                </a:lnTo>
                <a:lnTo>
                  <a:pt x="75375" y="11812"/>
                </a:lnTo>
                <a:lnTo>
                  <a:pt x="85493" y="10732"/>
                </a:lnTo>
                <a:lnTo>
                  <a:pt x="94143" y="10012"/>
                </a:lnTo>
                <a:lnTo>
                  <a:pt x="100862" y="8580"/>
                </a:lnTo>
                <a:lnTo>
                  <a:pt x="106294" y="6672"/>
                </a:lnTo>
                <a:lnTo>
                  <a:pt x="110867" y="4448"/>
                </a:lnTo>
                <a:lnTo>
                  <a:pt x="117727" y="2965"/>
                </a:lnTo>
                <a:lnTo>
                  <a:pt x="126109" y="197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38"/>
          <p:cNvSpPr/>
          <p:nvPr/>
        </p:nvSpPr>
        <p:spPr>
          <a:xfrm>
            <a:off x="2214562" y="4174807"/>
            <a:ext cx="204390" cy="264053"/>
          </a:xfrm>
          <a:custGeom>
            <a:avLst/>
            <a:gdLst/>
            <a:ahLst/>
            <a:cxnLst/>
            <a:rect l="0" t="0" r="0" b="0"/>
            <a:pathLst>
              <a:path w="204390" h="264053">
                <a:moveTo>
                  <a:pt x="0" y="0"/>
                </a:moveTo>
                <a:lnTo>
                  <a:pt x="85112" y="0"/>
                </a:lnTo>
                <a:lnTo>
                  <a:pt x="96746" y="953"/>
                </a:lnTo>
                <a:lnTo>
                  <a:pt x="110217" y="2540"/>
                </a:lnTo>
                <a:lnTo>
                  <a:pt x="124913" y="4551"/>
                </a:lnTo>
                <a:lnTo>
                  <a:pt x="138521" y="7797"/>
                </a:lnTo>
                <a:lnTo>
                  <a:pt x="151402" y="11865"/>
                </a:lnTo>
                <a:lnTo>
                  <a:pt x="163800" y="16482"/>
                </a:lnTo>
                <a:lnTo>
                  <a:pt x="173970" y="20513"/>
                </a:lnTo>
                <a:lnTo>
                  <a:pt x="182655" y="24153"/>
                </a:lnTo>
                <a:lnTo>
                  <a:pt x="201180" y="32288"/>
                </a:lnTo>
                <a:lnTo>
                  <a:pt x="202700" y="33908"/>
                </a:lnTo>
                <a:lnTo>
                  <a:pt x="203713" y="35940"/>
                </a:lnTo>
                <a:lnTo>
                  <a:pt x="204389" y="38248"/>
                </a:lnTo>
                <a:lnTo>
                  <a:pt x="203887" y="40739"/>
                </a:lnTo>
                <a:lnTo>
                  <a:pt x="200789" y="46046"/>
                </a:lnTo>
                <a:lnTo>
                  <a:pt x="196237" y="54120"/>
                </a:lnTo>
                <a:lnTo>
                  <a:pt x="193690" y="58940"/>
                </a:lnTo>
                <a:lnTo>
                  <a:pt x="187229" y="65011"/>
                </a:lnTo>
                <a:lnTo>
                  <a:pt x="178159" y="71915"/>
                </a:lnTo>
                <a:lnTo>
                  <a:pt x="167350" y="79376"/>
                </a:lnTo>
                <a:lnTo>
                  <a:pt x="149667" y="90065"/>
                </a:lnTo>
                <a:lnTo>
                  <a:pt x="102078" y="117182"/>
                </a:lnTo>
                <a:lnTo>
                  <a:pt x="84245" y="128603"/>
                </a:lnTo>
                <a:lnTo>
                  <a:pt x="71403" y="138123"/>
                </a:lnTo>
                <a:lnTo>
                  <a:pt x="61890" y="146375"/>
                </a:lnTo>
                <a:lnTo>
                  <a:pt x="53642" y="152828"/>
                </a:lnTo>
                <a:lnTo>
                  <a:pt x="46239" y="158083"/>
                </a:lnTo>
                <a:lnTo>
                  <a:pt x="39398" y="162539"/>
                </a:lnTo>
                <a:lnTo>
                  <a:pt x="32933" y="167414"/>
                </a:lnTo>
                <a:lnTo>
                  <a:pt x="26718" y="172569"/>
                </a:lnTo>
                <a:lnTo>
                  <a:pt x="20669" y="177911"/>
                </a:lnTo>
                <a:lnTo>
                  <a:pt x="16637" y="182425"/>
                </a:lnTo>
                <a:lnTo>
                  <a:pt x="12157" y="189981"/>
                </a:lnTo>
                <a:lnTo>
                  <a:pt x="10165" y="196513"/>
                </a:lnTo>
                <a:lnTo>
                  <a:pt x="9280" y="203544"/>
                </a:lnTo>
                <a:lnTo>
                  <a:pt x="9044" y="208086"/>
                </a:lnTo>
                <a:lnTo>
                  <a:pt x="8887" y="213019"/>
                </a:lnTo>
                <a:lnTo>
                  <a:pt x="9735" y="217260"/>
                </a:lnTo>
                <a:lnTo>
                  <a:pt x="13217" y="224513"/>
                </a:lnTo>
                <a:lnTo>
                  <a:pt x="16431" y="227780"/>
                </a:lnTo>
                <a:lnTo>
                  <a:pt x="20479" y="230911"/>
                </a:lnTo>
                <a:lnTo>
                  <a:pt x="25083" y="233951"/>
                </a:lnTo>
                <a:lnTo>
                  <a:pt x="29104" y="236930"/>
                </a:lnTo>
                <a:lnTo>
                  <a:pt x="32738" y="239868"/>
                </a:lnTo>
                <a:lnTo>
                  <a:pt x="36113" y="242779"/>
                </a:lnTo>
                <a:lnTo>
                  <a:pt x="40268" y="245673"/>
                </a:lnTo>
                <a:lnTo>
                  <a:pt x="44942" y="248554"/>
                </a:lnTo>
                <a:lnTo>
                  <a:pt x="49964" y="251428"/>
                </a:lnTo>
                <a:lnTo>
                  <a:pt x="57122" y="254296"/>
                </a:lnTo>
                <a:lnTo>
                  <a:pt x="65704" y="257161"/>
                </a:lnTo>
                <a:lnTo>
                  <a:pt x="75235" y="260023"/>
                </a:lnTo>
                <a:lnTo>
                  <a:pt x="84447" y="261931"/>
                </a:lnTo>
                <a:lnTo>
                  <a:pt x="93445" y="263204"/>
                </a:lnTo>
                <a:lnTo>
                  <a:pt x="102302" y="264052"/>
                </a:lnTo>
                <a:lnTo>
                  <a:pt x="109159" y="263665"/>
                </a:lnTo>
                <a:lnTo>
                  <a:pt x="114683" y="262454"/>
                </a:lnTo>
                <a:lnTo>
                  <a:pt x="16287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39"/>
          <p:cNvSpPr/>
          <p:nvPr/>
        </p:nvSpPr>
        <p:spPr>
          <a:xfrm>
            <a:off x="2474170" y="4217670"/>
            <a:ext cx="262200" cy="257176"/>
          </a:xfrm>
          <a:custGeom>
            <a:avLst/>
            <a:gdLst/>
            <a:ahLst/>
            <a:cxnLst/>
            <a:rect l="0" t="0" r="0" b="0"/>
            <a:pathLst>
              <a:path w="262200" h="257176">
                <a:moveTo>
                  <a:pt x="126155" y="0"/>
                </a:moveTo>
                <a:lnTo>
                  <a:pt x="102291" y="11931"/>
                </a:lnTo>
                <a:lnTo>
                  <a:pt x="97863" y="14622"/>
                </a:lnTo>
                <a:lnTo>
                  <a:pt x="90403" y="20151"/>
                </a:lnTo>
                <a:lnTo>
                  <a:pt x="86127" y="22959"/>
                </a:lnTo>
                <a:lnTo>
                  <a:pt x="81373" y="25783"/>
                </a:lnTo>
                <a:lnTo>
                  <a:pt x="76297" y="28619"/>
                </a:lnTo>
                <a:lnTo>
                  <a:pt x="68118" y="34309"/>
                </a:lnTo>
                <a:lnTo>
                  <a:pt x="60356" y="40013"/>
                </a:lnTo>
                <a:lnTo>
                  <a:pt x="55619" y="42868"/>
                </a:lnTo>
                <a:lnTo>
                  <a:pt x="50555" y="45724"/>
                </a:lnTo>
                <a:lnTo>
                  <a:pt x="46228" y="49532"/>
                </a:lnTo>
                <a:lnTo>
                  <a:pt x="42390" y="53977"/>
                </a:lnTo>
                <a:lnTo>
                  <a:pt x="38879" y="58844"/>
                </a:lnTo>
                <a:lnTo>
                  <a:pt x="33681" y="63994"/>
                </a:lnTo>
                <a:lnTo>
                  <a:pt x="27358" y="69333"/>
                </a:lnTo>
                <a:lnTo>
                  <a:pt x="20285" y="74797"/>
                </a:lnTo>
                <a:lnTo>
                  <a:pt x="14618" y="79392"/>
                </a:lnTo>
                <a:lnTo>
                  <a:pt x="9887" y="83408"/>
                </a:lnTo>
                <a:lnTo>
                  <a:pt x="5780" y="87037"/>
                </a:lnTo>
                <a:lnTo>
                  <a:pt x="3042" y="90410"/>
                </a:lnTo>
                <a:lnTo>
                  <a:pt x="0" y="96697"/>
                </a:lnTo>
                <a:lnTo>
                  <a:pt x="142" y="99707"/>
                </a:lnTo>
                <a:lnTo>
                  <a:pt x="1188" y="102666"/>
                </a:lnTo>
                <a:lnTo>
                  <a:pt x="2839" y="105592"/>
                </a:lnTo>
                <a:lnTo>
                  <a:pt x="4673" y="111382"/>
                </a:lnTo>
                <a:lnTo>
                  <a:pt x="5161" y="114260"/>
                </a:lnTo>
                <a:lnTo>
                  <a:pt x="7393" y="117130"/>
                </a:lnTo>
                <a:lnTo>
                  <a:pt x="14951" y="122860"/>
                </a:lnTo>
                <a:lnTo>
                  <a:pt x="19634" y="125722"/>
                </a:lnTo>
                <a:lnTo>
                  <a:pt x="24661" y="128582"/>
                </a:lnTo>
                <a:lnTo>
                  <a:pt x="29917" y="131441"/>
                </a:lnTo>
                <a:lnTo>
                  <a:pt x="39136" y="134300"/>
                </a:lnTo>
                <a:lnTo>
                  <a:pt x="50997" y="137158"/>
                </a:lnTo>
                <a:lnTo>
                  <a:pt x="77511" y="142874"/>
                </a:lnTo>
                <a:lnTo>
                  <a:pt x="125577" y="154305"/>
                </a:lnTo>
                <a:lnTo>
                  <a:pt x="137199" y="157162"/>
                </a:lnTo>
                <a:lnTo>
                  <a:pt x="150663" y="161925"/>
                </a:lnTo>
                <a:lnTo>
                  <a:pt x="165353" y="167957"/>
                </a:lnTo>
                <a:lnTo>
                  <a:pt x="195964" y="181328"/>
                </a:lnTo>
                <a:lnTo>
                  <a:pt x="225443" y="193620"/>
                </a:lnTo>
                <a:lnTo>
                  <a:pt x="236162" y="198612"/>
                </a:lnTo>
                <a:lnTo>
                  <a:pt x="244260" y="202893"/>
                </a:lnTo>
                <a:lnTo>
                  <a:pt x="250612" y="206699"/>
                </a:lnTo>
                <a:lnTo>
                  <a:pt x="254846" y="210189"/>
                </a:lnTo>
                <a:lnTo>
                  <a:pt x="257669" y="213469"/>
                </a:lnTo>
                <a:lnTo>
                  <a:pt x="259551" y="216607"/>
                </a:lnTo>
                <a:lnTo>
                  <a:pt x="261642" y="222634"/>
                </a:lnTo>
                <a:lnTo>
                  <a:pt x="262199" y="225575"/>
                </a:lnTo>
                <a:lnTo>
                  <a:pt x="261619" y="228489"/>
                </a:lnTo>
                <a:lnTo>
                  <a:pt x="258433" y="234265"/>
                </a:lnTo>
                <a:lnTo>
                  <a:pt x="251302" y="240008"/>
                </a:lnTo>
                <a:lnTo>
                  <a:pt x="246734" y="242873"/>
                </a:lnTo>
                <a:lnTo>
                  <a:pt x="239118" y="246055"/>
                </a:lnTo>
                <a:lnTo>
                  <a:pt x="21188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40"/>
          <p:cNvSpPr/>
          <p:nvPr/>
        </p:nvSpPr>
        <p:spPr>
          <a:xfrm>
            <a:off x="2600325" y="4210289"/>
            <a:ext cx="188595" cy="15954"/>
          </a:xfrm>
          <a:custGeom>
            <a:avLst/>
            <a:gdLst/>
            <a:ahLst/>
            <a:cxnLst/>
            <a:rect l="0" t="0" r="0" b="0"/>
            <a:pathLst>
              <a:path w="188595" h="15954">
                <a:moveTo>
                  <a:pt x="0" y="7381"/>
                </a:moveTo>
                <a:lnTo>
                  <a:pt x="13652" y="2830"/>
                </a:lnTo>
                <a:lnTo>
                  <a:pt x="20531" y="1489"/>
                </a:lnTo>
                <a:lnTo>
                  <a:pt x="27975" y="596"/>
                </a:lnTo>
                <a:lnTo>
                  <a:pt x="35795" y="0"/>
                </a:lnTo>
                <a:lnTo>
                  <a:pt x="47675" y="555"/>
                </a:lnTo>
                <a:lnTo>
                  <a:pt x="62263" y="1878"/>
                </a:lnTo>
                <a:lnTo>
                  <a:pt x="78657" y="3712"/>
                </a:lnTo>
                <a:lnTo>
                  <a:pt x="93395" y="4935"/>
                </a:lnTo>
                <a:lnTo>
                  <a:pt x="107031" y="5750"/>
                </a:lnTo>
                <a:lnTo>
                  <a:pt x="119931" y="6293"/>
                </a:lnTo>
                <a:lnTo>
                  <a:pt x="131389" y="7608"/>
                </a:lnTo>
                <a:lnTo>
                  <a:pt x="141885" y="9437"/>
                </a:lnTo>
                <a:lnTo>
                  <a:pt x="151740" y="11609"/>
                </a:lnTo>
                <a:lnTo>
                  <a:pt x="160215" y="13057"/>
                </a:lnTo>
                <a:lnTo>
                  <a:pt x="167770" y="14023"/>
                </a:lnTo>
                <a:lnTo>
                  <a:pt x="188594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41"/>
          <p:cNvSpPr/>
          <p:nvPr/>
        </p:nvSpPr>
        <p:spPr>
          <a:xfrm>
            <a:off x="877252" y="4449127"/>
            <a:ext cx="882968" cy="300039"/>
          </a:xfrm>
          <a:custGeom>
            <a:avLst/>
            <a:gdLst/>
            <a:ahLst/>
            <a:cxnLst/>
            <a:rect l="0" t="0" r="0" b="0"/>
            <a:pathLst>
              <a:path w="882968" h="300039">
                <a:moveTo>
                  <a:pt x="0" y="300038"/>
                </a:moveTo>
                <a:lnTo>
                  <a:pt x="9102" y="290936"/>
                </a:lnTo>
                <a:lnTo>
                  <a:pt x="12735" y="288255"/>
                </a:lnTo>
                <a:lnTo>
                  <a:pt x="24305" y="282577"/>
                </a:lnTo>
                <a:lnTo>
                  <a:pt x="37472" y="274497"/>
                </a:lnTo>
                <a:lnTo>
                  <a:pt x="52849" y="267097"/>
                </a:lnTo>
                <a:lnTo>
                  <a:pt x="70161" y="259680"/>
                </a:lnTo>
                <a:lnTo>
                  <a:pt x="90555" y="250033"/>
                </a:lnTo>
                <a:lnTo>
                  <a:pt x="102280" y="243841"/>
                </a:lnTo>
                <a:lnTo>
                  <a:pt x="128008" y="229342"/>
                </a:lnTo>
                <a:lnTo>
                  <a:pt x="142489" y="222427"/>
                </a:lnTo>
                <a:lnTo>
                  <a:pt x="157857" y="215912"/>
                </a:lnTo>
                <a:lnTo>
                  <a:pt x="219036" y="191768"/>
                </a:lnTo>
                <a:lnTo>
                  <a:pt x="388690" y="122505"/>
                </a:lnTo>
                <a:lnTo>
                  <a:pt x="433434" y="106435"/>
                </a:lnTo>
                <a:lnTo>
                  <a:pt x="477551" y="91912"/>
                </a:lnTo>
                <a:lnTo>
                  <a:pt x="614608" y="50329"/>
                </a:lnTo>
                <a:lnTo>
                  <a:pt x="639291" y="44030"/>
                </a:lnTo>
                <a:lnTo>
                  <a:pt x="662414" y="38878"/>
                </a:lnTo>
                <a:lnTo>
                  <a:pt x="704934" y="30615"/>
                </a:lnTo>
                <a:lnTo>
                  <a:pt x="791825" y="14556"/>
                </a:lnTo>
                <a:lnTo>
                  <a:pt x="816742" y="8692"/>
                </a:lnTo>
                <a:lnTo>
                  <a:pt x="8829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42"/>
          <p:cNvSpPr/>
          <p:nvPr/>
        </p:nvSpPr>
        <p:spPr>
          <a:xfrm>
            <a:off x="1183507" y="4714875"/>
            <a:ext cx="523372" cy="411480"/>
          </a:xfrm>
          <a:custGeom>
            <a:avLst/>
            <a:gdLst/>
            <a:ahLst/>
            <a:cxnLst/>
            <a:rect l="0" t="0" r="0" b="0"/>
            <a:pathLst>
              <a:path w="523372" h="411480">
                <a:moveTo>
                  <a:pt x="302392" y="0"/>
                </a:moveTo>
                <a:lnTo>
                  <a:pt x="279638" y="4551"/>
                </a:lnTo>
                <a:lnTo>
                  <a:pt x="270078" y="7796"/>
                </a:lnTo>
                <a:lnTo>
                  <a:pt x="260847" y="11865"/>
                </a:lnTo>
                <a:lnTo>
                  <a:pt x="230051" y="27532"/>
                </a:lnTo>
                <a:lnTo>
                  <a:pt x="217536" y="36366"/>
                </a:lnTo>
                <a:lnTo>
                  <a:pt x="211531" y="41389"/>
                </a:lnTo>
                <a:lnTo>
                  <a:pt x="199908" y="49500"/>
                </a:lnTo>
                <a:lnTo>
                  <a:pt x="166674" y="71213"/>
                </a:lnTo>
                <a:lnTo>
                  <a:pt x="151906" y="81765"/>
                </a:lnTo>
                <a:lnTo>
                  <a:pt x="139203" y="91657"/>
                </a:lnTo>
                <a:lnTo>
                  <a:pt x="127877" y="101110"/>
                </a:lnTo>
                <a:lnTo>
                  <a:pt x="117469" y="109316"/>
                </a:lnTo>
                <a:lnTo>
                  <a:pt x="107673" y="116693"/>
                </a:lnTo>
                <a:lnTo>
                  <a:pt x="89168" y="129968"/>
                </a:lnTo>
                <a:lnTo>
                  <a:pt x="61732" y="149105"/>
                </a:lnTo>
                <a:lnTo>
                  <a:pt x="40810" y="164376"/>
                </a:lnTo>
                <a:lnTo>
                  <a:pt x="31802" y="172449"/>
                </a:lnTo>
                <a:lnTo>
                  <a:pt x="23891" y="180688"/>
                </a:lnTo>
                <a:lnTo>
                  <a:pt x="16712" y="189039"/>
                </a:lnTo>
                <a:lnTo>
                  <a:pt x="10974" y="196510"/>
                </a:lnTo>
                <a:lnTo>
                  <a:pt x="6196" y="203397"/>
                </a:lnTo>
                <a:lnTo>
                  <a:pt x="2058" y="209893"/>
                </a:lnTo>
                <a:lnTo>
                  <a:pt x="252" y="215176"/>
                </a:lnTo>
                <a:lnTo>
                  <a:pt x="0" y="219650"/>
                </a:lnTo>
                <a:lnTo>
                  <a:pt x="785" y="223586"/>
                </a:lnTo>
                <a:lnTo>
                  <a:pt x="2261" y="226210"/>
                </a:lnTo>
                <a:lnTo>
                  <a:pt x="4197" y="227959"/>
                </a:lnTo>
                <a:lnTo>
                  <a:pt x="6441" y="229125"/>
                </a:lnTo>
                <a:lnTo>
                  <a:pt x="11473" y="230421"/>
                </a:lnTo>
                <a:lnTo>
                  <a:pt x="20695" y="230996"/>
                </a:lnTo>
                <a:lnTo>
                  <a:pt x="74138" y="231397"/>
                </a:lnTo>
                <a:lnTo>
                  <a:pt x="130939" y="231439"/>
                </a:lnTo>
                <a:lnTo>
                  <a:pt x="150943" y="230493"/>
                </a:lnTo>
                <a:lnTo>
                  <a:pt x="169994" y="228909"/>
                </a:lnTo>
                <a:lnTo>
                  <a:pt x="188409" y="226902"/>
                </a:lnTo>
                <a:lnTo>
                  <a:pt x="206401" y="226515"/>
                </a:lnTo>
                <a:lnTo>
                  <a:pt x="224111" y="227210"/>
                </a:lnTo>
                <a:lnTo>
                  <a:pt x="241632" y="228626"/>
                </a:lnTo>
                <a:lnTo>
                  <a:pt x="259981" y="229569"/>
                </a:lnTo>
                <a:lnTo>
                  <a:pt x="298148" y="230618"/>
                </a:lnTo>
                <a:lnTo>
                  <a:pt x="315755" y="231850"/>
                </a:lnTo>
                <a:lnTo>
                  <a:pt x="332256" y="233624"/>
                </a:lnTo>
                <a:lnTo>
                  <a:pt x="348019" y="235760"/>
                </a:lnTo>
                <a:lnTo>
                  <a:pt x="364243" y="237183"/>
                </a:lnTo>
                <a:lnTo>
                  <a:pt x="380773" y="238132"/>
                </a:lnTo>
                <a:lnTo>
                  <a:pt x="397509" y="238764"/>
                </a:lnTo>
                <a:lnTo>
                  <a:pt x="412476" y="241091"/>
                </a:lnTo>
                <a:lnTo>
                  <a:pt x="426264" y="244547"/>
                </a:lnTo>
                <a:lnTo>
                  <a:pt x="471218" y="259231"/>
                </a:lnTo>
                <a:lnTo>
                  <a:pt x="487281" y="265391"/>
                </a:lnTo>
                <a:lnTo>
                  <a:pt x="494231" y="268367"/>
                </a:lnTo>
                <a:lnTo>
                  <a:pt x="499818" y="272257"/>
                </a:lnTo>
                <a:lnTo>
                  <a:pt x="508565" y="281658"/>
                </a:lnTo>
                <a:lnTo>
                  <a:pt x="518844" y="293110"/>
                </a:lnTo>
                <a:lnTo>
                  <a:pt x="520988" y="297324"/>
                </a:lnTo>
                <a:lnTo>
                  <a:pt x="523371" y="307087"/>
                </a:lnTo>
                <a:lnTo>
                  <a:pt x="523054" y="312356"/>
                </a:lnTo>
                <a:lnTo>
                  <a:pt x="520162" y="323292"/>
                </a:lnTo>
                <a:lnTo>
                  <a:pt x="513161" y="334503"/>
                </a:lnTo>
                <a:lnTo>
                  <a:pt x="502748" y="345835"/>
                </a:lnTo>
                <a:lnTo>
                  <a:pt x="488594" y="357222"/>
                </a:lnTo>
                <a:lnTo>
                  <a:pt x="472779" y="368633"/>
                </a:lnTo>
                <a:lnTo>
                  <a:pt x="457177" y="380054"/>
                </a:lnTo>
                <a:lnTo>
                  <a:pt x="443893" y="391480"/>
                </a:lnTo>
                <a:lnTo>
                  <a:pt x="431639" y="400368"/>
                </a:lnTo>
                <a:lnTo>
                  <a:pt x="413835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43"/>
          <p:cNvSpPr/>
          <p:nvPr/>
        </p:nvSpPr>
        <p:spPr>
          <a:xfrm>
            <a:off x="1460182" y="4689157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0"/>
                </a:moveTo>
                <a:lnTo>
                  <a:pt x="111578" y="0"/>
                </a:lnTo>
                <a:lnTo>
                  <a:pt x="130583" y="953"/>
                </a:lnTo>
                <a:lnTo>
                  <a:pt x="148015" y="2540"/>
                </a:lnTo>
                <a:lnTo>
                  <a:pt x="164399" y="4551"/>
                </a:lnTo>
                <a:lnTo>
                  <a:pt x="180085" y="5892"/>
                </a:lnTo>
                <a:lnTo>
                  <a:pt x="195304" y="6785"/>
                </a:lnTo>
                <a:lnTo>
                  <a:pt x="210212" y="7381"/>
                </a:lnTo>
                <a:lnTo>
                  <a:pt x="252178" y="10583"/>
                </a:lnTo>
                <a:lnTo>
                  <a:pt x="32575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44"/>
          <p:cNvSpPr/>
          <p:nvPr/>
        </p:nvSpPr>
        <p:spPr>
          <a:xfrm>
            <a:off x="2231707" y="4466272"/>
            <a:ext cx="608648" cy="308611"/>
          </a:xfrm>
          <a:custGeom>
            <a:avLst/>
            <a:gdLst/>
            <a:ahLst/>
            <a:cxnLst/>
            <a:rect l="0" t="0" r="0" b="0"/>
            <a:pathLst>
              <a:path w="608648" h="308611">
                <a:moveTo>
                  <a:pt x="608647" y="0"/>
                </a:moveTo>
                <a:lnTo>
                  <a:pt x="589335" y="19313"/>
                </a:lnTo>
                <a:lnTo>
                  <a:pt x="575726" y="28371"/>
                </a:lnTo>
                <a:lnTo>
                  <a:pt x="562583" y="34200"/>
                </a:lnTo>
                <a:lnTo>
                  <a:pt x="548170" y="40917"/>
                </a:lnTo>
                <a:lnTo>
                  <a:pt x="535413" y="50253"/>
                </a:lnTo>
                <a:lnTo>
                  <a:pt x="518314" y="58213"/>
                </a:lnTo>
                <a:lnTo>
                  <a:pt x="508420" y="61668"/>
                </a:lnTo>
                <a:lnTo>
                  <a:pt x="489807" y="70588"/>
                </a:lnTo>
                <a:lnTo>
                  <a:pt x="480843" y="75634"/>
                </a:lnTo>
                <a:lnTo>
                  <a:pt x="460723" y="86320"/>
                </a:lnTo>
                <a:lnTo>
                  <a:pt x="450024" y="91837"/>
                </a:lnTo>
                <a:lnTo>
                  <a:pt x="438128" y="97419"/>
                </a:lnTo>
                <a:lnTo>
                  <a:pt x="399585" y="114379"/>
                </a:lnTo>
                <a:lnTo>
                  <a:pt x="375396" y="125765"/>
                </a:lnTo>
                <a:lnTo>
                  <a:pt x="362659" y="131469"/>
                </a:lnTo>
                <a:lnTo>
                  <a:pt x="322931" y="148597"/>
                </a:lnTo>
                <a:lnTo>
                  <a:pt x="298465" y="160023"/>
                </a:lnTo>
                <a:lnTo>
                  <a:pt x="286607" y="164785"/>
                </a:lnTo>
                <a:lnTo>
                  <a:pt x="274891" y="168911"/>
                </a:lnTo>
                <a:lnTo>
                  <a:pt x="263271" y="172615"/>
                </a:lnTo>
                <a:lnTo>
                  <a:pt x="250761" y="176989"/>
                </a:lnTo>
                <a:lnTo>
                  <a:pt x="224162" y="186930"/>
                </a:lnTo>
                <a:lnTo>
                  <a:pt x="211354" y="193199"/>
                </a:lnTo>
                <a:lnTo>
                  <a:pt x="199005" y="200237"/>
                </a:lnTo>
                <a:lnTo>
                  <a:pt x="186963" y="207786"/>
                </a:lnTo>
                <a:lnTo>
                  <a:pt x="175124" y="214724"/>
                </a:lnTo>
                <a:lnTo>
                  <a:pt x="163422" y="221255"/>
                </a:lnTo>
                <a:lnTo>
                  <a:pt x="140260" y="233590"/>
                </a:lnTo>
                <a:lnTo>
                  <a:pt x="117265" y="245423"/>
                </a:lnTo>
                <a:lnTo>
                  <a:pt x="106752" y="250293"/>
                </a:lnTo>
                <a:lnTo>
                  <a:pt x="96885" y="254492"/>
                </a:lnTo>
                <a:lnTo>
                  <a:pt x="87450" y="258244"/>
                </a:lnTo>
                <a:lnTo>
                  <a:pt x="76398" y="263603"/>
                </a:lnTo>
                <a:lnTo>
                  <a:pt x="64267" y="270033"/>
                </a:lnTo>
                <a:lnTo>
                  <a:pt x="51417" y="277177"/>
                </a:lnTo>
                <a:lnTo>
                  <a:pt x="39993" y="28384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45"/>
          <p:cNvSpPr/>
          <p:nvPr/>
        </p:nvSpPr>
        <p:spPr>
          <a:xfrm>
            <a:off x="2506027" y="4697739"/>
            <a:ext cx="339785" cy="385754"/>
          </a:xfrm>
          <a:custGeom>
            <a:avLst/>
            <a:gdLst/>
            <a:ahLst/>
            <a:cxnLst/>
            <a:rect l="0" t="0" r="0" b="0"/>
            <a:pathLst>
              <a:path w="339785" h="385754">
                <a:moveTo>
                  <a:pt x="325755" y="17136"/>
                </a:moveTo>
                <a:lnTo>
                  <a:pt x="307552" y="12585"/>
                </a:lnTo>
                <a:lnTo>
                  <a:pt x="299332" y="11244"/>
                </a:lnTo>
                <a:lnTo>
                  <a:pt x="290995" y="10350"/>
                </a:lnTo>
                <a:lnTo>
                  <a:pt x="282579" y="9755"/>
                </a:lnTo>
                <a:lnTo>
                  <a:pt x="273158" y="8405"/>
                </a:lnTo>
                <a:lnTo>
                  <a:pt x="263068" y="6553"/>
                </a:lnTo>
                <a:lnTo>
                  <a:pt x="252531" y="4365"/>
                </a:lnTo>
                <a:lnTo>
                  <a:pt x="240744" y="2907"/>
                </a:lnTo>
                <a:lnTo>
                  <a:pt x="228124" y="1935"/>
                </a:lnTo>
                <a:lnTo>
                  <a:pt x="204258" y="855"/>
                </a:lnTo>
                <a:lnTo>
                  <a:pt x="187302" y="375"/>
                </a:lnTo>
                <a:lnTo>
                  <a:pt x="154887" y="41"/>
                </a:lnTo>
                <a:lnTo>
                  <a:pt x="136111" y="0"/>
                </a:lnTo>
                <a:lnTo>
                  <a:pt x="133603" y="950"/>
                </a:lnTo>
                <a:lnTo>
                  <a:pt x="131931" y="2535"/>
                </a:lnTo>
                <a:lnTo>
                  <a:pt x="129121" y="6837"/>
                </a:lnTo>
                <a:lnTo>
                  <a:pt x="121232" y="16518"/>
                </a:lnTo>
                <a:lnTo>
                  <a:pt x="112301" y="29244"/>
                </a:lnTo>
                <a:lnTo>
                  <a:pt x="107061" y="39344"/>
                </a:lnTo>
                <a:lnTo>
                  <a:pt x="103780" y="47008"/>
                </a:lnTo>
                <a:lnTo>
                  <a:pt x="99147" y="53590"/>
                </a:lnTo>
                <a:lnTo>
                  <a:pt x="97530" y="57631"/>
                </a:lnTo>
                <a:lnTo>
                  <a:pt x="95734" y="67201"/>
                </a:lnTo>
                <a:lnTo>
                  <a:pt x="93350" y="73373"/>
                </a:lnTo>
                <a:lnTo>
                  <a:pt x="89856" y="80345"/>
                </a:lnTo>
                <a:lnTo>
                  <a:pt x="85622" y="87850"/>
                </a:lnTo>
                <a:lnTo>
                  <a:pt x="81846" y="95711"/>
                </a:lnTo>
                <a:lnTo>
                  <a:pt x="78377" y="103809"/>
                </a:lnTo>
                <a:lnTo>
                  <a:pt x="75111" y="112065"/>
                </a:lnTo>
                <a:lnTo>
                  <a:pt x="68943" y="123779"/>
                </a:lnTo>
                <a:lnTo>
                  <a:pt x="60115" y="135729"/>
                </a:lnTo>
                <a:lnTo>
                  <a:pt x="57221" y="139060"/>
                </a:lnTo>
                <a:lnTo>
                  <a:pt x="55293" y="142234"/>
                </a:lnTo>
                <a:lnTo>
                  <a:pt x="51943" y="152519"/>
                </a:lnTo>
                <a:lnTo>
                  <a:pt x="53678" y="153111"/>
                </a:lnTo>
                <a:lnTo>
                  <a:pt x="60687" y="153769"/>
                </a:lnTo>
                <a:lnTo>
                  <a:pt x="70152" y="154062"/>
                </a:lnTo>
                <a:lnTo>
                  <a:pt x="105403" y="154250"/>
                </a:lnTo>
                <a:lnTo>
                  <a:pt x="115989" y="155217"/>
                </a:lnTo>
                <a:lnTo>
                  <a:pt x="125903" y="156815"/>
                </a:lnTo>
                <a:lnTo>
                  <a:pt x="135371" y="158832"/>
                </a:lnTo>
                <a:lnTo>
                  <a:pt x="173829" y="168695"/>
                </a:lnTo>
                <a:lnTo>
                  <a:pt x="198754" y="175325"/>
                </a:lnTo>
                <a:lnTo>
                  <a:pt x="241688" y="187772"/>
                </a:lnTo>
                <a:lnTo>
                  <a:pt x="261138" y="193758"/>
                </a:lnTo>
                <a:lnTo>
                  <a:pt x="276009" y="199654"/>
                </a:lnTo>
                <a:lnTo>
                  <a:pt x="287829" y="205490"/>
                </a:lnTo>
                <a:lnTo>
                  <a:pt x="297613" y="211285"/>
                </a:lnTo>
                <a:lnTo>
                  <a:pt x="305089" y="216101"/>
                </a:lnTo>
                <a:lnTo>
                  <a:pt x="311025" y="220264"/>
                </a:lnTo>
                <a:lnTo>
                  <a:pt x="321114" y="228383"/>
                </a:lnTo>
                <a:lnTo>
                  <a:pt x="326471" y="233215"/>
                </a:lnTo>
                <a:lnTo>
                  <a:pt x="335598" y="242710"/>
                </a:lnTo>
                <a:lnTo>
                  <a:pt x="339655" y="250106"/>
                </a:lnTo>
                <a:lnTo>
                  <a:pt x="339784" y="254364"/>
                </a:lnTo>
                <a:lnTo>
                  <a:pt x="337388" y="264176"/>
                </a:lnTo>
                <a:lnTo>
                  <a:pt x="334462" y="271364"/>
                </a:lnTo>
                <a:lnTo>
                  <a:pt x="330607" y="279966"/>
                </a:lnTo>
                <a:lnTo>
                  <a:pt x="326132" y="289511"/>
                </a:lnTo>
                <a:lnTo>
                  <a:pt x="321244" y="297779"/>
                </a:lnTo>
                <a:lnTo>
                  <a:pt x="316080" y="305197"/>
                </a:lnTo>
                <a:lnTo>
                  <a:pt x="310733" y="312046"/>
                </a:lnTo>
                <a:lnTo>
                  <a:pt x="304310" y="317565"/>
                </a:lnTo>
                <a:lnTo>
                  <a:pt x="297171" y="322197"/>
                </a:lnTo>
                <a:lnTo>
                  <a:pt x="280666" y="330836"/>
                </a:lnTo>
                <a:lnTo>
                  <a:pt x="260630" y="341026"/>
                </a:lnTo>
                <a:lnTo>
                  <a:pt x="250906" y="345458"/>
                </a:lnTo>
                <a:lnTo>
                  <a:pt x="241566" y="349364"/>
                </a:lnTo>
                <a:lnTo>
                  <a:pt x="232481" y="352921"/>
                </a:lnTo>
                <a:lnTo>
                  <a:pt x="222615" y="356245"/>
                </a:lnTo>
                <a:lnTo>
                  <a:pt x="212227" y="359414"/>
                </a:lnTo>
                <a:lnTo>
                  <a:pt x="201492" y="362478"/>
                </a:lnTo>
                <a:lnTo>
                  <a:pt x="149977" y="375893"/>
                </a:lnTo>
                <a:lnTo>
                  <a:pt x="134275" y="379180"/>
                </a:lnTo>
                <a:lnTo>
                  <a:pt x="120949" y="381371"/>
                </a:lnTo>
                <a:lnTo>
                  <a:pt x="109208" y="382832"/>
                </a:lnTo>
                <a:lnTo>
                  <a:pt x="97570" y="383806"/>
                </a:lnTo>
                <a:lnTo>
                  <a:pt x="86002" y="384455"/>
                </a:lnTo>
                <a:lnTo>
                  <a:pt x="0" y="385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46"/>
          <p:cNvSpPr/>
          <p:nvPr/>
        </p:nvSpPr>
        <p:spPr>
          <a:xfrm>
            <a:off x="1642962" y="5209622"/>
            <a:ext cx="296913" cy="361965"/>
          </a:xfrm>
          <a:custGeom>
            <a:avLst/>
            <a:gdLst/>
            <a:ahLst/>
            <a:cxnLst/>
            <a:rect l="0" t="0" r="0" b="0"/>
            <a:pathLst>
              <a:path w="296913" h="361965">
                <a:moveTo>
                  <a:pt x="57250" y="11030"/>
                </a:moveTo>
                <a:lnTo>
                  <a:pt x="61801" y="1929"/>
                </a:lnTo>
                <a:lnTo>
                  <a:pt x="63142" y="200"/>
                </a:lnTo>
                <a:lnTo>
                  <a:pt x="64035" y="0"/>
                </a:lnTo>
                <a:lnTo>
                  <a:pt x="64631" y="820"/>
                </a:lnTo>
                <a:lnTo>
                  <a:pt x="64076" y="1366"/>
                </a:lnTo>
                <a:lnTo>
                  <a:pt x="60919" y="1972"/>
                </a:lnTo>
                <a:lnTo>
                  <a:pt x="56341" y="4782"/>
                </a:lnTo>
                <a:lnTo>
                  <a:pt x="48408" y="11718"/>
                </a:lnTo>
                <a:lnTo>
                  <a:pt x="40025" y="19807"/>
                </a:lnTo>
                <a:lnTo>
                  <a:pt x="24108" y="35624"/>
                </a:lnTo>
                <a:lnTo>
                  <a:pt x="18708" y="43551"/>
                </a:lnTo>
                <a:lnTo>
                  <a:pt x="15355" y="52153"/>
                </a:lnTo>
                <a:lnTo>
                  <a:pt x="10690" y="65502"/>
                </a:lnTo>
                <a:lnTo>
                  <a:pt x="7981" y="75880"/>
                </a:lnTo>
                <a:lnTo>
                  <a:pt x="7259" y="79981"/>
                </a:lnTo>
                <a:lnTo>
                  <a:pt x="7730" y="83667"/>
                </a:lnTo>
                <a:lnTo>
                  <a:pt x="8997" y="87077"/>
                </a:lnTo>
                <a:lnTo>
                  <a:pt x="13323" y="94844"/>
                </a:lnTo>
                <a:lnTo>
                  <a:pt x="15583" y="95481"/>
                </a:lnTo>
                <a:lnTo>
                  <a:pt x="23174" y="96189"/>
                </a:lnTo>
                <a:lnTo>
                  <a:pt x="27865" y="96377"/>
                </a:lnTo>
                <a:lnTo>
                  <a:pt x="38158" y="96587"/>
                </a:lnTo>
                <a:lnTo>
                  <a:pt x="46426" y="95691"/>
                </a:lnTo>
                <a:lnTo>
                  <a:pt x="56702" y="94141"/>
                </a:lnTo>
                <a:lnTo>
                  <a:pt x="68314" y="92154"/>
                </a:lnTo>
                <a:lnTo>
                  <a:pt x="77961" y="89878"/>
                </a:lnTo>
                <a:lnTo>
                  <a:pt x="86297" y="87408"/>
                </a:lnTo>
                <a:lnTo>
                  <a:pt x="117915" y="76599"/>
                </a:lnTo>
                <a:lnTo>
                  <a:pt x="125316" y="73793"/>
                </a:lnTo>
                <a:lnTo>
                  <a:pt x="132155" y="70970"/>
                </a:lnTo>
                <a:lnTo>
                  <a:pt x="138619" y="68135"/>
                </a:lnTo>
                <a:lnTo>
                  <a:pt x="151501" y="63387"/>
                </a:lnTo>
                <a:lnTo>
                  <a:pt x="188674" y="50493"/>
                </a:lnTo>
                <a:lnTo>
                  <a:pt x="204874" y="44006"/>
                </a:lnTo>
                <a:lnTo>
                  <a:pt x="218531" y="37777"/>
                </a:lnTo>
                <a:lnTo>
                  <a:pt x="230493" y="31718"/>
                </a:lnTo>
                <a:lnTo>
                  <a:pt x="240373" y="27680"/>
                </a:lnTo>
                <a:lnTo>
                  <a:pt x="248864" y="24987"/>
                </a:lnTo>
                <a:lnTo>
                  <a:pt x="256430" y="23193"/>
                </a:lnTo>
                <a:lnTo>
                  <a:pt x="262427" y="21996"/>
                </a:lnTo>
                <a:lnTo>
                  <a:pt x="271630" y="20666"/>
                </a:lnTo>
                <a:lnTo>
                  <a:pt x="278895" y="20076"/>
                </a:lnTo>
                <a:lnTo>
                  <a:pt x="286769" y="19696"/>
                </a:lnTo>
                <a:lnTo>
                  <a:pt x="287415" y="20617"/>
                </a:lnTo>
                <a:lnTo>
                  <a:pt x="290992" y="31480"/>
                </a:lnTo>
                <a:lnTo>
                  <a:pt x="293088" y="36094"/>
                </a:lnTo>
                <a:lnTo>
                  <a:pt x="294485" y="46789"/>
                </a:lnTo>
                <a:lnTo>
                  <a:pt x="295417" y="61539"/>
                </a:lnTo>
                <a:lnTo>
                  <a:pt x="296728" y="106006"/>
                </a:lnTo>
                <a:lnTo>
                  <a:pt x="296912" y="117209"/>
                </a:lnTo>
                <a:lnTo>
                  <a:pt x="296082" y="127536"/>
                </a:lnTo>
                <a:lnTo>
                  <a:pt x="294576" y="137279"/>
                </a:lnTo>
                <a:lnTo>
                  <a:pt x="292620" y="146631"/>
                </a:lnTo>
                <a:lnTo>
                  <a:pt x="291316" y="156676"/>
                </a:lnTo>
                <a:lnTo>
                  <a:pt x="290446" y="167182"/>
                </a:lnTo>
                <a:lnTo>
                  <a:pt x="289867" y="177997"/>
                </a:lnTo>
                <a:lnTo>
                  <a:pt x="287575" y="188064"/>
                </a:lnTo>
                <a:lnTo>
                  <a:pt x="284143" y="197632"/>
                </a:lnTo>
                <a:lnTo>
                  <a:pt x="279949" y="206869"/>
                </a:lnTo>
                <a:lnTo>
                  <a:pt x="275249" y="218742"/>
                </a:lnTo>
                <a:lnTo>
                  <a:pt x="264946" y="247174"/>
                </a:lnTo>
                <a:lnTo>
                  <a:pt x="259531" y="259899"/>
                </a:lnTo>
                <a:lnTo>
                  <a:pt x="254017" y="271240"/>
                </a:lnTo>
                <a:lnTo>
                  <a:pt x="248435" y="281659"/>
                </a:lnTo>
                <a:lnTo>
                  <a:pt x="242809" y="290509"/>
                </a:lnTo>
                <a:lnTo>
                  <a:pt x="237154" y="298315"/>
                </a:lnTo>
                <a:lnTo>
                  <a:pt x="231479" y="305423"/>
                </a:lnTo>
                <a:lnTo>
                  <a:pt x="224837" y="311115"/>
                </a:lnTo>
                <a:lnTo>
                  <a:pt x="217552" y="315862"/>
                </a:lnTo>
                <a:lnTo>
                  <a:pt x="209838" y="319979"/>
                </a:lnTo>
                <a:lnTo>
                  <a:pt x="202790" y="324628"/>
                </a:lnTo>
                <a:lnTo>
                  <a:pt x="196187" y="329633"/>
                </a:lnTo>
                <a:lnTo>
                  <a:pt x="189880" y="334875"/>
                </a:lnTo>
                <a:lnTo>
                  <a:pt x="181865" y="339321"/>
                </a:lnTo>
                <a:lnTo>
                  <a:pt x="172712" y="343239"/>
                </a:lnTo>
                <a:lnTo>
                  <a:pt x="162799" y="346803"/>
                </a:lnTo>
                <a:lnTo>
                  <a:pt x="150476" y="350131"/>
                </a:lnTo>
                <a:lnTo>
                  <a:pt x="136546" y="353302"/>
                </a:lnTo>
                <a:lnTo>
                  <a:pt x="121544" y="356369"/>
                </a:lnTo>
                <a:lnTo>
                  <a:pt x="107733" y="358414"/>
                </a:lnTo>
                <a:lnTo>
                  <a:pt x="94715" y="359777"/>
                </a:lnTo>
                <a:lnTo>
                  <a:pt x="82227" y="360686"/>
                </a:lnTo>
                <a:lnTo>
                  <a:pt x="71044" y="361291"/>
                </a:lnTo>
                <a:lnTo>
                  <a:pt x="50998" y="361964"/>
                </a:lnTo>
                <a:lnTo>
                  <a:pt x="41652" y="361191"/>
                </a:lnTo>
                <a:lnTo>
                  <a:pt x="32564" y="359723"/>
                </a:lnTo>
                <a:lnTo>
                  <a:pt x="23647" y="357792"/>
                </a:lnTo>
                <a:lnTo>
                  <a:pt x="16751" y="356505"/>
                </a:lnTo>
                <a:lnTo>
                  <a:pt x="11200" y="355647"/>
                </a:lnTo>
                <a:lnTo>
                  <a:pt x="6548" y="355074"/>
                </a:lnTo>
                <a:lnTo>
                  <a:pt x="3446" y="353741"/>
                </a:lnTo>
                <a:lnTo>
                  <a:pt x="1378" y="351899"/>
                </a:lnTo>
                <a:lnTo>
                  <a:pt x="0" y="349718"/>
                </a:lnTo>
                <a:lnTo>
                  <a:pt x="33" y="348265"/>
                </a:lnTo>
                <a:lnTo>
                  <a:pt x="1008" y="347296"/>
                </a:lnTo>
                <a:lnTo>
                  <a:pt x="2610" y="346650"/>
                </a:lnTo>
                <a:lnTo>
                  <a:pt x="12978" y="338769"/>
                </a:lnTo>
                <a:lnTo>
                  <a:pt x="22016" y="333540"/>
                </a:lnTo>
                <a:lnTo>
                  <a:pt x="28998" y="331764"/>
                </a:lnTo>
                <a:lnTo>
                  <a:pt x="37463" y="330580"/>
                </a:lnTo>
                <a:lnTo>
                  <a:pt x="46916" y="329791"/>
                </a:lnTo>
                <a:lnTo>
                  <a:pt x="96627" y="324129"/>
                </a:lnTo>
                <a:lnTo>
                  <a:pt x="113981" y="323586"/>
                </a:lnTo>
                <a:lnTo>
                  <a:pt x="130313" y="324175"/>
                </a:lnTo>
                <a:lnTo>
                  <a:pt x="145964" y="325521"/>
                </a:lnTo>
                <a:lnTo>
                  <a:pt x="160207" y="326419"/>
                </a:lnTo>
                <a:lnTo>
                  <a:pt x="186194" y="327415"/>
                </a:lnTo>
                <a:lnTo>
                  <a:pt x="262990" y="328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47"/>
          <p:cNvSpPr/>
          <p:nvPr/>
        </p:nvSpPr>
        <p:spPr>
          <a:xfrm>
            <a:off x="2137409" y="5272087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0"/>
                </a:moveTo>
                <a:lnTo>
                  <a:pt x="26694" y="0"/>
                </a:lnTo>
                <a:lnTo>
                  <a:pt x="36846" y="953"/>
                </a:lnTo>
                <a:lnTo>
                  <a:pt x="68446" y="4551"/>
                </a:lnTo>
                <a:lnTo>
                  <a:pt x="84683" y="6844"/>
                </a:lnTo>
                <a:lnTo>
                  <a:pt x="127433" y="13670"/>
                </a:lnTo>
                <a:lnTo>
                  <a:pt x="137343" y="14828"/>
                </a:lnTo>
                <a:lnTo>
                  <a:pt x="145855" y="15601"/>
                </a:lnTo>
                <a:lnTo>
                  <a:pt x="154386" y="17068"/>
                </a:lnTo>
                <a:lnTo>
                  <a:pt x="162932" y="18999"/>
                </a:lnTo>
                <a:lnTo>
                  <a:pt x="19716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48"/>
          <p:cNvSpPr/>
          <p:nvPr/>
        </p:nvSpPr>
        <p:spPr>
          <a:xfrm>
            <a:off x="2145982" y="5357812"/>
            <a:ext cx="162878" cy="1"/>
          </a:xfrm>
          <a:custGeom>
            <a:avLst/>
            <a:gdLst/>
            <a:ahLst/>
            <a:cxnLst/>
            <a:rect l="0" t="0" r="0" b="0"/>
            <a:pathLst>
              <a:path w="162878" h="1">
                <a:moveTo>
                  <a:pt x="0" y="0"/>
                </a:move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49"/>
          <p:cNvSpPr/>
          <p:nvPr/>
        </p:nvSpPr>
        <p:spPr>
          <a:xfrm>
            <a:off x="2471852" y="5198666"/>
            <a:ext cx="273721" cy="339170"/>
          </a:xfrm>
          <a:custGeom>
            <a:avLst/>
            <a:gdLst/>
            <a:ahLst/>
            <a:cxnLst/>
            <a:rect l="0" t="0" r="0" b="0"/>
            <a:pathLst>
              <a:path w="273721" h="339170">
                <a:moveTo>
                  <a:pt x="222770" y="47704"/>
                </a:moveTo>
                <a:lnTo>
                  <a:pt x="209117" y="43153"/>
                </a:lnTo>
                <a:lnTo>
                  <a:pt x="203191" y="41812"/>
                </a:lnTo>
                <a:lnTo>
                  <a:pt x="197335" y="40918"/>
                </a:lnTo>
                <a:lnTo>
                  <a:pt x="191526" y="40323"/>
                </a:lnTo>
                <a:lnTo>
                  <a:pt x="186701" y="38973"/>
                </a:lnTo>
                <a:lnTo>
                  <a:pt x="178799" y="34933"/>
                </a:lnTo>
                <a:lnTo>
                  <a:pt x="174406" y="33475"/>
                </a:lnTo>
                <a:lnTo>
                  <a:pt x="169573" y="32503"/>
                </a:lnTo>
                <a:lnTo>
                  <a:pt x="164445" y="31855"/>
                </a:lnTo>
                <a:lnTo>
                  <a:pt x="156208" y="28595"/>
                </a:lnTo>
                <a:lnTo>
                  <a:pt x="152678" y="26392"/>
                </a:lnTo>
                <a:lnTo>
                  <a:pt x="147467" y="23971"/>
                </a:lnTo>
                <a:lnTo>
                  <a:pt x="141135" y="21404"/>
                </a:lnTo>
                <a:lnTo>
                  <a:pt x="134057" y="18741"/>
                </a:lnTo>
                <a:lnTo>
                  <a:pt x="127433" y="16012"/>
                </a:lnTo>
                <a:lnTo>
                  <a:pt x="121112" y="13241"/>
                </a:lnTo>
                <a:lnTo>
                  <a:pt x="114993" y="10441"/>
                </a:lnTo>
                <a:lnTo>
                  <a:pt x="109961" y="8574"/>
                </a:lnTo>
                <a:lnTo>
                  <a:pt x="101830" y="6500"/>
                </a:lnTo>
                <a:lnTo>
                  <a:pt x="95042" y="5578"/>
                </a:lnTo>
                <a:lnTo>
                  <a:pt x="91898" y="5333"/>
                </a:lnTo>
                <a:lnTo>
                  <a:pt x="89802" y="4216"/>
                </a:lnTo>
                <a:lnTo>
                  <a:pt x="88404" y="2520"/>
                </a:lnTo>
                <a:lnTo>
                  <a:pt x="87473" y="436"/>
                </a:lnTo>
                <a:lnTo>
                  <a:pt x="85900" y="0"/>
                </a:lnTo>
                <a:lnTo>
                  <a:pt x="83898" y="661"/>
                </a:lnTo>
                <a:lnTo>
                  <a:pt x="78393" y="4016"/>
                </a:lnTo>
                <a:lnTo>
                  <a:pt x="72888" y="9147"/>
                </a:lnTo>
                <a:lnTo>
                  <a:pt x="71414" y="11522"/>
                </a:lnTo>
                <a:lnTo>
                  <a:pt x="68386" y="19415"/>
                </a:lnTo>
                <a:lnTo>
                  <a:pt x="61880" y="27786"/>
                </a:lnTo>
                <a:lnTo>
                  <a:pt x="56648" y="33454"/>
                </a:lnTo>
                <a:lnTo>
                  <a:pt x="54872" y="36299"/>
                </a:lnTo>
                <a:lnTo>
                  <a:pt x="51420" y="44854"/>
                </a:lnTo>
                <a:lnTo>
                  <a:pt x="44788" y="54374"/>
                </a:lnTo>
                <a:lnTo>
                  <a:pt x="39527" y="63686"/>
                </a:lnTo>
                <a:lnTo>
                  <a:pt x="34014" y="71634"/>
                </a:lnTo>
                <a:lnTo>
                  <a:pt x="28388" y="79294"/>
                </a:lnTo>
                <a:lnTo>
                  <a:pt x="22713" y="89049"/>
                </a:lnTo>
                <a:lnTo>
                  <a:pt x="20819" y="94317"/>
                </a:lnTo>
                <a:lnTo>
                  <a:pt x="19556" y="99735"/>
                </a:lnTo>
                <a:lnTo>
                  <a:pt x="18714" y="105251"/>
                </a:lnTo>
                <a:lnTo>
                  <a:pt x="15238" y="113920"/>
                </a:lnTo>
                <a:lnTo>
                  <a:pt x="11471" y="120948"/>
                </a:lnTo>
                <a:lnTo>
                  <a:pt x="8398" y="131212"/>
                </a:lnTo>
                <a:lnTo>
                  <a:pt x="4304" y="140699"/>
                </a:lnTo>
                <a:lnTo>
                  <a:pt x="1849" y="148725"/>
                </a:lnTo>
                <a:lnTo>
                  <a:pt x="0" y="158536"/>
                </a:lnTo>
                <a:lnTo>
                  <a:pt x="5016" y="156335"/>
                </a:lnTo>
                <a:lnTo>
                  <a:pt x="12643" y="153134"/>
                </a:lnTo>
                <a:lnTo>
                  <a:pt x="19208" y="151712"/>
                </a:lnTo>
                <a:lnTo>
                  <a:pt x="23244" y="151332"/>
                </a:lnTo>
                <a:lnTo>
                  <a:pt x="27840" y="151079"/>
                </a:lnTo>
                <a:lnTo>
                  <a:pt x="32810" y="150911"/>
                </a:lnTo>
                <a:lnTo>
                  <a:pt x="53455" y="150674"/>
                </a:lnTo>
                <a:lnTo>
                  <a:pt x="109526" y="150603"/>
                </a:lnTo>
                <a:lnTo>
                  <a:pt x="126319" y="151546"/>
                </a:lnTo>
                <a:lnTo>
                  <a:pt x="139419" y="153127"/>
                </a:lnTo>
                <a:lnTo>
                  <a:pt x="150058" y="155133"/>
                </a:lnTo>
                <a:lnTo>
                  <a:pt x="162865" y="158376"/>
                </a:lnTo>
                <a:lnTo>
                  <a:pt x="177118" y="162443"/>
                </a:lnTo>
                <a:lnTo>
                  <a:pt x="192336" y="167059"/>
                </a:lnTo>
                <a:lnTo>
                  <a:pt x="204386" y="171089"/>
                </a:lnTo>
                <a:lnTo>
                  <a:pt x="214323" y="174728"/>
                </a:lnTo>
                <a:lnTo>
                  <a:pt x="222854" y="178107"/>
                </a:lnTo>
                <a:lnTo>
                  <a:pt x="231399" y="184169"/>
                </a:lnTo>
                <a:lnTo>
                  <a:pt x="239952" y="192021"/>
                </a:lnTo>
                <a:lnTo>
                  <a:pt x="248512" y="201065"/>
                </a:lnTo>
                <a:lnTo>
                  <a:pt x="254219" y="209000"/>
                </a:lnTo>
                <a:lnTo>
                  <a:pt x="258024" y="216194"/>
                </a:lnTo>
                <a:lnTo>
                  <a:pt x="260560" y="222896"/>
                </a:lnTo>
                <a:lnTo>
                  <a:pt x="263203" y="229268"/>
                </a:lnTo>
                <a:lnTo>
                  <a:pt x="265918" y="235422"/>
                </a:lnTo>
                <a:lnTo>
                  <a:pt x="268680" y="241429"/>
                </a:lnTo>
                <a:lnTo>
                  <a:pt x="270522" y="247339"/>
                </a:lnTo>
                <a:lnTo>
                  <a:pt x="271750" y="253184"/>
                </a:lnTo>
                <a:lnTo>
                  <a:pt x="272568" y="258986"/>
                </a:lnTo>
                <a:lnTo>
                  <a:pt x="273477" y="267972"/>
                </a:lnTo>
                <a:lnTo>
                  <a:pt x="273720" y="271702"/>
                </a:lnTo>
                <a:lnTo>
                  <a:pt x="271449" y="280926"/>
                </a:lnTo>
                <a:lnTo>
                  <a:pt x="269511" y="286053"/>
                </a:lnTo>
                <a:lnTo>
                  <a:pt x="266313" y="290423"/>
                </a:lnTo>
                <a:lnTo>
                  <a:pt x="262276" y="294289"/>
                </a:lnTo>
                <a:lnTo>
                  <a:pt x="257680" y="297819"/>
                </a:lnTo>
                <a:lnTo>
                  <a:pt x="250806" y="302077"/>
                </a:lnTo>
                <a:lnTo>
                  <a:pt x="242413" y="306821"/>
                </a:lnTo>
                <a:lnTo>
                  <a:pt x="233008" y="311888"/>
                </a:lnTo>
                <a:lnTo>
                  <a:pt x="222928" y="316219"/>
                </a:lnTo>
                <a:lnTo>
                  <a:pt x="212398" y="320059"/>
                </a:lnTo>
                <a:lnTo>
                  <a:pt x="201568" y="323571"/>
                </a:lnTo>
                <a:lnTo>
                  <a:pt x="192443" y="325913"/>
                </a:lnTo>
                <a:lnTo>
                  <a:pt x="184454" y="327474"/>
                </a:lnTo>
                <a:lnTo>
                  <a:pt x="177224" y="328515"/>
                </a:lnTo>
                <a:lnTo>
                  <a:pt x="168593" y="329208"/>
                </a:lnTo>
                <a:lnTo>
                  <a:pt x="159030" y="329671"/>
                </a:lnTo>
                <a:lnTo>
                  <a:pt x="148844" y="329979"/>
                </a:lnTo>
                <a:lnTo>
                  <a:pt x="138243" y="331138"/>
                </a:lnTo>
                <a:lnTo>
                  <a:pt x="127367" y="332862"/>
                </a:lnTo>
                <a:lnTo>
                  <a:pt x="116305" y="334964"/>
                </a:lnTo>
                <a:lnTo>
                  <a:pt x="107979" y="336366"/>
                </a:lnTo>
                <a:lnTo>
                  <a:pt x="101475" y="337300"/>
                </a:lnTo>
                <a:lnTo>
                  <a:pt x="77037" y="339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50"/>
          <p:cNvSpPr/>
          <p:nvPr/>
        </p:nvSpPr>
        <p:spPr>
          <a:xfrm>
            <a:off x="1366566" y="5066358"/>
            <a:ext cx="1661335" cy="814191"/>
          </a:xfrm>
          <a:custGeom>
            <a:avLst/>
            <a:gdLst/>
            <a:ahLst/>
            <a:cxnLst/>
            <a:rect l="0" t="0" r="0" b="0"/>
            <a:pathLst>
              <a:path w="1661335" h="814191">
                <a:moveTo>
                  <a:pt x="1422353" y="102859"/>
                </a:moveTo>
                <a:lnTo>
                  <a:pt x="1404150" y="93758"/>
                </a:lnTo>
                <a:lnTo>
                  <a:pt x="1385053" y="89289"/>
                </a:lnTo>
                <a:lnTo>
                  <a:pt x="1335456" y="79341"/>
                </a:lnTo>
                <a:lnTo>
                  <a:pt x="1286373" y="68439"/>
                </a:lnTo>
                <a:lnTo>
                  <a:pt x="1235156" y="57114"/>
                </a:lnTo>
                <a:lnTo>
                  <a:pt x="1150763" y="39992"/>
                </a:lnTo>
                <a:lnTo>
                  <a:pt x="1008938" y="15468"/>
                </a:lnTo>
                <a:lnTo>
                  <a:pt x="970961" y="11631"/>
                </a:lnTo>
                <a:lnTo>
                  <a:pt x="935032" y="8973"/>
                </a:lnTo>
                <a:lnTo>
                  <a:pt x="900014" y="4617"/>
                </a:lnTo>
                <a:lnTo>
                  <a:pt x="862860" y="2046"/>
                </a:lnTo>
                <a:lnTo>
                  <a:pt x="824122" y="903"/>
                </a:lnTo>
                <a:lnTo>
                  <a:pt x="704080" y="70"/>
                </a:lnTo>
                <a:lnTo>
                  <a:pt x="565860" y="0"/>
                </a:lnTo>
                <a:lnTo>
                  <a:pt x="536080" y="949"/>
                </a:lnTo>
                <a:lnTo>
                  <a:pt x="485212" y="4543"/>
                </a:lnTo>
                <a:lnTo>
                  <a:pt x="440379" y="9315"/>
                </a:lnTo>
                <a:lnTo>
                  <a:pt x="357269" y="20141"/>
                </a:lnTo>
                <a:lnTo>
                  <a:pt x="305826" y="28608"/>
                </a:lnTo>
                <a:lnTo>
                  <a:pt x="255871" y="41701"/>
                </a:lnTo>
                <a:lnTo>
                  <a:pt x="213975" y="53094"/>
                </a:lnTo>
                <a:lnTo>
                  <a:pt x="165686" y="72320"/>
                </a:lnTo>
                <a:lnTo>
                  <a:pt x="142475" y="83254"/>
                </a:lnTo>
                <a:lnTo>
                  <a:pt x="124538" y="97003"/>
                </a:lnTo>
                <a:lnTo>
                  <a:pt x="103731" y="120809"/>
                </a:lnTo>
                <a:lnTo>
                  <a:pt x="85500" y="143420"/>
                </a:lnTo>
                <a:lnTo>
                  <a:pt x="68034" y="164725"/>
                </a:lnTo>
                <a:lnTo>
                  <a:pt x="55576" y="183695"/>
                </a:lnTo>
                <a:lnTo>
                  <a:pt x="48253" y="196755"/>
                </a:lnTo>
                <a:lnTo>
                  <a:pt x="40514" y="211176"/>
                </a:lnTo>
                <a:lnTo>
                  <a:pt x="33450" y="227458"/>
                </a:lnTo>
                <a:lnTo>
                  <a:pt x="26835" y="244980"/>
                </a:lnTo>
                <a:lnTo>
                  <a:pt x="7082" y="302805"/>
                </a:lnTo>
                <a:lnTo>
                  <a:pt x="2769" y="323169"/>
                </a:lnTo>
                <a:lnTo>
                  <a:pt x="852" y="342697"/>
                </a:lnTo>
                <a:lnTo>
                  <a:pt x="0" y="364077"/>
                </a:lnTo>
                <a:lnTo>
                  <a:pt x="2161" y="383738"/>
                </a:lnTo>
                <a:lnTo>
                  <a:pt x="6297" y="402954"/>
                </a:lnTo>
                <a:lnTo>
                  <a:pt x="11310" y="424195"/>
                </a:lnTo>
                <a:lnTo>
                  <a:pt x="16713" y="443795"/>
                </a:lnTo>
                <a:lnTo>
                  <a:pt x="22290" y="462983"/>
                </a:lnTo>
                <a:lnTo>
                  <a:pt x="27943" y="484212"/>
                </a:lnTo>
                <a:lnTo>
                  <a:pt x="36170" y="506347"/>
                </a:lnTo>
                <a:lnTo>
                  <a:pt x="47130" y="527932"/>
                </a:lnTo>
                <a:lnTo>
                  <a:pt x="61525" y="547050"/>
                </a:lnTo>
                <a:lnTo>
                  <a:pt x="85695" y="578430"/>
                </a:lnTo>
                <a:lnTo>
                  <a:pt x="102478" y="598069"/>
                </a:lnTo>
                <a:lnTo>
                  <a:pt x="120415" y="616322"/>
                </a:lnTo>
                <a:lnTo>
                  <a:pt x="141086" y="633960"/>
                </a:lnTo>
                <a:lnTo>
                  <a:pt x="162974" y="651324"/>
                </a:lnTo>
                <a:lnTo>
                  <a:pt x="196716" y="674624"/>
                </a:lnTo>
                <a:lnTo>
                  <a:pt x="235924" y="696134"/>
                </a:lnTo>
                <a:lnTo>
                  <a:pt x="283736" y="718064"/>
                </a:lnTo>
                <a:lnTo>
                  <a:pt x="318132" y="730614"/>
                </a:lnTo>
                <a:lnTo>
                  <a:pt x="355643" y="742541"/>
                </a:lnTo>
                <a:lnTo>
                  <a:pt x="394540" y="756733"/>
                </a:lnTo>
                <a:lnTo>
                  <a:pt x="435005" y="770660"/>
                </a:lnTo>
                <a:lnTo>
                  <a:pt x="478389" y="780024"/>
                </a:lnTo>
                <a:lnTo>
                  <a:pt x="509199" y="784808"/>
                </a:lnTo>
                <a:lnTo>
                  <a:pt x="675722" y="807214"/>
                </a:lnTo>
                <a:lnTo>
                  <a:pt x="725075" y="811193"/>
                </a:lnTo>
                <a:lnTo>
                  <a:pt x="772410" y="812962"/>
                </a:lnTo>
                <a:lnTo>
                  <a:pt x="841898" y="813957"/>
                </a:lnTo>
                <a:lnTo>
                  <a:pt x="887831" y="814190"/>
                </a:lnTo>
                <a:lnTo>
                  <a:pt x="933645" y="811754"/>
                </a:lnTo>
                <a:lnTo>
                  <a:pt x="979407" y="807496"/>
                </a:lnTo>
                <a:lnTo>
                  <a:pt x="1025146" y="802429"/>
                </a:lnTo>
                <a:lnTo>
                  <a:pt x="1068334" y="794462"/>
                </a:lnTo>
                <a:lnTo>
                  <a:pt x="1109754" y="784571"/>
                </a:lnTo>
                <a:lnTo>
                  <a:pt x="1215300" y="757064"/>
                </a:lnTo>
                <a:lnTo>
                  <a:pt x="1257622" y="743185"/>
                </a:lnTo>
                <a:lnTo>
                  <a:pt x="1296752" y="727491"/>
                </a:lnTo>
                <a:lnTo>
                  <a:pt x="1330018" y="710991"/>
                </a:lnTo>
                <a:lnTo>
                  <a:pt x="1407377" y="671984"/>
                </a:lnTo>
                <a:lnTo>
                  <a:pt x="1431419" y="658488"/>
                </a:lnTo>
                <a:lnTo>
                  <a:pt x="1470833" y="633333"/>
                </a:lnTo>
                <a:lnTo>
                  <a:pt x="1504225" y="609453"/>
                </a:lnTo>
                <a:lnTo>
                  <a:pt x="1533988" y="586140"/>
                </a:lnTo>
                <a:lnTo>
                  <a:pt x="1559916" y="563078"/>
                </a:lnTo>
                <a:lnTo>
                  <a:pt x="1571212" y="550641"/>
                </a:lnTo>
                <a:lnTo>
                  <a:pt x="1581600" y="537589"/>
                </a:lnTo>
                <a:lnTo>
                  <a:pt x="1591383" y="524124"/>
                </a:lnTo>
                <a:lnTo>
                  <a:pt x="1600762" y="510384"/>
                </a:lnTo>
                <a:lnTo>
                  <a:pt x="1618804" y="482419"/>
                </a:lnTo>
                <a:lnTo>
                  <a:pt x="1626663" y="468294"/>
                </a:lnTo>
                <a:lnTo>
                  <a:pt x="1633807" y="454115"/>
                </a:lnTo>
                <a:lnTo>
                  <a:pt x="1640475" y="439900"/>
                </a:lnTo>
                <a:lnTo>
                  <a:pt x="1645873" y="426613"/>
                </a:lnTo>
                <a:lnTo>
                  <a:pt x="1654410" y="401690"/>
                </a:lnTo>
                <a:lnTo>
                  <a:pt x="1657068" y="388757"/>
                </a:lnTo>
                <a:lnTo>
                  <a:pt x="1658840" y="375373"/>
                </a:lnTo>
                <a:lnTo>
                  <a:pt x="1660021" y="361687"/>
                </a:lnTo>
                <a:lnTo>
                  <a:pt x="1661334" y="336321"/>
                </a:lnTo>
                <a:lnTo>
                  <a:pt x="1660964" y="312348"/>
                </a:lnTo>
                <a:lnTo>
                  <a:pt x="1653811" y="2485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51"/>
          <p:cNvSpPr/>
          <p:nvPr/>
        </p:nvSpPr>
        <p:spPr>
          <a:xfrm>
            <a:off x="4109084" y="2726172"/>
            <a:ext cx="295180" cy="394218"/>
          </a:xfrm>
          <a:custGeom>
            <a:avLst/>
            <a:gdLst/>
            <a:ahLst/>
            <a:cxnLst/>
            <a:rect l="0" t="0" r="0" b="0"/>
            <a:pathLst>
              <a:path w="295180" h="394218">
                <a:moveTo>
                  <a:pt x="85725" y="42745"/>
                </a:moveTo>
                <a:lnTo>
                  <a:pt x="78344" y="42745"/>
                </a:lnTo>
                <a:lnTo>
                  <a:pt x="78900" y="41792"/>
                </a:lnTo>
                <a:lnTo>
                  <a:pt x="82057" y="38194"/>
                </a:lnTo>
                <a:lnTo>
                  <a:pt x="84232" y="36854"/>
                </a:lnTo>
                <a:lnTo>
                  <a:pt x="91845" y="34014"/>
                </a:lnTo>
                <a:lnTo>
                  <a:pt x="97335" y="29975"/>
                </a:lnTo>
                <a:lnTo>
                  <a:pt x="105490" y="25004"/>
                </a:lnTo>
                <a:lnTo>
                  <a:pt x="115465" y="19620"/>
                </a:lnTo>
                <a:lnTo>
                  <a:pt x="126248" y="14052"/>
                </a:lnTo>
                <a:lnTo>
                  <a:pt x="131791" y="12187"/>
                </a:lnTo>
                <a:lnTo>
                  <a:pt x="137391" y="10943"/>
                </a:lnTo>
                <a:lnTo>
                  <a:pt x="143029" y="10114"/>
                </a:lnTo>
                <a:lnTo>
                  <a:pt x="148693" y="8608"/>
                </a:lnTo>
                <a:lnTo>
                  <a:pt x="154374" y="6652"/>
                </a:lnTo>
                <a:lnTo>
                  <a:pt x="160066" y="4396"/>
                </a:lnTo>
                <a:lnTo>
                  <a:pt x="165766" y="2891"/>
                </a:lnTo>
                <a:lnTo>
                  <a:pt x="171471" y="1888"/>
                </a:lnTo>
                <a:lnTo>
                  <a:pt x="177179" y="1220"/>
                </a:lnTo>
                <a:lnTo>
                  <a:pt x="182890" y="774"/>
                </a:lnTo>
                <a:lnTo>
                  <a:pt x="188602" y="477"/>
                </a:lnTo>
                <a:lnTo>
                  <a:pt x="194314" y="279"/>
                </a:lnTo>
                <a:lnTo>
                  <a:pt x="225109" y="0"/>
                </a:lnTo>
                <a:lnTo>
                  <a:pt x="233893" y="913"/>
                </a:lnTo>
                <a:lnTo>
                  <a:pt x="240701" y="2475"/>
                </a:lnTo>
                <a:lnTo>
                  <a:pt x="246192" y="4468"/>
                </a:lnTo>
                <a:lnTo>
                  <a:pt x="251759" y="5797"/>
                </a:lnTo>
                <a:lnTo>
                  <a:pt x="257374" y="6683"/>
                </a:lnTo>
                <a:lnTo>
                  <a:pt x="263023" y="7274"/>
                </a:lnTo>
                <a:lnTo>
                  <a:pt x="271839" y="10470"/>
                </a:lnTo>
                <a:lnTo>
                  <a:pt x="278933" y="15066"/>
                </a:lnTo>
                <a:lnTo>
                  <a:pt x="285260" y="20283"/>
                </a:lnTo>
                <a:lnTo>
                  <a:pt x="291248" y="30857"/>
                </a:lnTo>
                <a:lnTo>
                  <a:pt x="294178" y="37677"/>
                </a:lnTo>
                <a:lnTo>
                  <a:pt x="295179" y="44129"/>
                </a:lnTo>
                <a:lnTo>
                  <a:pt x="293751" y="56378"/>
                </a:lnTo>
                <a:lnTo>
                  <a:pt x="287592" y="87636"/>
                </a:lnTo>
                <a:lnTo>
                  <a:pt x="282215" y="101247"/>
                </a:lnTo>
                <a:lnTo>
                  <a:pt x="274822" y="116037"/>
                </a:lnTo>
                <a:lnTo>
                  <a:pt x="266082" y="131611"/>
                </a:lnTo>
                <a:lnTo>
                  <a:pt x="255493" y="147709"/>
                </a:lnTo>
                <a:lnTo>
                  <a:pt x="243672" y="164156"/>
                </a:lnTo>
                <a:lnTo>
                  <a:pt x="231028" y="180836"/>
                </a:lnTo>
                <a:lnTo>
                  <a:pt x="219742" y="194813"/>
                </a:lnTo>
                <a:lnTo>
                  <a:pt x="209360" y="206989"/>
                </a:lnTo>
                <a:lnTo>
                  <a:pt x="199580" y="217963"/>
                </a:lnTo>
                <a:lnTo>
                  <a:pt x="181095" y="237777"/>
                </a:lnTo>
                <a:lnTo>
                  <a:pt x="172166" y="247062"/>
                </a:lnTo>
                <a:lnTo>
                  <a:pt x="157640" y="258966"/>
                </a:lnTo>
                <a:lnTo>
                  <a:pt x="139383" y="272618"/>
                </a:lnTo>
                <a:lnTo>
                  <a:pt x="118640" y="287433"/>
                </a:lnTo>
                <a:lnTo>
                  <a:pt x="102906" y="299216"/>
                </a:lnTo>
                <a:lnTo>
                  <a:pt x="90511" y="308976"/>
                </a:lnTo>
                <a:lnTo>
                  <a:pt x="80344" y="317387"/>
                </a:lnTo>
                <a:lnTo>
                  <a:pt x="71660" y="324900"/>
                </a:lnTo>
                <a:lnTo>
                  <a:pt x="63966" y="331813"/>
                </a:lnTo>
                <a:lnTo>
                  <a:pt x="56932" y="338327"/>
                </a:lnTo>
                <a:lnTo>
                  <a:pt x="50337" y="343622"/>
                </a:lnTo>
                <a:lnTo>
                  <a:pt x="44036" y="348105"/>
                </a:lnTo>
                <a:lnTo>
                  <a:pt x="37930" y="352046"/>
                </a:lnTo>
                <a:lnTo>
                  <a:pt x="32907" y="355626"/>
                </a:lnTo>
                <a:lnTo>
                  <a:pt x="24786" y="362143"/>
                </a:lnTo>
                <a:lnTo>
                  <a:pt x="20334" y="366167"/>
                </a:lnTo>
                <a:lnTo>
                  <a:pt x="15461" y="370755"/>
                </a:lnTo>
                <a:lnTo>
                  <a:pt x="0" y="394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52"/>
          <p:cNvSpPr/>
          <p:nvPr/>
        </p:nvSpPr>
        <p:spPr>
          <a:xfrm>
            <a:off x="4186237" y="3086214"/>
            <a:ext cx="248604" cy="25604"/>
          </a:xfrm>
          <a:custGeom>
            <a:avLst/>
            <a:gdLst/>
            <a:ahLst/>
            <a:cxnLst/>
            <a:rect l="0" t="0" r="0" b="0"/>
            <a:pathLst>
              <a:path w="248604" h="25604">
                <a:moveTo>
                  <a:pt x="0" y="25603"/>
                </a:moveTo>
                <a:lnTo>
                  <a:pt x="18204" y="21052"/>
                </a:lnTo>
                <a:lnTo>
                  <a:pt x="25471" y="19712"/>
                </a:lnTo>
                <a:lnTo>
                  <a:pt x="32221" y="18818"/>
                </a:lnTo>
                <a:lnTo>
                  <a:pt x="38626" y="18222"/>
                </a:lnTo>
                <a:lnTo>
                  <a:pt x="46705" y="16872"/>
                </a:lnTo>
                <a:lnTo>
                  <a:pt x="55902" y="15020"/>
                </a:lnTo>
                <a:lnTo>
                  <a:pt x="65843" y="12833"/>
                </a:lnTo>
                <a:lnTo>
                  <a:pt x="74375" y="11375"/>
                </a:lnTo>
                <a:lnTo>
                  <a:pt x="81969" y="10402"/>
                </a:lnTo>
                <a:lnTo>
                  <a:pt x="88936" y="9754"/>
                </a:lnTo>
                <a:lnTo>
                  <a:pt x="96438" y="8370"/>
                </a:lnTo>
                <a:lnTo>
                  <a:pt x="104297" y="6494"/>
                </a:lnTo>
                <a:lnTo>
                  <a:pt x="112394" y="4291"/>
                </a:lnTo>
                <a:lnTo>
                  <a:pt x="121602" y="2823"/>
                </a:lnTo>
                <a:lnTo>
                  <a:pt x="131550" y="1844"/>
                </a:lnTo>
                <a:lnTo>
                  <a:pt x="141992" y="1191"/>
                </a:lnTo>
                <a:lnTo>
                  <a:pt x="171375" y="466"/>
                </a:lnTo>
                <a:lnTo>
                  <a:pt x="217262" y="0"/>
                </a:lnTo>
                <a:lnTo>
                  <a:pt x="222946" y="915"/>
                </a:lnTo>
                <a:lnTo>
                  <a:pt x="227688" y="2477"/>
                </a:lnTo>
                <a:lnTo>
                  <a:pt x="231802" y="4470"/>
                </a:lnTo>
                <a:lnTo>
                  <a:pt x="235497" y="5799"/>
                </a:lnTo>
                <a:lnTo>
                  <a:pt x="238913" y="6686"/>
                </a:lnTo>
                <a:lnTo>
                  <a:pt x="248603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53"/>
          <p:cNvSpPr/>
          <p:nvPr/>
        </p:nvSpPr>
        <p:spPr>
          <a:xfrm>
            <a:off x="4529137" y="2983230"/>
            <a:ext cx="188596" cy="111443"/>
          </a:xfrm>
          <a:custGeom>
            <a:avLst/>
            <a:gdLst/>
            <a:ahLst/>
            <a:cxnLst/>
            <a:rect l="0" t="0" r="0" b="0"/>
            <a:pathLst>
              <a:path w="188596" h="111443">
                <a:moveTo>
                  <a:pt x="188595" y="0"/>
                </a:moveTo>
                <a:lnTo>
                  <a:pt x="179493" y="4551"/>
                </a:lnTo>
                <a:lnTo>
                  <a:pt x="175860" y="6844"/>
                </a:lnTo>
                <a:lnTo>
                  <a:pt x="172485" y="9325"/>
                </a:lnTo>
                <a:lnTo>
                  <a:pt x="169282" y="11931"/>
                </a:lnTo>
                <a:lnTo>
                  <a:pt x="165243" y="14622"/>
                </a:lnTo>
                <a:lnTo>
                  <a:pt x="160644" y="17368"/>
                </a:lnTo>
                <a:lnTo>
                  <a:pt x="155674" y="20151"/>
                </a:lnTo>
                <a:lnTo>
                  <a:pt x="145071" y="25783"/>
                </a:lnTo>
                <a:lnTo>
                  <a:pt x="139576" y="28619"/>
                </a:lnTo>
                <a:lnTo>
                  <a:pt x="134008" y="32414"/>
                </a:lnTo>
                <a:lnTo>
                  <a:pt x="128391" y="36849"/>
                </a:lnTo>
                <a:lnTo>
                  <a:pt x="122741" y="41711"/>
                </a:lnTo>
                <a:lnTo>
                  <a:pt x="116118" y="45905"/>
                </a:lnTo>
                <a:lnTo>
                  <a:pt x="108844" y="49653"/>
                </a:lnTo>
                <a:lnTo>
                  <a:pt x="101138" y="53105"/>
                </a:lnTo>
                <a:lnTo>
                  <a:pt x="94095" y="57310"/>
                </a:lnTo>
                <a:lnTo>
                  <a:pt x="87495" y="62019"/>
                </a:lnTo>
                <a:lnTo>
                  <a:pt x="81190" y="67064"/>
                </a:lnTo>
                <a:lnTo>
                  <a:pt x="74129" y="71379"/>
                </a:lnTo>
                <a:lnTo>
                  <a:pt x="66565" y="75208"/>
                </a:lnTo>
                <a:lnTo>
                  <a:pt x="51491" y="82003"/>
                </a:lnTo>
                <a:lnTo>
                  <a:pt x="32296" y="91184"/>
                </a:lnTo>
                <a:lnTo>
                  <a:pt x="20386" y="97041"/>
                </a:lnTo>
                <a:lnTo>
                  <a:pt x="15496" y="99936"/>
                </a:lnTo>
                <a:lnTo>
                  <a:pt x="11283" y="102819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54"/>
          <p:cNvSpPr/>
          <p:nvPr/>
        </p:nvSpPr>
        <p:spPr>
          <a:xfrm>
            <a:off x="4520565" y="2983230"/>
            <a:ext cx="162878" cy="111443"/>
          </a:xfrm>
          <a:custGeom>
            <a:avLst/>
            <a:gdLst/>
            <a:ahLst/>
            <a:cxnLst/>
            <a:rect l="0" t="0" r="0" b="0"/>
            <a:pathLst>
              <a:path w="162878" h="111443">
                <a:moveTo>
                  <a:pt x="0" y="0"/>
                </a:moveTo>
                <a:lnTo>
                  <a:pt x="9101" y="0"/>
                </a:lnTo>
                <a:lnTo>
                  <a:pt x="13688" y="952"/>
                </a:lnTo>
                <a:lnTo>
                  <a:pt x="18650" y="2540"/>
                </a:lnTo>
                <a:lnTo>
                  <a:pt x="23863" y="4551"/>
                </a:lnTo>
                <a:lnTo>
                  <a:pt x="30196" y="7796"/>
                </a:lnTo>
                <a:lnTo>
                  <a:pt x="37276" y="11865"/>
                </a:lnTo>
                <a:lnTo>
                  <a:pt x="44853" y="16482"/>
                </a:lnTo>
                <a:lnTo>
                  <a:pt x="60892" y="26693"/>
                </a:lnTo>
                <a:lnTo>
                  <a:pt x="69170" y="32082"/>
                </a:lnTo>
                <a:lnTo>
                  <a:pt x="75640" y="36628"/>
                </a:lnTo>
                <a:lnTo>
                  <a:pt x="80907" y="40611"/>
                </a:lnTo>
                <a:lnTo>
                  <a:pt x="85370" y="44219"/>
                </a:lnTo>
                <a:lnTo>
                  <a:pt x="89298" y="47577"/>
                </a:lnTo>
                <a:lnTo>
                  <a:pt x="92870" y="50768"/>
                </a:lnTo>
                <a:lnTo>
                  <a:pt x="99377" y="56853"/>
                </a:lnTo>
                <a:lnTo>
                  <a:pt x="111317" y="68521"/>
                </a:lnTo>
                <a:lnTo>
                  <a:pt x="114216" y="71398"/>
                </a:lnTo>
                <a:lnTo>
                  <a:pt x="117101" y="73316"/>
                </a:lnTo>
                <a:lnTo>
                  <a:pt x="119977" y="74595"/>
                </a:lnTo>
                <a:lnTo>
                  <a:pt x="122847" y="75447"/>
                </a:lnTo>
                <a:lnTo>
                  <a:pt x="125713" y="76968"/>
                </a:lnTo>
                <a:lnTo>
                  <a:pt x="128576" y="78934"/>
                </a:lnTo>
                <a:lnTo>
                  <a:pt x="131437" y="81198"/>
                </a:lnTo>
                <a:lnTo>
                  <a:pt x="134297" y="83659"/>
                </a:lnTo>
                <a:lnTo>
                  <a:pt x="137156" y="86253"/>
                </a:lnTo>
                <a:lnTo>
                  <a:pt x="142873" y="91674"/>
                </a:lnTo>
                <a:lnTo>
                  <a:pt x="148589" y="97259"/>
                </a:lnTo>
                <a:lnTo>
                  <a:pt x="150494" y="100081"/>
                </a:lnTo>
                <a:lnTo>
                  <a:pt x="151764" y="102916"/>
                </a:lnTo>
                <a:lnTo>
                  <a:pt x="162877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55"/>
          <p:cNvSpPr/>
          <p:nvPr/>
        </p:nvSpPr>
        <p:spPr>
          <a:xfrm>
            <a:off x="4932045" y="2888932"/>
            <a:ext cx="34290" cy="145733"/>
          </a:xfrm>
          <a:custGeom>
            <a:avLst/>
            <a:gdLst/>
            <a:ahLst/>
            <a:cxnLst/>
            <a:rect l="0" t="0" r="0" b="0"/>
            <a:pathLst>
              <a:path w="34290" h="145733">
                <a:moveTo>
                  <a:pt x="0" y="0"/>
                </a:moveTo>
                <a:lnTo>
                  <a:pt x="4550" y="9102"/>
                </a:lnTo>
                <a:lnTo>
                  <a:pt x="6843" y="14640"/>
                </a:lnTo>
                <a:lnTo>
                  <a:pt x="9324" y="21190"/>
                </a:lnTo>
                <a:lnTo>
                  <a:pt x="11931" y="28414"/>
                </a:lnTo>
                <a:lnTo>
                  <a:pt x="14622" y="34183"/>
                </a:lnTo>
                <a:lnTo>
                  <a:pt x="17368" y="38981"/>
                </a:lnTo>
                <a:lnTo>
                  <a:pt x="20151" y="43133"/>
                </a:lnTo>
                <a:lnTo>
                  <a:pt x="22006" y="48757"/>
                </a:lnTo>
                <a:lnTo>
                  <a:pt x="23243" y="55365"/>
                </a:lnTo>
                <a:lnTo>
                  <a:pt x="24068" y="62628"/>
                </a:lnTo>
                <a:lnTo>
                  <a:pt x="24618" y="68422"/>
                </a:lnTo>
                <a:lnTo>
                  <a:pt x="24984" y="73237"/>
                </a:lnTo>
                <a:lnTo>
                  <a:pt x="25228" y="77400"/>
                </a:lnTo>
                <a:lnTo>
                  <a:pt x="25500" y="87105"/>
                </a:lnTo>
                <a:lnTo>
                  <a:pt x="25572" y="92360"/>
                </a:lnTo>
                <a:lnTo>
                  <a:pt x="26573" y="99673"/>
                </a:lnTo>
                <a:lnTo>
                  <a:pt x="28193" y="108359"/>
                </a:lnTo>
                <a:lnTo>
                  <a:pt x="32483" y="128627"/>
                </a:lnTo>
                <a:lnTo>
                  <a:pt x="3428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56"/>
          <p:cNvSpPr/>
          <p:nvPr/>
        </p:nvSpPr>
        <p:spPr>
          <a:xfrm>
            <a:off x="4854892" y="298323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65706" y="8572"/>
                </a:lnTo>
                <a:lnTo>
                  <a:pt x="73331" y="7620"/>
                </a:lnTo>
                <a:lnTo>
                  <a:pt x="82225" y="6032"/>
                </a:lnTo>
                <a:lnTo>
                  <a:pt x="91964" y="4021"/>
                </a:lnTo>
                <a:lnTo>
                  <a:pt x="100362" y="2680"/>
                </a:lnTo>
                <a:lnTo>
                  <a:pt x="107866" y="1787"/>
                </a:lnTo>
                <a:lnTo>
                  <a:pt x="114773" y="1191"/>
                </a:lnTo>
                <a:lnTo>
                  <a:pt x="121283" y="794"/>
                </a:lnTo>
                <a:lnTo>
                  <a:pt x="142136" y="104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57"/>
          <p:cNvSpPr/>
          <p:nvPr/>
        </p:nvSpPr>
        <p:spPr>
          <a:xfrm>
            <a:off x="5060632" y="2863350"/>
            <a:ext cx="158681" cy="205606"/>
          </a:xfrm>
          <a:custGeom>
            <a:avLst/>
            <a:gdLst/>
            <a:ahLst/>
            <a:cxnLst/>
            <a:rect l="0" t="0" r="0" b="0"/>
            <a:pathLst>
              <a:path w="158681" h="205606">
                <a:moveTo>
                  <a:pt x="42863" y="17010"/>
                </a:moveTo>
                <a:lnTo>
                  <a:pt x="66726" y="5078"/>
                </a:lnTo>
                <a:lnTo>
                  <a:pt x="74964" y="3340"/>
                </a:lnTo>
                <a:lnTo>
                  <a:pt x="85219" y="2182"/>
                </a:lnTo>
                <a:lnTo>
                  <a:pt x="96817" y="1409"/>
                </a:lnTo>
                <a:lnTo>
                  <a:pt x="117325" y="551"/>
                </a:lnTo>
                <a:lnTo>
                  <a:pt x="144672" y="0"/>
                </a:lnTo>
                <a:lnTo>
                  <a:pt x="147883" y="908"/>
                </a:lnTo>
                <a:lnTo>
                  <a:pt x="150024" y="2465"/>
                </a:lnTo>
                <a:lnTo>
                  <a:pt x="151451" y="4456"/>
                </a:lnTo>
                <a:lnTo>
                  <a:pt x="153355" y="5783"/>
                </a:lnTo>
                <a:lnTo>
                  <a:pt x="158011" y="7257"/>
                </a:lnTo>
                <a:lnTo>
                  <a:pt x="158680" y="8603"/>
                </a:lnTo>
                <a:lnTo>
                  <a:pt x="158174" y="10453"/>
                </a:lnTo>
                <a:lnTo>
                  <a:pt x="156884" y="12638"/>
                </a:lnTo>
                <a:lnTo>
                  <a:pt x="155451" y="17607"/>
                </a:lnTo>
                <a:lnTo>
                  <a:pt x="155069" y="20265"/>
                </a:lnTo>
                <a:lnTo>
                  <a:pt x="153862" y="22990"/>
                </a:lnTo>
                <a:lnTo>
                  <a:pt x="149980" y="28558"/>
                </a:lnTo>
                <a:lnTo>
                  <a:pt x="146660" y="31376"/>
                </a:lnTo>
                <a:lnTo>
                  <a:pt x="142541" y="34207"/>
                </a:lnTo>
                <a:lnTo>
                  <a:pt x="137889" y="37047"/>
                </a:lnTo>
                <a:lnTo>
                  <a:pt x="132884" y="40845"/>
                </a:lnTo>
                <a:lnTo>
                  <a:pt x="127642" y="45283"/>
                </a:lnTo>
                <a:lnTo>
                  <a:pt x="122242" y="50146"/>
                </a:lnTo>
                <a:lnTo>
                  <a:pt x="116738" y="54341"/>
                </a:lnTo>
                <a:lnTo>
                  <a:pt x="111163" y="58089"/>
                </a:lnTo>
                <a:lnTo>
                  <a:pt x="105541" y="61541"/>
                </a:lnTo>
                <a:lnTo>
                  <a:pt x="97031" y="65747"/>
                </a:lnTo>
                <a:lnTo>
                  <a:pt x="86594" y="70456"/>
                </a:lnTo>
                <a:lnTo>
                  <a:pt x="74875" y="75501"/>
                </a:lnTo>
                <a:lnTo>
                  <a:pt x="65157" y="78864"/>
                </a:lnTo>
                <a:lnTo>
                  <a:pt x="56773" y="81106"/>
                </a:lnTo>
                <a:lnTo>
                  <a:pt x="49279" y="82600"/>
                </a:lnTo>
                <a:lnTo>
                  <a:pt x="46188" y="83597"/>
                </a:lnTo>
                <a:lnTo>
                  <a:pt x="46032" y="84261"/>
                </a:lnTo>
                <a:lnTo>
                  <a:pt x="47832" y="84704"/>
                </a:lnTo>
                <a:lnTo>
                  <a:pt x="56654" y="84999"/>
                </a:lnTo>
                <a:lnTo>
                  <a:pt x="114717" y="85512"/>
                </a:lnTo>
                <a:lnTo>
                  <a:pt x="120293" y="86490"/>
                </a:lnTo>
                <a:lnTo>
                  <a:pt x="124963" y="88095"/>
                </a:lnTo>
                <a:lnTo>
                  <a:pt x="134750" y="92964"/>
                </a:lnTo>
                <a:lnTo>
                  <a:pt x="138629" y="96169"/>
                </a:lnTo>
                <a:lnTo>
                  <a:pt x="140997" y="98358"/>
                </a:lnTo>
                <a:lnTo>
                  <a:pt x="142575" y="100769"/>
                </a:lnTo>
                <a:lnTo>
                  <a:pt x="144330" y="105989"/>
                </a:lnTo>
                <a:lnTo>
                  <a:pt x="144797" y="109666"/>
                </a:lnTo>
                <a:lnTo>
                  <a:pt x="145109" y="114023"/>
                </a:lnTo>
                <a:lnTo>
                  <a:pt x="145455" y="122992"/>
                </a:lnTo>
                <a:lnTo>
                  <a:pt x="145609" y="130153"/>
                </a:lnTo>
                <a:lnTo>
                  <a:pt x="144698" y="134348"/>
                </a:lnTo>
                <a:lnTo>
                  <a:pt x="143138" y="139051"/>
                </a:lnTo>
                <a:lnTo>
                  <a:pt x="141145" y="144090"/>
                </a:lnTo>
                <a:lnTo>
                  <a:pt x="138864" y="148402"/>
                </a:lnTo>
                <a:lnTo>
                  <a:pt x="136391" y="152230"/>
                </a:lnTo>
                <a:lnTo>
                  <a:pt x="133790" y="155734"/>
                </a:lnTo>
                <a:lnTo>
                  <a:pt x="130151" y="159022"/>
                </a:lnTo>
                <a:lnTo>
                  <a:pt x="125820" y="162167"/>
                </a:lnTo>
                <a:lnTo>
                  <a:pt x="121028" y="165216"/>
                </a:lnTo>
                <a:lnTo>
                  <a:pt x="116880" y="168202"/>
                </a:lnTo>
                <a:lnTo>
                  <a:pt x="113162" y="171144"/>
                </a:lnTo>
                <a:lnTo>
                  <a:pt x="109731" y="174059"/>
                </a:lnTo>
                <a:lnTo>
                  <a:pt x="105539" y="176954"/>
                </a:lnTo>
                <a:lnTo>
                  <a:pt x="100840" y="179837"/>
                </a:lnTo>
                <a:lnTo>
                  <a:pt x="95801" y="182711"/>
                </a:lnTo>
                <a:lnTo>
                  <a:pt x="86727" y="186532"/>
                </a:lnTo>
                <a:lnTo>
                  <a:pt x="74963" y="190985"/>
                </a:lnTo>
                <a:lnTo>
                  <a:pt x="61406" y="195858"/>
                </a:lnTo>
                <a:lnTo>
                  <a:pt x="51415" y="199107"/>
                </a:lnTo>
                <a:lnTo>
                  <a:pt x="43802" y="201273"/>
                </a:lnTo>
                <a:lnTo>
                  <a:pt x="37774" y="202717"/>
                </a:lnTo>
                <a:lnTo>
                  <a:pt x="32802" y="203679"/>
                </a:lnTo>
                <a:lnTo>
                  <a:pt x="28536" y="204321"/>
                </a:lnTo>
                <a:lnTo>
                  <a:pt x="24739" y="204749"/>
                </a:lnTo>
                <a:lnTo>
                  <a:pt x="20303" y="205034"/>
                </a:lnTo>
                <a:lnTo>
                  <a:pt x="15440" y="205224"/>
                </a:lnTo>
                <a:lnTo>
                  <a:pt x="0" y="2056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58"/>
          <p:cNvSpPr/>
          <p:nvPr/>
        </p:nvSpPr>
        <p:spPr>
          <a:xfrm>
            <a:off x="5284822" y="2888932"/>
            <a:ext cx="110138" cy="240031"/>
          </a:xfrm>
          <a:custGeom>
            <a:avLst/>
            <a:gdLst/>
            <a:ahLst/>
            <a:cxnLst/>
            <a:rect l="0" t="0" r="0" b="0"/>
            <a:pathLst>
              <a:path w="110138" h="240031">
                <a:moveTo>
                  <a:pt x="24412" y="0"/>
                </a:moveTo>
                <a:lnTo>
                  <a:pt x="19862" y="9102"/>
                </a:lnTo>
                <a:lnTo>
                  <a:pt x="18521" y="13688"/>
                </a:lnTo>
                <a:lnTo>
                  <a:pt x="17627" y="18650"/>
                </a:lnTo>
                <a:lnTo>
                  <a:pt x="17031" y="23864"/>
                </a:lnTo>
                <a:lnTo>
                  <a:pt x="15682" y="28292"/>
                </a:lnTo>
                <a:lnTo>
                  <a:pt x="13830" y="32196"/>
                </a:lnTo>
                <a:lnTo>
                  <a:pt x="11642" y="35751"/>
                </a:lnTo>
                <a:lnTo>
                  <a:pt x="10184" y="41932"/>
                </a:lnTo>
                <a:lnTo>
                  <a:pt x="9212" y="49862"/>
                </a:lnTo>
                <a:lnTo>
                  <a:pt x="8564" y="58959"/>
                </a:lnTo>
                <a:lnTo>
                  <a:pt x="7179" y="70739"/>
                </a:lnTo>
                <a:lnTo>
                  <a:pt x="3101" y="99067"/>
                </a:lnTo>
                <a:lnTo>
                  <a:pt x="1632" y="112717"/>
                </a:lnTo>
                <a:lnTo>
                  <a:pt x="653" y="125627"/>
                </a:lnTo>
                <a:lnTo>
                  <a:pt x="0" y="138044"/>
                </a:lnTo>
                <a:lnTo>
                  <a:pt x="518" y="149179"/>
                </a:lnTo>
                <a:lnTo>
                  <a:pt x="1816" y="159460"/>
                </a:lnTo>
                <a:lnTo>
                  <a:pt x="3633" y="169172"/>
                </a:lnTo>
                <a:lnTo>
                  <a:pt x="5797" y="176599"/>
                </a:lnTo>
                <a:lnTo>
                  <a:pt x="8192" y="182503"/>
                </a:lnTo>
                <a:lnTo>
                  <a:pt x="10741" y="187391"/>
                </a:lnTo>
                <a:lnTo>
                  <a:pt x="15299" y="192555"/>
                </a:lnTo>
                <a:lnTo>
                  <a:pt x="21194" y="197902"/>
                </a:lnTo>
                <a:lnTo>
                  <a:pt x="27982" y="203373"/>
                </a:lnTo>
                <a:lnTo>
                  <a:pt x="33459" y="207972"/>
                </a:lnTo>
                <a:lnTo>
                  <a:pt x="38064" y="211990"/>
                </a:lnTo>
                <a:lnTo>
                  <a:pt x="42086" y="215622"/>
                </a:lnTo>
                <a:lnTo>
                  <a:pt x="45720" y="218043"/>
                </a:lnTo>
                <a:lnTo>
                  <a:pt x="49095" y="219657"/>
                </a:lnTo>
                <a:lnTo>
                  <a:pt x="52297" y="220733"/>
                </a:lnTo>
                <a:lnTo>
                  <a:pt x="55385" y="222403"/>
                </a:lnTo>
                <a:lnTo>
                  <a:pt x="58396" y="224469"/>
                </a:lnTo>
                <a:lnTo>
                  <a:pt x="61356" y="226798"/>
                </a:lnTo>
                <a:lnTo>
                  <a:pt x="64281" y="228351"/>
                </a:lnTo>
                <a:lnTo>
                  <a:pt x="67185" y="229387"/>
                </a:lnTo>
                <a:lnTo>
                  <a:pt x="70072" y="230077"/>
                </a:lnTo>
                <a:lnTo>
                  <a:pt x="72950" y="231490"/>
                </a:lnTo>
                <a:lnTo>
                  <a:pt x="75821" y="233384"/>
                </a:lnTo>
                <a:lnTo>
                  <a:pt x="78687" y="235599"/>
                </a:lnTo>
                <a:lnTo>
                  <a:pt x="81551" y="237076"/>
                </a:lnTo>
                <a:lnTo>
                  <a:pt x="84412" y="238061"/>
                </a:lnTo>
                <a:lnTo>
                  <a:pt x="87272" y="238717"/>
                </a:lnTo>
                <a:lnTo>
                  <a:pt x="91084" y="239155"/>
                </a:lnTo>
                <a:lnTo>
                  <a:pt x="95530" y="239447"/>
                </a:lnTo>
                <a:lnTo>
                  <a:pt x="11013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59"/>
          <p:cNvSpPr/>
          <p:nvPr/>
        </p:nvSpPr>
        <p:spPr>
          <a:xfrm>
            <a:off x="5388562" y="2966085"/>
            <a:ext cx="126399" cy="188596"/>
          </a:xfrm>
          <a:custGeom>
            <a:avLst/>
            <a:gdLst/>
            <a:ahLst/>
            <a:cxnLst/>
            <a:rect l="0" t="0" r="0" b="0"/>
            <a:pathLst>
              <a:path w="126399" h="188596">
                <a:moveTo>
                  <a:pt x="92122" y="0"/>
                </a:moveTo>
                <a:lnTo>
                  <a:pt x="34228" y="0"/>
                </a:lnTo>
                <a:lnTo>
                  <a:pt x="28761" y="952"/>
                </a:lnTo>
                <a:lnTo>
                  <a:pt x="23212" y="2540"/>
                </a:lnTo>
                <a:lnTo>
                  <a:pt x="17607" y="4551"/>
                </a:lnTo>
                <a:lnTo>
                  <a:pt x="12918" y="6844"/>
                </a:lnTo>
                <a:lnTo>
                  <a:pt x="8839" y="9325"/>
                </a:lnTo>
                <a:lnTo>
                  <a:pt x="0" y="15600"/>
                </a:lnTo>
                <a:lnTo>
                  <a:pt x="228" y="18972"/>
                </a:lnTo>
                <a:lnTo>
                  <a:pt x="1332" y="24078"/>
                </a:lnTo>
                <a:lnTo>
                  <a:pt x="3020" y="30340"/>
                </a:lnTo>
                <a:lnTo>
                  <a:pt x="4146" y="35466"/>
                </a:lnTo>
                <a:lnTo>
                  <a:pt x="4897" y="39836"/>
                </a:lnTo>
                <a:lnTo>
                  <a:pt x="5397" y="43703"/>
                </a:lnTo>
                <a:lnTo>
                  <a:pt x="5730" y="51995"/>
                </a:lnTo>
                <a:lnTo>
                  <a:pt x="6371" y="107931"/>
                </a:lnTo>
                <a:lnTo>
                  <a:pt x="7333" y="108149"/>
                </a:lnTo>
                <a:lnTo>
                  <a:pt x="8926" y="107342"/>
                </a:lnTo>
                <a:lnTo>
                  <a:pt x="10940" y="105851"/>
                </a:lnTo>
                <a:lnTo>
                  <a:pt x="13236" y="104857"/>
                </a:lnTo>
                <a:lnTo>
                  <a:pt x="15719" y="104195"/>
                </a:lnTo>
                <a:lnTo>
                  <a:pt x="18327" y="103753"/>
                </a:lnTo>
                <a:lnTo>
                  <a:pt x="20066" y="102506"/>
                </a:lnTo>
                <a:lnTo>
                  <a:pt x="21225" y="100722"/>
                </a:lnTo>
                <a:lnTo>
                  <a:pt x="21998" y="98580"/>
                </a:lnTo>
                <a:lnTo>
                  <a:pt x="23465" y="97153"/>
                </a:lnTo>
                <a:lnTo>
                  <a:pt x="25396" y="96201"/>
                </a:lnTo>
                <a:lnTo>
                  <a:pt x="27636" y="95566"/>
                </a:lnTo>
                <a:lnTo>
                  <a:pt x="30081" y="95143"/>
                </a:lnTo>
                <a:lnTo>
                  <a:pt x="32664" y="94861"/>
                </a:lnTo>
                <a:lnTo>
                  <a:pt x="35339" y="94673"/>
                </a:lnTo>
                <a:lnTo>
                  <a:pt x="38074" y="94548"/>
                </a:lnTo>
                <a:lnTo>
                  <a:pt x="43654" y="94409"/>
                </a:lnTo>
                <a:lnTo>
                  <a:pt x="56701" y="94330"/>
                </a:lnTo>
                <a:lnTo>
                  <a:pt x="60887" y="95272"/>
                </a:lnTo>
                <a:lnTo>
                  <a:pt x="64632" y="96852"/>
                </a:lnTo>
                <a:lnTo>
                  <a:pt x="68080" y="98858"/>
                </a:lnTo>
                <a:lnTo>
                  <a:pt x="71332" y="100195"/>
                </a:lnTo>
                <a:lnTo>
                  <a:pt x="74452" y="101087"/>
                </a:lnTo>
                <a:lnTo>
                  <a:pt x="77485" y="101681"/>
                </a:lnTo>
                <a:lnTo>
                  <a:pt x="82364" y="103030"/>
                </a:lnTo>
                <a:lnTo>
                  <a:pt x="95405" y="107068"/>
                </a:lnTo>
                <a:lnTo>
                  <a:pt x="100978" y="109479"/>
                </a:lnTo>
                <a:lnTo>
                  <a:pt x="105647" y="112038"/>
                </a:lnTo>
                <a:lnTo>
                  <a:pt x="109711" y="114697"/>
                </a:lnTo>
                <a:lnTo>
                  <a:pt x="113373" y="117422"/>
                </a:lnTo>
                <a:lnTo>
                  <a:pt x="116767" y="120191"/>
                </a:lnTo>
                <a:lnTo>
                  <a:pt x="119982" y="122990"/>
                </a:lnTo>
                <a:lnTo>
                  <a:pt x="122126" y="125808"/>
                </a:lnTo>
                <a:lnTo>
                  <a:pt x="124508" y="131479"/>
                </a:lnTo>
                <a:lnTo>
                  <a:pt x="125142" y="135278"/>
                </a:lnTo>
                <a:lnTo>
                  <a:pt x="125566" y="139715"/>
                </a:lnTo>
                <a:lnTo>
                  <a:pt x="126245" y="151423"/>
                </a:lnTo>
                <a:lnTo>
                  <a:pt x="126338" y="155564"/>
                </a:lnTo>
                <a:lnTo>
                  <a:pt x="126398" y="165983"/>
                </a:lnTo>
                <a:lnTo>
                  <a:pt x="125450" y="167806"/>
                </a:lnTo>
                <a:lnTo>
                  <a:pt x="123866" y="169020"/>
                </a:lnTo>
                <a:lnTo>
                  <a:pt x="121857" y="169830"/>
                </a:lnTo>
                <a:lnTo>
                  <a:pt x="112006" y="173270"/>
                </a:lnTo>
                <a:lnTo>
                  <a:pt x="105378" y="175520"/>
                </a:lnTo>
                <a:lnTo>
                  <a:pt x="99054" y="177974"/>
                </a:lnTo>
                <a:lnTo>
                  <a:pt x="92934" y="180562"/>
                </a:lnTo>
                <a:lnTo>
                  <a:pt x="5783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60"/>
          <p:cNvSpPr/>
          <p:nvPr/>
        </p:nvSpPr>
        <p:spPr>
          <a:xfrm>
            <a:off x="5557837" y="2880360"/>
            <a:ext cx="144841" cy="360046"/>
          </a:xfrm>
          <a:custGeom>
            <a:avLst/>
            <a:gdLst/>
            <a:ahLst/>
            <a:cxnLst/>
            <a:rect l="0" t="0" r="0" b="0"/>
            <a:pathLst>
              <a:path w="144841" h="360046">
                <a:moveTo>
                  <a:pt x="0" y="0"/>
                </a:moveTo>
                <a:lnTo>
                  <a:pt x="9102" y="9101"/>
                </a:lnTo>
                <a:lnTo>
                  <a:pt x="13688" y="12735"/>
                </a:lnTo>
                <a:lnTo>
                  <a:pt x="18650" y="16110"/>
                </a:lnTo>
                <a:lnTo>
                  <a:pt x="23864" y="19312"/>
                </a:lnTo>
                <a:lnTo>
                  <a:pt x="29244" y="21447"/>
                </a:lnTo>
                <a:lnTo>
                  <a:pt x="34736" y="22870"/>
                </a:lnTo>
                <a:lnTo>
                  <a:pt x="40302" y="23819"/>
                </a:lnTo>
                <a:lnTo>
                  <a:pt x="45918" y="26357"/>
                </a:lnTo>
                <a:lnTo>
                  <a:pt x="51567" y="29954"/>
                </a:lnTo>
                <a:lnTo>
                  <a:pt x="57238" y="34256"/>
                </a:lnTo>
                <a:lnTo>
                  <a:pt x="63876" y="39983"/>
                </a:lnTo>
                <a:lnTo>
                  <a:pt x="71160" y="46657"/>
                </a:lnTo>
                <a:lnTo>
                  <a:pt x="94278" y="68800"/>
                </a:lnTo>
                <a:lnTo>
                  <a:pt x="109426" y="83779"/>
                </a:lnTo>
                <a:lnTo>
                  <a:pt x="113908" y="89190"/>
                </a:lnTo>
                <a:lnTo>
                  <a:pt x="117849" y="94702"/>
                </a:lnTo>
                <a:lnTo>
                  <a:pt x="121428" y="100282"/>
                </a:lnTo>
                <a:lnTo>
                  <a:pt x="125720" y="109717"/>
                </a:lnTo>
                <a:lnTo>
                  <a:pt x="130486" y="121722"/>
                </a:lnTo>
                <a:lnTo>
                  <a:pt x="135568" y="135440"/>
                </a:lnTo>
                <a:lnTo>
                  <a:pt x="138956" y="146491"/>
                </a:lnTo>
                <a:lnTo>
                  <a:pt x="141215" y="155763"/>
                </a:lnTo>
                <a:lnTo>
                  <a:pt x="142721" y="163849"/>
                </a:lnTo>
                <a:lnTo>
                  <a:pt x="143725" y="172098"/>
                </a:lnTo>
                <a:lnTo>
                  <a:pt x="144394" y="180454"/>
                </a:lnTo>
                <a:lnTo>
                  <a:pt x="144840" y="188883"/>
                </a:lnTo>
                <a:lnTo>
                  <a:pt x="144185" y="196407"/>
                </a:lnTo>
                <a:lnTo>
                  <a:pt x="142796" y="203327"/>
                </a:lnTo>
                <a:lnTo>
                  <a:pt x="140917" y="209847"/>
                </a:lnTo>
                <a:lnTo>
                  <a:pt x="136290" y="224710"/>
                </a:lnTo>
                <a:lnTo>
                  <a:pt x="133722" y="232674"/>
                </a:lnTo>
                <a:lnTo>
                  <a:pt x="130106" y="239888"/>
                </a:lnTo>
                <a:lnTo>
                  <a:pt x="125790" y="246603"/>
                </a:lnTo>
                <a:lnTo>
                  <a:pt x="100624" y="280169"/>
                </a:lnTo>
                <a:lnTo>
                  <a:pt x="90895" y="290602"/>
                </a:lnTo>
                <a:lnTo>
                  <a:pt x="79647" y="301367"/>
                </a:lnTo>
                <a:lnTo>
                  <a:pt x="67385" y="312354"/>
                </a:lnTo>
                <a:lnTo>
                  <a:pt x="57306" y="320631"/>
                </a:lnTo>
                <a:lnTo>
                  <a:pt x="48682" y="327101"/>
                </a:lnTo>
                <a:lnTo>
                  <a:pt x="41027" y="332367"/>
                </a:lnTo>
                <a:lnTo>
                  <a:pt x="34971" y="335878"/>
                </a:lnTo>
                <a:lnTo>
                  <a:pt x="29982" y="338219"/>
                </a:lnTo>
                <a:lnTo>
                  <a:pt x="25703" y="339779"/>
                </a:lnTo>
                <a:lnTo>
                  <a:pt x="22850" y="341772"/>
                </a:lnTo>
                <a:lnTo>
                  <a:pt x="20949" y="344053"/>
                </a:lnTo>
                <a:lnTo>
                  <a:pt x="19681" y="346526"/>
                </a:lnTo>
                <a:lnTo>
                  <a:pt x="17883" y="348174"/>
                </a:lnTo>
                <a:lnTo>
                  <a:pt x="15732" y="349274"/>
                </a:lnTo>
                <a:lnTo>
                  <a:pt x="13345" y="350006"/>
                </a:lnTo>
                <a:lnTo>
                  <a:pt x="10802" y="351447"/>
                </a:lnTo>
                <a:lnTo>
                  <a:pt x="8154" y="353361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61"/>
          <p:cNvSpPr/>
          <p:nvPr/>
        </p:nvSpPr>
        <p:spPr>
          <a:xfrm>
            <a:off x="5806440" y="2995671"/>
            <a:ext cx="154306" cy="13277"/>
          </a:xfrm>
          <a:custGeom>
            <a:avLst/>
            <a:gdLst/>
            <a:ahLst/>
            <a:cxnLst/>
            <a:rect l="0" t="0" r="0" b="0"/>
            <a:pathLst>
              <a:path w="154306" h="13277">
                <a:moveTo>
                  <a:pt x="0" y="13276"/>
                </a:moveTo>
                <a:lnTo>
                  <a:pt x="13652" y="8725"/>
                </a:lnTo>
                <a:lnTo>
                  <a:pt x="19579" y="7385"/>
                </a:lnTo>
                <a:lnTo>
                  <a:pt x="25435" y="6491"/>
                </a:lnTo>
                <a:lnTo>
                  <a:pt x="31244" y="5895"/>
                </a:lnTo>
                <a:lnTo>
                  <a:pt x="52938" y="2693"/>
                </a:lnTo>
                <a:lnTo>
                  <a:pt x="66725" y="506"/>
                </a:lnTo>
                <a:lnTo>
                  <a:pt x="82583" y="0"/>
                </a:lnTo>
                <a:lnTo>
                  <a:pt x="99823" y="615"/>
                </a:lnTo>
                <a:lnTo>
                  <a:pt x="154305" y="4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62"/>
          <p:cNvSpPr/>
          <p:nvPr/>
        </p:nvSpPr>
        <p:spPr>
          <a:xfrm>
            <a:off x="5815012" y="306895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8204" y="12594"/>
                </a:lnTo>
                <a:lnTo>
                  <a:pt x="25471" y="11253"/>
                </a:lnTo>
                <a:lnTo>
                  <a:pt x="32221" y="10359"/>
                </a:lnTo>
                <a:lnTo>
                  <a:pt x="38626" y="9764"/>
                </a:lnTo>
                <a:lnTo>
                  <a:pt x="44800" y="9366"/>
                </a:lnTo>
                <a:lnTo>
                  <a:pt x="50822" y="9102"/>
                </a:lnTo>
                <a:lnTo>
                  <a:pt x="56741" y="8925"/>
                </a:lnTo>
                <a:lnTo>
                  <a:pt x="63545" y="7855"/>
                </a:lnTo>
                <a:lnTo>
                  <a:pt x="70939" y="6189"/>
                </a:lnTo>
                <a:lnTo>
                  <a:pt x="78725" y="4126"/>
                </a:lnTo>
                <a:lnTo>
                  <a:pt x="87726" y="2750"/>
                </a:lnTo>
                <a:lnTo>
                  <a:pt x="97536" y="1833"/>
                </a:lnTo>
                <a:lnTo>
                  <a:pt x="107887" y="1222"/>
                </a:lnTo>
                <a:lnTo>
                  <a:pt x="127007" y="54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63"/>
          <p:cNvSpPr/>
          <p:nvPr/>
        </p:nvSpPr>
        <p:spPr>
          <a:xfrm>
            <a:off x="6066366" y="2923222"/>
            <a:ext cx="142982" cy="196972"/>
          </a:xfrm>
          <a:custGeom>
            <a:avLst/>
            <a:gdLst/>
            <a:ahLst/>
            <a:cxnLst/>
            <a:rect l="0" t="0" r="0" b="0"/>
            <a:pathLst>
              <a:path w="142982" h="196972">
                <a:moveTo>
                  <a:pt x="5821" y="0"/>
                </a:moveTo>
                <a:lnTo>
                  <a:pt x="28575" y="0"/>
                </a:lnTo>
                <a:lnTo>
                  <a:pt x="38135" y="953"/>
                </a:lnTo>
                <a:lnTo>
                  <a:pt x="47367" y="2540"/>
                </a:lnTo>
                <a:lnTo>
                  <a:pt x="56378" y="4551"/>
                </a:lnTo>
                <a:lnTo>
                  <a:pt x="63338" y="6844"/>
                </a:lnTo>
                <a:lnTo>
                  <a:pt x="68931" y="9325"/>
                </a:lnTo>
                <a:lnTo>
                  <a:pt x="73611" y="11932"/>
                </a:lnTo>
                <a:lnTo>
                  <a:pt x="77685" y="14622"/>
                </a:lnTo>
                <a:lnTo>
                  <a:pt x="81352" y="17368"/>
                </a:lnTo>
                <a:lnTo>
                  <a:pt x="84750" y="20151"/>
                </a:lnTo>
                <a:lnTo>
                  <a:pt x="87968" y="22959"/>
                </a:lnTo>
                <a:lnTo>
                  <a:pt x="91066" y="25784"/>
                </a:lnTo>
                <a:lnTo>
                  <a:pt x="94083" y="28619"/>
                </a:lnTo>
                <a:lnTo>
                  <a:pt x="96095" y="31462"/>
                </a:lnTo>
                <a:lnTo>
                  <a:pt x="98330" y="37161"/>
                </a:lnTo>
                <a:lnTo>
                  <a:pt x="98927" y="40966"/>
                </a:lnTo>
                <a:lnTo>
                  <a:pt x="99324" y="45408"/>
                </a:lnTo>
                <a:lnTo>
                  <a:pt x="99589" y="50275"/>
                </a:lnTo>
                <a:lnTo>
                  <a:pt x="98813" y="54472"/>
                </a:lnTo>
                <a:lnTo>
                  <a:pt x="97343" y="58222"/>
                </a:lnTo>
                <a:lnTo>
                  <a:pt x="95410" y="61675"/>
                </a:lnTo>
                <a:lnTo>
                  <a:pt x="92217" y="65881"/>
                </a:lnTo>
                <a:lnTo>
                  <a:pt x="88184" y="70591"/>
                </a:lnTo>
                <a:lnTo>
                  <a:pt x="83590" y="75636"/>
                </a:lnTo>
                <a:lnTo>
                  <a:pt x="73405" y="86321"/>
                </a:lnTo>
                <a:lnTo>
                  <a:pt x="28590" y="131457"/>
                </a:lnTo>
                <a:lnTo>
                  <a:pt x="18143" y="142883"/>
                </a:lnTo>
                <a:lnTo>
                  <a:pt x="11178" y="151453"/>
                </a:lnTo>
                <a:lnTo>
                  <a:pt x="6535" y="158118"/>
                </a:lnTo>
                <a:lnTo>
                  <a:pt x="3440" y="164467"/>
                </a:lnTo>
                <a:lnTo>
                  <a:pt x="1376" y="170605"/>
                </a:lnTo>
                <a:lnTo>
                  <a:pt x="0" y="176602"/>
                </a:lnTo>
                <a:lnTo>
                  <a:pt x="35" y="181552"/>
                </a:lnTo>
                <a:lnTo>
                  <a:pt x="1012" y="185805"/>
                </a:lnTo>
                <a:lnTo>
                  <a:pt x="2615" y="189592"/>
                </a:lnTo>
                <a:lnTo>
                  <a:pt x="4636" y="192117"/>
                </a:lnTo>
                <a:lnTo>
                  <a:pt x="6936" y="193801"/>
                </a:lnTo>
                <a:lnTo>
                  <a:pt x="9422" y="194923"/>
                </a:lnTo>
                <a:lnTo>
                  <a:pt x="12984" y="195671"/>
                </a:lnTo>
                <a:lnTo>
                  <a:pt x="17264" y="196170"/>
                </a:lnTo>
                <a:lnTo>
                  <a:pt x="22022" y="196503"/>
                </a:lnTo>
                <a:lnTo>
                  <a:pt x="27100" y="196724"/>
                </a:lnTo>
                <a:lnTo>
                  <a:pt x="37821" y="196971"/>
                </a:lnTo>
                <a:lnTo>
                  <a:pt x="47157" y="196084"/>
                </a:lnTo>
                <a:lnTo>
                  <a:pt x="59096" y="194540"/>
                </a:lnTo>
                <a:lnTo>
                  <a:pt x="72770" y="192558"/>
                </a:lnTo>
                <a:lnTo>
                  <a:pt x="83791" y="191237"/>
                </a:lnTo>
                <a:lnTo>
                  <a:pt x="93044" y="190356"/>
                </a:lnTo>
                <a:lnTo>
                  <a:pt x="101117" y="189769"/>
                </a:lnTo>
                <a:lnTo>
                  <a:pt x="108404" y="188426"/>
                </a:lnTo>
                <a:lnTo>
                  <a:pt x="115167" y="186577"/>
                </a:lnTo>
                <a:lnTo>
                  <a:pt x="142981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64"/>
          <p:cNvSpPr/>
          <p:nvPr/>
        </p:nvSpPr>
        <p:spPr>
          <a:xfrm>
            <a:off x="6312217" y="2888932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0" y="30178"/>
                </a:lnTo>
                <a:lnTo>
                  <a:pt x="10583" y="33454"/>
                </a:lnTo>
                <a:lnTo>
                  <a:pt x="12770" y="36590"/>
                </a:lnTo>
                <a:lnTo>
                  <a:pt x="14229" y="44396"/>
                </a:lnTo>
                <a:lnTo>
                  <a:pt x="15201" y="55315"/>
                </a:lnTo>
                <a:lnTo>
                  <a:pt x="15849" y="68309"/>
                </a:lnTo>
                <a:lnTo>
                  <a:pt x="17233" y="77924"/>
                </a:lnTo>
                <a:lnTo>
                  <a:pt x="19109" y="85287"/>
                </a:lnTo>
                <a:lnTo>
                  <a:pt x="21312" y="91148"/>
                </a:lnTo>
                <a:lnTo>
                  <a:pt x="22781" y="96960"/>
                </a:lnTo>
                <a:lnTo>
                  <a:pt x="23760" y="102740"/>
                </a:lnTo>
                <a:lnTo>
                  <a:pt x="24412" y="108499"/>
                </a:lnTo>
                <a:lnTo>
                  <a:pt x="25800" y="117100"/>
                </a:lnTo>
                <a:lnTo>
                  <a:pt x="31351" y="148150"/>
                </a:lnTo>
                <a:lnTo>
                  <a:pt x="32331" y="154964"/>
                </a:lnTo>
                <a:lnTo>
                  <a:pt x="32984" y="160459"/>
                </a:lnTo>
                <a:lnTo>
                  <a:pt x="33419" y="166028"/>
                </a:lnTo>
                <a:lnTo>
                  <a:pt x="33710" y="171645"/>
                </a:lnTo>
                <a:lnTo>
                  <a:pt x="33903" y="177295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65"/>
          <p:cNvSpPr/>
          <p:nvPr/>
        </p:nvSpPr>
        <p:spPr>
          <a:xfrm>
            <a:off x="4306252" y="3420572"/>
            <a:ext cx="170736" cy="291268"/>
          </a:xfrm>
          <a:custGeom>
            <a:avLst/>
            <a:gdLst/>
            <a:ahLst/>
            <a:cxnLst/>
            <a:rect l="0" t="0" r="0" b="0"/>
            <a:pathLst>
              <a:path w="170736" h="291268">
                <a:moveTo>
                  <a:pt x="0" y="25573"/>
                </a:moveTo>
                <a:lnTo>
                  <a:pt x="4551" y="21022"/>
                </a:lnTo>
                <a:lnTo>
                  <a:pt x="8749" y="18729"/>
                </a:lnTo>
                <a:lnTo>
                  <a:pt x="14405" y="16248"/>
                </a:lnTo>
                <a:lnTo>
                  <a:pt x="21034" y="13641"/>
                </a:lnTo>
                <a:lnTo>
                  <a:pt x="27357" y="10951"/>
                </a:lnTo>
                <a:lnTo>
                  <a:pt x="39464" y="5421"/>
                </a:lnTo>
                <a:lnTo>
                  <a:pt x="45359" y="3566"/>
                </a:lnTo>
                <a:lnTo>
                  <a:pt x="51195" y="2329"/>
                </a:lnTo>
                <a:lnTo>
                  <a:pt x="56990" y="1505"/>
                </a:lnTo>
                <a:lnTo>
                  <a:pt x="63711" y="955"/>
                </a:lnTo>
                <a:lnTo>
                  <a:pt x="71049" y="588"/>
                </a:lnTo>
                <a:lnTo>
                  <a:pt x="85870" y="181"/>
                </a:lnTo>
                <a:lnTo>
                  <a:pt x="98807" y="0"/>
                </a:lnTo>
                <a:lnTo>
                  <a:pt x="106829" y="904"/>
                </a:lnTo>
                <a:lnTo>
                  <a:pt x="115986" y="2459"/>
                </a:lnTo>
                <a:lnTo>
                  <a:pt x="125902" y="4449"/>
                </a:lnTo>
                <a:lnTo>
                  <a:pt x="134417" y="6728"/>
                </a:lnTo>
                <a:lnTo>
                  <a:pt x="141999" y="9199"/>
                </a:lnTo>
                <a:lnTo>
                  <a:pt x="148958" y="11800"/>
                </a:lnTo>
                <a:lnTo>
                  <a:pt x="154550" y="15438"/>
                </a:lnTo>
                <a:lnTo>
                  <a:pt x="159231" y="19769"/>
                </a:lnTo>
                <a:lnTo>
                  <a:pt x="163304" y="24561"/>
                </a:lnTo>
                <a:lnTo>
                  <a:pt x="166019" y="29661"/>
                </a:lnTo>
                <a:lnTo>
                  <a:pt x="167830" y="34965"/>
                </a:lnTo>
                <a:lnTo>
                  <a:pt x="169036" y="40407"/>
                </a:lnTo>
                <a:lnTo>
                  <a:pt x="169841" y="45940"/>
                </a:lnTo>
                <a:lnTo>
                  <a:pt x="170377" y="51533"/>
                </a:lnTo>
                <a:lnTo>
                  <a:pt x="170735" y="57167"/>
                </a:lnTo>
                <a:lnTo>
                  <a:pt x="170021" y="63780"/>
                </a:lnTo>
                <a:lnTo>
                  <a:pt x="168592" y="71047"/>
                </a:lnTo>
                <a:lnTo>
                  <a:pt x="166687" y="78749"/>
                </a:lnTo>
                <a:lnTo>
                  <a:pt x="164465" y="85789"/>
                </a:lnTo>
                <a:lnTo>
                  <a:pt x="162031" y="92386"/>
                </a:lnTo>
                <a:lnTo>
                  <a:pt x="159456" y="98690"/>
                </a:lnTo>
                <a:lnTo>
                  <a:pt x="156786" y="106703"/>
                </a:lnTo>
                <a:lnTo>
                  <a:pt x="154054" y="115854"/>
                </a:lnTo>
                <a:lnTo>
                  <a:pt x="151280" y="125765"/>
                </a:lnTo>
                <a:lnTo>
                  <a:pt x="147526" y="134278"/>
                </a:lnTo>
                <a:lnTo>
                  <a:pt x="143119" y="141858"/>
                </a:lnTo>
                <a:lnTo>
                  <a:pt x="138274" y="148816"/>
                </a:lnTo>
                <a:lnTo>
                  <a:pt x="132188" y="159170"/>
                </a:lnTo>
                <a:lnTo>
                  <a:pt x="125273" y="171787"/>
                </a:lnTo>
                <a:lnTo>
                  <a:pt x="117805" y="185914"/>
                </a:lnTo>
                <a:lnTo>
                  <a:pt x="111874" y="199142"/>
                </a:lnTo>
                <a:lnTo>
                  <a:pt x="106968" y="211771"/>
                </a:lnTo>
                <a:lnTo>
                  <a:pt x="102744" y="224000"/>
                </a:lnTo>
                <a:lnTo>
                  <a:pt x="98976" y="234057"/>
                </a:lnTo>
                <a:lnTo>
                  <a:pt x="95512" y="242667"/>
                </a:lnTo>
                <a:lnTo>
                  <a:pt x="92250" y="250312"/>
                </a:lnTo>
                <a:lnTo>
                  <a:pt x="90075" y="256362"/>
                </a:lnTo>
                <a:lnTo>
                  <a:pt x="88625" y="261347"/>
                </a:lnTo>
                <a:lnTo>
                  <a:pt x="87658" y="265623"/>
                </a:lnTo>
                <a:lnTo>
                  <a:pt x="87966" y="269426"/>
                </a:lnTo>
                <a:lnTo>
                  <a:pt x="89124" y="272914"/>
                </a:lnTo>
                <a:lnTo>
                  <a:pt x="93275" y="280805"/>
                </a:lnTo>
                <a:lnTo>
                  <a:pt x="93994" y="286723"/>
                </a:lnTo>
                <a:lnTo>
                  <a:pt x="95048" y="288255"/>
                </a:lnTo>
                <a:lnTo>
                  <a:pt x="96703" y="289277"/>
                </a:lnTo>
                <a:lnTo>
                  <a:pt x="101082" y="290412"/>
                </a:lnTo>
                <a:lnTo>
                  <a:pt x="106203" y="290917"/>
                </a:lnTo>
                <a:lnTo>
                  <a:pt x="116734" y="291141"/>
                </a:lnTo>
                <a:lnTo>
                  <a:pt x="131108" y="291267"/>
                </a:lnTo>
                <a:lnTo>
                  <a:pt x="145732" y="282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66"/>
          <p:cNvSpPr/>
          <p:nvPr/>
        </p:nvSpPr>
        <p:spPr>
          <a:xfrm>
            <a:off x="4486275" y="3557587"/>
            <a:ext cx="205741" cy="154306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205740" y="0"/>
                </a:moveTo>
                <a:lnTo>
                  <a:pt x="164102" y="41638"/>
                </a:lnTo>
                <a:lnTo>
                  <a:pt x="156073" y="48714"/>
                </a:lnTo>
                <a:lnTo>
                  <a:pt x="134453" y="66735"/>
                </a:lnTo>
                <a:lnTo>
                  <a:pt x="117258" y="78780"/>
                </a:lnTo>
                <a:lnTo>
                  <a:pt x="96270" y="92525"/>
                </a:lnTo>
                <a:lnTo>
                  <a:pt x="55169" y="118275"/>
                </a:lnTo>
                <a:lnTo>
                  <a:pt x="30552" y="132894"/>
                </a:lnTo>
                <a:lnTo>
                  <a:pt x="22273" y="138126"/>
                </a:lnTo>
                <a:lnTo>
                  <a:pt x="15801" y="142566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67"/>
          <p:cNvSpPr/>
          <p:nvPr/>
        </p:nvSpPr>
        <p:spPr>
          <a:xfrm>
            <a:off x="4494847" y="3600450"/>
            <a:ext cx="188596" cy="137161"/>
          </a:xfrm>
          <a:custGeom>
            <a:avLst/>
            <a:gdLst/>
            <a:ahLst/>
            <a:cxnLst/>
            <a:rect l="0" t="0" r="0" b="0"/>
            <a:pathLst>
              <a:path w="188596" h="137161">
                <a:moveTo>
                  <a:pt x="0" y="0"/>
                </a:moveTo>
                <a:lnTo>
                  <a:pt x="9102" y="9101"/>
                </a:lnTo>
                <a:lnTo>
                  <a:pt x="13688" y="11782"/>
                </a:lnTo>
                <a:lnTo>
                  <a:pt x="18650" y="13570"/>
                </a:lnTo>
                <a:lnTo>
                  <a:pt x="23864" y="14761"/>
                </a:lnTo>
                <a:lnTo>
                  <a:pt x="28292" y="16508"/>
                </a:lnTo>
                <a:lnTo>
                  <a:pt x="32196" y="18625"/>
                </a:lnTo>
                <a:lnTo>
                  <a:pt x="35752" y="20989"/>
                </a:lnTo>
                <a:lnTo>
                  <a:pt x="39074" y="23518"/>
                </a:lnTo>
                <a:lnTo>
                  <a:pt x="42242" y="26156"/>
                </a:lnTo>
                <a:lnTo>
                  <a:pt x="45306" y="28867"/>
                </a:lnTo>
                <a:lnTo>
                  <a:pt x="51251" y="34419"/>
                </a:lnTo>
                <a:lnTo>
                  <a:pt x="54170" y="37234"/>
                </a:lnTo>
                <a:lnTo>
                  <a:pt x="58021" y="39110"/>
                </a:lnTo>
                <a:lnTo>
                  <a:pt x="62493" y="40361"/>
                </a:lnTo>
                <a:lnTo>
                  <a:pt x="67380" y="41195"/>
                </a:lnTo>
                <a:lnTo>
                  <a:pt x="71590" y="42703"/>
                </a:lnTo>
                <a:lnTo>
                  <a:pt x="75349" y="44661"/>
                </a:lnTo>
                <a:lnTo>
                  <a:pt x="97328" y="59199"/>
                </a:lnTo>
                <a:lnTo>
                  <a:pt x="102985" y="64230"/>
                </a:lnTo>
                <a:lnTo>
                  <a:pt x="107709" y="69490"/>
                </a:lnTo>
                <a:lnTo>
                  <a:pt x="111811" y="74902"/>
                </a:lnTo>
                <a:lnTo>
                  <a:pt x="116451" y="80414"/>
                </a:lnTo>
                <a:lnTo>
                  <a:pt x="121449" y="85995"/>
                </a:lnTo>
                <a:lnTo>
                  <a:pt x="131130" y="96322"/>
                </a:lnTo>
                <a:lnTo>
                  <a:pt x="138607" y="104087"/>
                </a:lnTo>
                <a:lnTo>
                  <a:pt x="142887" y="107491"/>
                </a:lnTo>
                <a:lnTo>
                  <a:pt x="147646" y="110713"/>
                </a:lnTo>
                <a:lnTo>
                  <a:pt x="152723" y="113814"/>
                </a:lnTo>
                <a:lnTo>
                  <a:pt x="157060" y="116833"/>
                </a:lnTo>
                <a:lnTo>
                  <a:pt x="160904" y="119799"/>
                </a:lnTo>
                <a:lnTo>
                  <a:pt x="164420" y="122728"/>
                </a:lnTo>
                <a:lnTo>
                  <a:pt x="167716" y="124681"/>
                </a:lnTo>
                <a:lnTo>
                  <a:pt x="170865" y="125983"/>
                </a:lnTo>
                <a:lnTo>
                  <a:pt x="173918" y="126851"/>
                </a:lnTo>
                <a:lnTo>
                  <a:pt x="176905" y="128382"/>
                </a:lnTo>
                <a:lnTo>
                  <a:pt x="179849" y="130355"/>
                </a:lnTo>
                <a:lnTo>
                  <a:pt x="18859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68"/>
          <p:cNvSpPr/>
          <p:nvPr/>
        </p:nvSpPr>
        <p:spPr>
          <a:xfrm>
            <a:off x="4889182" y="3514725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0" y="0"/>
                </a:moveTo>
                <a:lnTo>
                  <a:pt x="4551" y="18203"/>
                </a:lnTo>
                <a:lnTo>
                  <a:pt x="5892" y="24517"/>
                </a:lnTo>
                <a:lnTo>
                  <a:pt x="6785" y="29680"/>
                </a:lnTo>
                <a:lnTo>
                  <a:pt x="7381" y="34074"/>
                </a:lnTo>
                <a:lnTo>
                  <a:pt x="7778" y="38908"/>
                </a:lnTo>
                <a:lnTo>
                  <a:pt x="8043" y="44036"/>
                </a:lnTo>
                <a:lnTo>
                  <a:pt x="8337" y="54814"/>
                </a:lnTo>
                <a:lnTo>
                  <a:pt x="8571" y="159479"/>
                </a:lnTo>
                <a:lnTo>
                  <a:pt x="8572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69"/>
          <p:cNvSpPr/>
          <p:nvPr/>
        </p:nvSpPr>
        <p:spPr>
          <a:xfrm>
            <a:off x="4794884" y="3574837"/>
            <a:ext cx="197169" cy="8468"/>
          </a:xfrm>
          <a:custGeom>
            <a:avLst/>
            <a:gdLst/>
            <a:ahLst/>
            <a:cxnLst/>
            <a:rect l="0" t="0" r="0" b="0"/>
            <a:pathLst>
              <a:path w="197169" h="8468">
                <a:moveTo>
                  <a:pt x="0" y="8467"/>
                </a:moveTo>
                <a:lnTo>
                  <a:pt x="18204" y="3917"/>
                </a:lnTo>
                <a:lnTo>
                  <a:pt x="24519" y="2576"/>
                </a:lnTo>
                <a:lnTo>
                  <a:pt x="29681" y="1683"/>
                </a:lnTo>
                <a:lnTo>
                  <a:pt x="34075" y="1087"/>
                </a:lnTo>
                <a:lnTo>
                  <a:pt x="48434" y="690"/>
                </a:lnTo>
                <a:lnTo>
                  <a:pt x="139764" y="0"/>
                </a:lnTo>
                <a:lnTo>
                  <a:pt x="150326" y="917"/>
                </a:lnTo>
                <a:lnTo>
                  <a:pt x="160225" y="2482"/>
                </a:lnTo>
                <a:lnTo>
                  <a:pt x="169682" y="4477"/>
                </a:lnTo>
                <a:lnTo>
                  <a:pt x="176939" y="5807"/>
                </a:lnTo>
                <a:lnTo>
                  <a:pt x="182730" y="6694"/>
                </a:lnTo>
                <a:lnTo>
                  <a:pt x="197168" y="84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70"/>
          <p:cNvSpPr/>
          <p:nvPr/>
        </p:nvSpPr>
        <p:spPr>
          <a:xfrm>
            <a:off x="5103495" y="3480435"/>
            <a:ext cx="25718" cy="197168"/>
          </a:xfrm>
          <a:custGeom>
            <a:avLst/>
            <a:gdLst/>
            <a:ahLst/>
            <a:cxnLst/>
            <a:rect l="0" t="0" r="0" b="0"/>
            <a:pathLst>
              <a:path w="25718" h="197168">
                <a:moveTo>
                  <a:pt x="0" y="0"/>
                </a:moveTo>
                <a:lnTo>
                  <a:pt x="4550" y="9101"/>
                </a:lnTo>
                <a:lnTo>
                  <a:pt x="6843" y="14640"/>
                </a:lnTo>
                <a:lnTo>
                  <a:pt x="9324" y="21190"/>
                </a:lnTo>
                <a:lnTo>
                  <a:pt x="14622" y="36087"/>
                </a:lnTo>
                <a:lnTo>
                  <a:pt x="20151" y="52233"/>
                </a:lnTo>
                <a:lnTo>
                  <a:pt x="22006" y="63397"/>
                </a:lnTo>
                <a:lnTo>
                  <a:pt x="23243" y="76555"/>
                </a:lnTo>
                <a:lnTo>
                  <a:pt x="25717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71"/>
          <p:cNvSpPr/>
          <p:nvPr/>
        </p:nvSpPr>
        <p:spPr>
          <a:xfrm>
            <a:off x="5258991" y="3557587"/>
            <a:ext cx="204378" cy="171451"/>
          </a:xfrm>
          <a:custGeom>
            <a:avLst/>
            <a:gdLst/>
            <a:ahLst/>
            <a:cxnLst/>
            <a:rect l="0" t="0" r="0" b="0"/>
            <a:pathLst>
              <a:path w="204378" h="171451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6" y="16110"/>
                </a:lnTo>
                <a:lnTo>
                  <a:pt x="0" y="19313"/>
                </a:lnTo>
                <a:lnTo>
                  <a:pt x="556" y="21448"/>
                </a:lnTo>
                <a:lnTo>
                  <a:pt x="1878" y="22871"/>
                </a:lnTo>
                <a:lnTo>
                  <a:pt x="3713" y="23820"/>
                </a:lnTo>
                <a:lnTo>
                  <a:pt x="8290" y="24874"/>
                </a:lnTo>
                <a:lnTo>
                  <a:pt x="13500" y="25343"/>
                </a:lnTo>
                <a:lnTo>
                  <a:pt x="18991" y="25551"/>
                </a:lnTo>
                <a:lnTo>
                  <a:pt x="22741" y="24654"/>
                </a:lnTo>
                <a:lnTo>
                  <a:pt x="27146" y="23104"/>
                </a:lnTo>
                <a:lnTo>
                  <a:pt x="31988" y="21117"/>
                </a:lnTo>
                <a:lnTo>
                  <a:pt x="41883" y="18841"/>
                </a:lnTo>
                <a:lnTo>
                  <a:pt x="55147" y="16371"/>
                </a:lnTo>
                <a:lnTo>
                  <a:pt x="70658" y="13771"/>
                </a:lnTo>
                <a:lnTo>
                  <a:pt x="83855" y="12038"/>
                </a:lnTo>
                <a:lnTo>
                  <a:pt x="95512" y="10883"/>
                </a:lnTo>
                <a:lnTo>
                  <a:pt x="106140" y="10113"/>
                </a:lnTo>
                <a:lnTo>
                  <a:pt x="117987" y="9599"/>
                </a:lnTo>
                <a:lnTo>
                  <a:pt x="143852" y="9029"/>
                </a:lnTo>
                <a:lnTo>
                  <a:pt x="154559" y="9829"/>
                </a:lnTo>
                <a:lnTo>
                  <a:pt x="163603" y="11316"/>
                </a:lnTo>
                <a:lnTo>
                  <a:pt x="171536" y="13258"/>
                </a:lnTo>
                <a:lnTo>
                  <a:pt x="177778" y="14554"/>
                </a:lnTo>
                <a:lnTo>
                  <a:pt x="182891" y="15418"/>
                </a:lnTo>
                <a:lnTo>
                  <a:pt x="187253" y="15994"/>
                </a:lnTo>
                <a:lnTo>
                  <a:pt x="191113" y="17330"/>
                </a:lnTo>
                <a:lnTo>
                  <a:pt x="194639" y="19173"/>
                </a:lnTo>
                <a:lnTo>
                  <a:pt x="197942" y="21355"/>
                </a:lnTo>
                <a:lnTo>
                  <a:pt x="200145" y="24714"/>
                </a:lnTo>
                <a:lnTo>
                  <a:pt x="201612" y="28858"/>
                </a:lnTo>
                <a:lnTo>
                  <a:pt x="202591" y="33527"/>
                </a:lnTo>
                <a:lnTo>
                  <a:pt x="203244" y="37591"/>
                </a:lnTo>
                <a:lnTo>
                  <a:pt x="203679" y="41253"/>
                </a:lnTo>
                <a:lnTo>
                  <a:pt x="203969" y="44647"/>
                </a:lnTo>
                <a:lnTo>
                  <a:pt x="204162" y="47863"/>
                </a:lnTo>
                <a:lnTo>
                  <a:pt x="204377" y="53975"/>
                </a:lnTo>
                <a:lnTo>
                  <a:pt x="203482" y="58843"/>
                </a:lnTo>
                <a:lnTo>
                  <a:pt x="201933" y="64946"/>
                </a:lnTo>
                <a:lnTo>
                  <a:pt x="199947" y="71873"/>
                </a:lnTo>
                <a:lnTo>
                  <a:pt x="195765" y="79347"/>
                </a:lnTo>
                <a:lnTo>
                  <a:pt x="190121" y="87188"/>
                </a:lnTo>
                <a:lnTo>
                  <a:pt x="183500" y="95273"/>
                </a:lnTo>
                <a:lnTo>
                  <a:pt x="177181" y="101616"/>
                </a:lnTo>
                <a:lnTo>
                  <a:pt x="171064" y="106796"/>
                </a:lnTo>
                <a:lnTo>
                  <a:pt x="138456" y="131056"/>
                </a:lnTo>
                <a:lnTo>
                  <a:pt x="130007" y="136901"/>
                </a:lnTo>
                <a:lnTo>
                  <a:pt x="122469" y="141750"/>
                </a:lnTo>
                <a:lnTo>
                  <a:pt x="115539" y="145935"/>
                </a:lnTo>
                <a:lnTo>
                  <a:pt x="109013" y="148725"/>
                </a:lnTo>
                <a:lnTo>
                  <a:pt x="102759" y="150585"/>
                </a:lnTo>
                <a:lnTo>
                  <a:pt x="96683" y="151825"/>
                </a:lnTo>
                <a:lnTo>
                  <a:pt x="90728" y="153604"/>
                </a:lnTo>
                <a:lnTo>
                  <a:pt x="84854" y="155743"/>
                </a:lnTo>
                <a:lnTo>
                  <a:pt x="79032" y="158121"/>
                </a:lnTo>
                <a:lnTo>
                  <a:pt x="72293" y="160659"/>
                </a:lnTo>
                <a:lnTo>
                  <a:pt x="57186" y="166019"/>
                </a:lnTo>
                <a:lnTo>
                  <a:pt x="49157" y="167829"/>
                </a:lnTo>
                <a:lnTo>
                  <a:pt x="40947" y="169037"/>
                </a:lnTo>
                <a:lnTo>
                  <a:pt x="15954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72"/>
          <p:cNvSpPr/>
          <p:nvPr/>
        </p:nvSpPr>
        <p:spPr>
          <a:xfrm>
            <a:off x="5249227" y="3489166"/>
            <a:ext cx="231458" cy="42705"/>
          </a:xfrm>
          <a:custGeom>
            <a:avLst/>
            <a:gdLst/>
            <a:ahLst/>
            <a:cxnLst/>
            <a:rect l="0" t="0" r="0" b="0"/>
            <a:pathLst>
              <a:path w="231458" h="42705">
                <a:moveTo>
                  <a:pt x="0" y="42704"/>
                </a:moveTo>
                <a:lnTo>
                  <a:pt x="9102" y="33602"/>
                </a:lnTo>
                <a:lnTo>
                  <a:pt x="12735" y="30921"/>
                </a:lnTo>
                <a:lnTo>
                  <a:pt x="16110" y="29133"/>
                </a:lnTo>
                <a:lnTo>
                  <a:pt x="19313" y="27942"/>
                </a:lnTo>
                <a:lnTo>
                  <a:pt x="23353" y="26195"/>
                </a:lnTo>
                <a:lnTo>
                  <a:pt x="32921" y="21714"/>
                </a:lnTo>
                <a:lnTo>
                  <a:pt x="40045" y="19185"/>
                </a:lnTo>
                <a:lnTo>
                  <a:pt x="48604" y="16547"/>
                </a:lnTo>
                <a:lnTo>
                  <a:pt x="58121" y="13836"/>
                </a:lnTo>
                <a:lnTo>
                  <a:pt x="66369" y="12029"/>
                </a:lnTo>
                <a:lnTo>
                  <a:pt x="73774" y="10823"/>
                </a:lnTo>
                <a:lnTo>
                  <a:pt x="80615" y="10020"/>
                </a:lnTo>
                <a:lnTo>
                  <a:pt x="87081" y="9485"/>
                </a:lnTo>
                <a:lnTo>
                  <a:pt x="93296" y="9128"/>
                </a:lnTo>
                <a:lnTo>
                  <a:pt x="105282" y="8731"/>
                </a:lnTo>
                <a:lnTo>
                  <a:pt x="116960" y="8554"/>
                </a:lnTo>
                <a:lnTo>
                  <a:pt x="123693" y="7555"/>
                </a:lnTo>
                <a:lnTo>
                  <a:pt x="131040" y="5936"/>
                </a:lnTo>
                <a:lnTo>
                  <a:pt x="138794" y="3905"/>
                </a:lnTo>
                <a:lnTo>
                  <a:pt x="149680" y="2550"/>
                </a:lnTo>
                <a:lnTo>
                  <a:pt x="162651" y="1647"/>
                </a:lnTo>
                <a:lnTo>
                  <a:pt x="198053" y="376"/>
                </a:lnTo>
                <a:lnTo>
                  <a:pt x="218068" y="0"/>
                </a:lnTo>
                <a:lnTo>
                  <a:pt x="231457" y="8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73"/>
          <p:cNvSpPr/>
          <p:nvPr/>
        </p:nvSpPr>
        <p:spPr>
          <a:xfrm>
            <a:off x="5103495" y="3523297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5717" y="19313"/>
                </a:lnTo>
                <a:lnTo>
                  <a:pt x="24765" y="25258"/>
                </a:lnTo>
                <a:lnTo>
                  <a:pt x="23177" y="33031"/>
                </a:lnTo>
                <a:lnTo>
                  <a:pt x="21167" y="42023"/>
                </a:lnTo>
                <a:lnTo>
                  <a:pt x="19825" y="49923"/>
                </a:lnTo>
                <a:lnTo>
                  <a:pt x="18932" y="57094"/>
                </a:lnTo>
                <a:lnTo>
                  <a:pt x="18336" y="63780"/>
                </a:lnTo>
                <a:lnTo>
                  <a:pt x="17939" y="70143"/>
                </a:lnTo>
                <a:lnTo>
                  <a:pt x="17498" y="82292"/>
                </a:lnTo>
                <a:lnTo>
                  <a:pt x="16428" y="89151"/>
                </a:lnTo>
                <a:lnTo>
                  <a:pt x="14762" y="96582"/>
                </a:lnTo>
                <a:lnTo>
                  <a:pt x="12698" y="104393"/>
                </a:lnTo>
                <a:lnTo>
                  <a:pt x="11323" y="111505"/>
                </a:lnTo>
                <a:lnTo>
                  <a:pt x="10406" y="118152"/>
                </a:lnTo>
                <a:lnTo>
                  <a:pt x="9795" y="124488"/>
                </a:lnTo>
                <a:lnTo>
                  <a:pt x="9387" y="129665"/>
                </a:lnTo>
                <a:lnTo>
                  <a:pt x="9116" y="134068"/>
                </a:lnTo>
                <a:lnTo>
                  <a:pt x="8814" y="141501"/>
                </a:lnTo>
                <a:lnTo>
                  <a:pt x="8679" y="147980"/>
                </a:lnTo>
                <a:lnTo>
                  <a:pt x="8573" y="204544"/>
                </a:lnTo>
                <a:lnTo>
                  <a:pt x="7620" y="208753"/>
                </a:lnTo>
                <a:lnTo>
                  <a:pt x="6032" y="21251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74"/>
          <p:cNvSpPr/>
          <p:nvPr/>
        </p:nvSpPr>
        <p:spPr>
          <a:xfrm>
            <a:off x="5617845" y="3497933"/>
            <a:ext cx="197168" cy="16793"/>
          </a:xfrm>
          <a:custGeom>
            <a:avLst/>
            <a:gdLst/>
            <a:ahLst/>
            <a:cxnLst/>
            <a:rect l="0" t="0" r="0" b="0"/>
            <a:pathLst>
              <a:path w="197168" h="16793">
                <a:moveTo>
                  <a:pt x="0" y="8219"/>
                </a:moveTo>
                <a:lnTo>
                  <a:pt x="34074" y="8219"/>
                </a:lnTo>
                <a:lnTo>
                  <a:pt x="38908" y="7267"/>
                </a:lnTo>
                <a:lnTo>
                  <a:pt x="44036" y="5679"/>
                </a:lnTo>
                <a:lnTo>
                  <a:pt x="49360" y="3668"/>
                </a:lnTo>
                <a:lnTo>
                  <a:pt x="56719" y="2328"/>
                </a:lnTo>
                <a:lnTo>
                  <a:pt x="65435" y="1434"/>
                </a:lnTo>
                <a:lnTo>
                  <a:pt x="75056" y="838"/>
                </a:lnTo>
                <a:lnTo>
                  <a:pt x="95905" y="176"/>
                </a:lnTo>
                <a:lnTo>
                  <a:pt x="106799" y="0"/>
                </a:lnTo>
                <a:lnTo>
                  <a:pt x="117872" y="835"/>
                </a:lnTo>
                <a:lnTo>
                  <a:pt x="129064" y="2344"/>
                </a:lnTo>
                <a:lnTo>
                  <a:pt x="140335" y="4302"/>
                </a:lnTo>
                <a:lnTo>
                  <a:pt x="150706" y="6560"/>
                </a:lnTo>
                <a:lnTo>
                  <a:pt x="160479" y="9018"/>
                </a:lnTo>
                <a:lnTo>
                  <a:pt x="169850" y="11609"/>
                </a:lnTo>
                <a:lnTo>
                  <a:pt x="177051" y="13337"/>
                </a:lnTo>
                <a:lnTo>
                  <a:pt x="182804" y="14488"/>
                </a:lnTo>
                <a:lnTo>
                  <a:pt x="197167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75"/>
          <p:cNvSpPr/>
          <p:nvPr/>
        </p:nvSpPr>
        <p:spPr>
          <a:xfrm>
            <a:off x="5669279" y="3617991"/>
            <a:ext cx="205742" cy="42467"/>
          </a:xfrm>
          <a:custGeom>
            <a:avLst/>
            <a:gdLst/>
            <a:ahLst/>
            <a:cxnLst/>
            <a:rect l="0" t="0" r="0" b="0"/>
            <a:pathLst>
              <a:path w="205742" h="42467">
                <a:moveTo>
                  <a:pt x="0" y="42466"/>
                </a:moveTo>
                <a:lnTo>
                  <a:pt x="13653" y="37915"/>
                </a:lnTo>
                <a:lnTo>
                  <a:pt x="19579" y="35622"/>
                </a:lnTo>
                <a:lnTo>
                  <a:pt x="25436" y="33141"/>
                </a:lnTo>
                <a:lnTo>
                  <a:pt x="31245" y="30535"/>
                </a:lnTo>
                <a:lnTo>
                  <a:pt x="41785" y="27844"/>
                </a:lnTo>
                <a:lnTo>
                  <a:pt x="55480" y="25098"/>
                </a:lnTo>
                <a:lnTo>
                  <a:pt x="71277" y="22315"/>
                </a:lnTo>
                <a:lnTo>
                  <a:pt x="83713" y="19507"/>
                </a:lnTo>
                <a:lnTo>
                  <a:pt x="93909" y="16683"/>
                </a:lnTo>
                <a:lnTo>
                  <a:pt x="102611" y="13847"/>
                </a:lnTo>
                <a:lnTo>
                  <a:pt x="111270" y="11957"/>
                </a:lnTo>
                <a:lnTo>
                  <a:pt x="119900" y="10696"/>
                </a:lnTo>
                <a:lnTo>
                  <a:pt x="128511" y="9856"/>
                </a:lnTo>
                <a:lnTo>
                  <a:pt x="137109" y="8344"/>
                </a:lnTo>
                <a:lnTo>
                  <a:pt x="145699" y="6383"/>
                </a:lnTo>
                <a:lnTo>
                  <a:pt x="154283" y="4123"/>
                </a:lnTo>
                <a:lnTo>
                  <a:pt x="161911" y="2617"/>
                </a:lnTo>
                <a:lnTo>
                  <a:pt x="168900" y="1612"/>
                </a:lnTo>
                <a:lnTo>
                  <a:pt x="175466" y="943"/>
                </a:lnTo>
                <a:lnTo>
                  <a:pt x="180795" y="497"/>
                </a:lnTo>
                <a:lnTo>
                  <a:pt x="185300" y="199"/>
                </a:lnTo>
                <a:lnTo>
                  <a:pt x="189256" y="0"/>
                </a:lnTo>
                <a:lnTo>
                  <a:pt x="192846" y="821"/>
                </a:lnTo>
                <a:lnTo>
                  <a:pt x="196192" y="2320"/>
                </a:lnTo>
                <a:lnTo>
                  <a:pt x="205741" y="8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76"/>
          <p:cNvSpPr/>
          <p:nvPr/>
        </p:nvSpPr>
        <p:spPr>
          <a:xfrm>
            <a:off x="5926454" y="3424151"/>
            <a:ext cx="291467" cy="261989"/>
          </a:xfrm>
          <a:custGeom>
            <a:avLst/>
            <a:gdLst/>
            <a:ahLst/>
            <a:cxnLst/>
            <a:rect l="0" t="0" r="0" b="0"/>
            <a:pathLst>
              <a:path w="291467" h="261989">
                <a:moveTo>
                  <a:pt x="0" y="21994"/>
                </a:moveTo>
                <a:lnTo>
                  <a:pt x="9103" y="17443"/>
                </a:lnTo>
                <a:lnTo>
                  <a:pt x="16111" y="12669"/>
                </a:lnTo>
                <a:lnTo>
                  <a:pt x="19313" y="10062"/>
                </a:lnTo>
                <a:lnTo>
                  <a:pt x="23353" y="8324"/>
                </a:lnTo>
                <a:lnTo>
                  <a:pt x="27952" y="7166"/>
                </a:lnTo>
                <a:lnTo>
                  <a:pt x="32922" y="6393"/>
                </a:lnTo>
                <a:lnTo>
                  <a:pt x="38141" y="5878"/>
                </a:lnTo>
                <a:lnTo>
                  <a:pt x="43525" y="5535"/>
                </a:lnTo>
                <a:lnTo>
                  <a:pt x="49019" y="5306"/>
                </a:lnTo>
                <a:lnTo>
                  <a:pt x="54587" y="4201"/>
                </a:lnTo>
                <a:lnTo>
                  <a:pt x="60204" y="2512"/>
                </a:lnTo>
                <a:lnTo>
                  <a:pt x="65854" y="433"/>
                </a:lnTo>
                <a:lnTo>
                  <a:pt x="73430" y="0"/>
                </a:lnTo>
                <a:lnTo>
                  <a:pt x="82291" y="664"/>
                </a:lnTo>
                <a:lnTo>
                  <a:pt x="92008" y="2059"/>
                </a:lnTo>
                <a:lnTo>
                  <a:pt x="100392" y="2989"/>
                </a:lnTo>
                <a:lnTo>
                  <a:pt x="107886" y="3609"/>
                </a:lnTo>
                <a:lnTo>
                  <a:pt x="114786" y="4022"/>
                </a:lnTo>
                <a:lnTo>
                  <a:pt x="122245" y="5250"/>
                </a:lnTo>
                <a:lnTo>
                  <a:pt x="130074" y="7021"/>
                </a:lnTo>
                <a:lnTo>
                  <a:pt x="138151" y="9154"/>
                </a:lnTo>
                <a:lnTo>
                  <a:pt x="145441" y="11529"/>
                </a:lnTo>
                <a:lnTo>
                  <a:pt x="152206" y="14065"/>
                </a:lnTo>
                <a:lnTo>
                  <a:pt x="158621" y="16708"/>
                </a:lnTo>
                <a:lnTo>
                  <a:pt x="163850" y="19422"/>
                </a:lnTo>
                <a:lnTo>
                  <a:pt x="172200" y="24978"/>
                </a:lnTo>
                <a:lnTo>
                  <a:pt x="179086" y="30623"/>
                </a:lnTo>
                <a:lnTo>
                  <a:pt x="182256" y="33461"/>
                </a:lnTo>
                <a:lnTo>
                  <a:pt x="184369" y="36306"/>
                </a:lnTo>
                <a:lnTo>
                  <a:pt x="186717" y="42007"/>
                </a:lnTo>
                <a:lnTo>
                  <a:pt x="187343" y="45813"/>
                </a:lnTo>
                <a:lnTo>
                  <a:pt x="187761" y="50256"/>
                </a:lnTo>
                <a:lnTo>
                  <a:pt x="188039" y="55123"/>
                </a:lnTo>
                <a:lnTo>
                  <a:pt x="188348" y="65610"/>
                </a:lnTo>
                <a:lnTo>
                  <a:pt x="188431" y="71074"/>
                </a:lnTo>
                <a:lnTo>
                  <a:pt x="187533" y="76621"/>
                </a:lnTo>
                <a:lnTo>
                  <a:pt x="185982" y="82224"/>
                </a:lnTo>
                <a:lnTo>
                  <a:pt x="183996" y="87865"/>
                </a:lnTo>
                <a:lnTo>
                  <a:pt x="180767" y="95435"/>
                </a:lnTo>
                <a:lnTo>
                  <a:pt x="172099" y="114007"/>
                </a:lnTo>
                <a:lnTo>
                  <a:pt x="167120" y="122388"/>
                </a:lnTo>
                <a:lnTo>
                  <a:pt x="161896" y="129881"/>
                </a:lnTo>
                <a:lnTo>
                  <a:pt x="156508" y="136781"/>
                </a:lnTo>
                <a:lnTo>
                  <a:pt x="151012" y="144238"/>
                </a:lnTo>
                <a:lnTo>
                  <a:pt x="139824" y="160145"/>
                </a:lnTo>
                <a:lnTo>
                  <a:pt x="135126" y="167434"/>
                </a:lnTo>
                <a:lnTo>
                  <a:pt x="131042" y="174199"/>
                </a:lnTo>
                <a:lnTo>
                  <a:pt x="127366" y="180614"/>
                </a:lnTo>
                <a:lnTo>
                  <a:pt x="123011" y="187748"/>
                </a:lnTo>
                <a:lnTo>
                  <a:pt x="113092" y="203295"/>
                </a:lnTo>
                <a:lnTo>
                  <a:pt x="109685" y="209536"/>
                </a:lnTo>
                <a:lnTo>
                  <a:pt x="107414" y="214649"/>
                </a:lnTo>
                <a:lnTo>
                  <a:pt x="105899" y="219011"/>
                </a:lnTo>
                <a:lnTo>
                  <a:pt x="104890" y="223824"/>
                </a:lnTo>
                <a:lnTo>
                  <a:pt x="104217" y="228937"/>
                </a:lnTo>
                <a:lnTo>
                  <a:pt x="103768" y="234251"/>
                </a:lnTo>
                <a:lnTo>
                  <a:pt x="103469" y="238746"/>
                </a:lnTo>
                <a:lnTo>
                  <a:pt x="103137" y="246280"/>
                </a:lnTo>
                <a:lnTo>
                  <a:pt x="104001" y="248670"/>
                </a:lnTo>
                <a:lnTo>
                  <a:pt x="105529" y="250264"/>
                </a:lnTo>
                <a:lnTo>
                  <a:pt x="109767" y="252987"/>
                </a:lnTo>
                <a:lnTo>
                  <a:pt x="114826" y="257372"/>
                </a:lnTo>
                <a:lnTo>
                  <a:pt x="117508" y="258923"/>
                </a:lnTo>
                <a:lnTo>
                  <a:pt x="123029" y="260646"/>
                </a:lnTo>
                <a:lnTo>
                  <a:pt x="131197" y="261411"/>
                </a:lnTo>
                <a:lnTo>
                  <a:pt x="136043" y="261615"/>
                </a:lnTo>
                <a:lnTo>
                  <a:pt x="208480" y="261988"/>
                </a:lnTo>
                <a:lnTo>
                  <a:pt x="216140" y="261047"/>
                </a:lnTo>
                <a:lnTo>
                  <a:pt x="224103" y="259467"/>
                </a:lnTo>
                <a:lnTo>
                  <a:pt x="251504" y="252694"/>
                </a:lnTo>
                <a:lnTo>
                  <a:pt x="291466" y="244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77"/>
          <p:cNvSpPr/>
          <p:nvPr/>
        </p:nvSpPr>
        <p:spPr>
          <a:xfrm>
            <a:off x="6286500" y="3411854"/>
            <a:ext cx="17143" cy="231459"/>
          </a:xfrm>
          <a:custGeom>
            <a:avLst/>
            <a:gdLst/>
            <a:ahLst/>
            <a:cxnLst/>
            <a:rect l="0" t="0" r="0" b="0"/>
            <a:pathLst>
              <a:path w="17143" h="231459">
                <a:moveTo>
                  <a:pt x="8572" y="0"/>
                </a:moveTo>
                <a:lnTo>
                  <a:pt x="13123" y="9102"/>
                </a:lnTo>
                <a:lnTo>
                  <a:pt x="14463" y="12736"/>
                </a:lnTo>
                <a:lnTo>
                  <a:pt x="15357" y="16111"/>
                </a:lnTo>
                <a:lnTo>
                  <a:pt x="15953" y="19313"/>
                </a:lnTo>
                <a:lnTo>
                  <a:pt x="16350" y="22401"/>
                </a:lnTo>
                <a:lnTo>
                  <a:pt x="16791" y="28371"/>
                </a:lnTo>
                <a:lnTo>
                  <a:pt x="17142" y="154924"/>
                </a:lnTo>
                <a:lnTo>
                  <a:pt x="16190" y="159480"/>
                </a:lnTo>
                <a:lnTo>
                  <a:pt x="14603" y="164423"/>
                </a:lnTo>
                <a:lnTo>
                  <a:pt x="12593" y="169623"/>
                </a:lnTo>
                <a:lnTo>
                  <a:pt x="11252" y="174042"/>
                </a:lnTo>
                <a:lnTo>
                  <a:pt x="10359" y="177941"/>
                </a:lnTo>
                <a:lnTo>
                  <a:pt x="9763" y="181492"/>
                </a:lnTo>
                <a:lnTo>
                  <a:pt x="9366" y="184813"/>
                </a:lnTo>
                <a:lnTo>
                  <a:pt x="8925" y="191042"/>
                </a:lnTo>
                <a:lnTo>
                  <a:pt x="7855" y="194989"/>
                </a:lnTo>
                <a:lnTo>
                  <a:pt x="6189" y="199525"/>
                </a:lnTo>
                <a:lnTo>
                  <a:pt x="4126" y="204455"/>
                </a:lnTo>
                <a:lnTo>
                  <a:pt x="2750" y="209646"/>
                </a:lnTo>
                <a:lnTo>
                  <a:pt x="1833" y="21501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78"/>
          <p:cNvSpPr/>
          <p:nvPr/>
        </p:nvSpPr>
        <p:spPr>
          <a:xfrm>
            <a:off x="4854892" y="3870646"/>
            <a:ext cx="214313" cy="21270"/>
          </a:xfrm>
          <a:custGeom>
            <a:avLst/>
            <a:gdLst/>
            <a:ahLst/>
            <a:cxnLst/>
            <a:rect l="0" t="0" r="0" b="0"/>
            <a:pathLst>
              <a:path w="214313" h="21270">
                <a:moveTo>
                  <a:pt x="0" y="21269"/>
                </a:moveTo>
                <a:lnTo>
                  <a:pt x="4551" y="16718"/>
                </a:lnTo>
                <a:lnTo>
                  <a:pt x="6844" y="15377"/>
                </a:lnTo>
                <a:lnTo>
                  <a:pt x="9325" y="14483"/>
                </a:lnTo>
                <a:lnTo>
                  <a:pt x="15601" y="13049"/>
                </a:lnTo>
                <a:lnTo>
                  <a:pt x="39442" y="8250"/>
                </a:lnTo>
                <a:lnTo>
                  <a:pt x="53917" y="5922"/>
                </a:lnTo>
                <a:lnTo>
                  <a:pt x="90320" y="795"/>
                </a:lnTo>
                <a:lnTo>
                  <a:pt x="105934" y="0"/>
                </a:lnTo>
                <a:lnTo>
                  <a:pt x="119200" y="422"/>
                </a:lnTo>
                <a:lnTo>
                  <a:pt x="130902" y="1656"/>
                </a:lnTo>
                <a:lnTo>
                  <a:pt x="140608" y="2479"/>
                </a:lnTo>
                <a:lnTo>
                  <a:pt x="148984" y="3027"/>
                </a:lnTo>
                <a:lnTo>
                  <a:pt x="163370" y="3636"/>
                </a:lnTo>
                <a:lnTo>
                  <a:pt x="176114" y="3907"/>
                </a:lnTo>
                <a:lnTo>
                  <a:pt x="182179" y="4932"/>
                </a:lnTo>
                <a:lnTo>
                  <a:pt x="188128" y="6567"/>
                </a:lnTo>
                <a:lnTo>
                  <a:pt x="193999" y="8610"/>
                </a:lnTo>
                <a:lnTo>
                  <a:pt x="198865" y="10925"/>
                </a:lnTo>
                <a:lnTo>
                  <a:pt x="203062" y="13420"/>
                </a:lnTo>
                <a:lnTo>
                  <a:pt x="214312" y="212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79"/>
          <p:cNvSpPr/>
          <p:nvPr/>
        </p:nvSpPr>
        <p:spPr>
          <a:xfrm>
            <a:off x="5206365" y="3823335"/>
            <a:ext cx="8573" cy="214313"/>
          </a:xfrm>
          <a:custGeom>
            <a:avLst/>
            <a:gdLst/>
            <a:ahLst/>
            <a:cxnLst/>
            <a:rect l="0" t="0" r="0" b="0"/>
            <a:pathLst>
              <a:path w="8573" h="214313">
                <a:moveTo>
                  <a:pt x="8572" y="0"/>
                </a:moveTo>
                <a:lnTo>
                  <a:pt x="8572" y="188419"/>
                </a:lnTo>
                <a:lnTo>
                  <a:pt x="7620" y="192288"/>
                </a:lnTo>
                <a:lnTo>
                  <a:pt x="6032" y="195819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80"/>
          <p:cNvSpPr/>
          <p:nvPr/>
        </p:nvSpPr>
        <p:spPr>
          <a:xfrm>
            <a:off x="5331145" y="3866197"/>
            <a:ext cx="183506" cy="231458"/>
          </a:xfrm>
          <a:custGeom>
            <a:avLst/>
            <a:gdLst/>
            <a:ahLst/>
            <a:cxnLst/>
            <a:rect l="0" t="0" r="0" b="0"/>
            <a:pathLst>
              <a:path w="183506" h="231458">
                <a:moveTo>
                  <a:pt x="55242" y="0"/>
                </a:moveTo>
                <a:lnTo>
                  <a:pt x="26871" y="28371"/>
                </a:lnTo>
                <a:lnTo>
                  <a:pt x="23946" y="32249"/>
                </a:lnTo>
                <a:lnTo>
                  <a:pt x="21043" y="36739"/>
                </a:lnTo>
                <a:lnTo>
                  <a:pt x="18155" y="41638"/>
                </a:lnTo>
                <a:lnTo>
                  <a:pt x="15277" y="45856"/>
                </a:lnTo>
                <a:lnTo>
                  <a:pt x="12407" y="49621"/>
                </a:lnTo>
                <a:lnTo>
                  <a:pt x="9540" y="53083"/>
                </a:lnTo>
                <a:lnTo>
                  <a:pt x="6676" y="57296"/>
                </a:lnTo>
                <a:lnTo>
                  <a:pt x="3815" y="62010"/>
                </a:lnTo>
                <a:lnTo>
                  <a:pt x="955" y="67058"/>
                </a:lnTo>
                <a:lnTo>
                  <a:pt x="0" y="71375"/>
                </a:lnTo>
                <a:lnTo>
                  <a:pt x="317" y="75206"/>
                </a:lnTo>
                <a:lnTo>
                  <a:pt x="3118" y="83647"/>
                </a:lnTo>
                <a:lnTo>
                  <a:pt x="4300" y="84340"/>
                </a:lnTo>
                <a:lnTo>
                  <a:pt x="8154" y="85110"/>
                </a:lnTo>
                <a:lnTo>
                  <a:pt x="13041" y="85452"/>
                </a:lnTo>
                <a:lnTo>
                  <a:pt x="15679" y="85543"/>
                </a:lnTo>
                <a:lnTo>
                  <a:pt x="21246" y="84651"/>
                </a:lnTo>
                <a:lnTo>
                  <a:pt x="28768" y="83104"/>
                </a:lnTo>
                <a:lnTo>
                  <a:pt x="37593" y="81120"/>
                </a:lnTo>
                <a:lnTo>
                  <a:pt x="45381" y="78845"/>
                </a:lnTo>
                <a:lnTo>
                  <a:pt x="52478" y="76376"/>
                </a:lnTo>
                <a:lnTo>
                  <a:pt x="59114" y="73777"/>
                </a:lnTo>
                <a:lnTo>
                  <a:pt x="68301" y="72045"/>
                </a:lnTo>
                <a:lnTo>
                  <a:pt x="79188" y="70890"/>
                </a:lnTo>
                <a:lnTo>
                  <a:pt x="91208" y="70120"/>
                </a:lnTo>
                <a:lnTo>
                  <a:pt x="114725" y="69265"/>
                </a:lnTo>
                <a:lnTo>
                  <a:pt x="151764" y="68715"/>
                </a:lnTo>
                <a:lnTo>
                  <a:pt x="158643" y="70575"/>
                </a:lnTo>
                <a:lnTo>
                  <a:pt x="165133" y="73720"/>
                </a:lnTo>
                <a:lnTo>
                  <a:pt x="171365" y="77722"/>
                </a:lnTo>
                <a:lnTo>
                  <a:pt x="175520" y="81342"/>
                </a:lnTo>
                <a:lnTo>
                  <a:pt x="178290" y="84708"/>
                </a:lnTo>
                <a:lnTo>
                  <a:pt x="180137" y="87905"/>
                </a:lnTo>
                <a:lnTo>
                  <a:pt x="181368" y="91940"/>
                </a:lnTo>
                <a:lnTo>
                  <a:pt x="182188" y="96536"/>
                </a:lnTo>
                <a:lnTo>
                  <a:pt x="182735" y="101505"/>
                </a:lnTo>
                <a:lnTo>
                  <a:pt x="183100" y="105770"/>
                </a:lnTo>
                <a:lnTo>
                  <a:pt x="183343" y="109566"/>
                </a:lnTo>
                <a:lnTo>
                  <a:pt x="183505" y="113049"/>
                </a:lnTo>
                <a:lnTo>
                  <a:pt x="182661" y="117276"/>
                </a:lnTo>
                <a:lnTo>
                  <a:pt x="181145" y="121999"/>
                </a:lnTo>
                <a:lnTo>
                  <a:pt x="179183" y="127053"/>
                </a:lnTo>
                <a:lnTo>
                  <a:pt x="174064" y="136137"/>
                </a:lnTo>
                <a:lnTo>
                  <a:pt x="166842" y="147908"/>
                </a:lnTo>
                <a:lnTo>
                  <a:pt x="158217" y="161470"/>
                </a:lnTo>
                <a:lnTo>
                  <a:pt x="151515" y="171465"/>
                </a:lnTo>
                <a:lnTo>
                  <a:pt x="146093" y="179080"/>
                </a:lnTo>
                <a:lnTo>
                  <a:pt x="141527" y="185109"/>
                </a:lnTo>
                <a:lnTo>
                  <a:pt x="136578" y="190081"/>
                </a:lnTo>
                <a:lnTo>
                  <a:pt x="131374" y="194348"/>
                </a:lnTo>
                <a:lnTo>
                  <a:pt x="125999" y="198146"/>
                </a:lnTo>
                <a:lnTo>
                  <a:pt x="120511" y="201630"/>
                </a:lnTo>
                <a:lnTo>
                  <a:pt x="114947" y="204905"/>
                </a:lnTo>
                <a:lnTo>
                  <a:pt x="109333" y="208041"/>
                </a:lnTo>
                <a:lnTo>
                  <a:pt x="105590" y="211084"/>
                </a:lnTo>
                <a:lnTo>
                  <a:pt x="103095" y="214065"/>
                </a:lnTo>
                <a:lnTo>
                  <a:pt x="101432" y="217005"/>
                </a:lnTo>
                <a:lnTo>
                  <a:pt x="98417" y="219917"/>
                </a:lnTo>
                <a:lnTo>
                  <a:pt x="94503" y="222812"/>
                </a:lnTo>
                <a:lnTo>
                  <a:pt x="89989" y="225694"/>
                </a:lnTo>
                <a:lnTo>
                  <a:pt x="86027" y="227615"/>
                </a:lnTo>
                <a:lnTo>
                  <a:pt x="82432" y="228896"/>
                </a:lnTo>
                <a:lnTo>
                  <a:pt x="7238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81"/>
          <p:cNvSpPr/>
          <p:nvPr/>
        </p:nvSpPr>
        <p:spPr>
          <a:xfrm>
            <a:off x="5386387" y="3849071"/>
            <a:ext cx="162879" cy="17127"/>
          </a:xfrm>
          <a:custGeom>
            <a:avLst/>
            <a:gdLst/>
            <a:ahLst/>
            <a:cxnLst/>
            <a:rect l="0" t="0" r="0" b="0"/>
            <a:pathLst>
              <a:path w="162879" h="17127">
                <a:moveTo>
                  <a:pt x="0" y="17126"/>
                </a:moveTo>
                <a:lnTo>
                  <a:pt x="4551" y="8024"/>
                </a:lnTo>
                <a:lnTo>
                  <a:pt x="6844" y="5343"/>
                </a:lnTo>
                <a:lnTo>
                  <a:pt x="9325" y="3556"/>
                </a:lnTo>
                <a:lnTo>
                  <a:pt x="11931" y="2364"/>
                </a:lnTo>
                <a:lnTo>
                  <a:pt x="16527" y="1570"/>
                </a:lnTo>
                <a:lnTo>
                  <a:pt x="22448" y="1040"/>
                </a:lnTo>
                <a:lnTo>
                  <a:pt x="29253" y="687"/>
                </a:lnTo>
                <a:lnTo>
                  <a:pt x="41894" y="295"/>
                </a:lnTo>
                <a:lnTo>
                  <a:pt x="65531" y="43"/>
                </a:lnTo>
                <a:lnTo>
                  <a:pt x="96463" y="0"/>
                </a:lnTo>
                <a:lnTo>
                  <a:pt x="109076" y="946"/>
                </a:lnTo>
                <a:lnTo>
                  <a:pt x="122248" y="2529"/>
                </a:lnTo>
                <a:lnTo>
                  <a:pt x="162878" y="85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82"/>
          <p:cNvSpPr/>
          <p:nvPr/>
        </p:nvSpPr>
        <p:spPr>
          <a:xfrm>
            <a:off x="5832157" y="3874911"/>
            <a:ext cx="171451" cy="34150"/>
          </a:xfrm>
          <a:custGeom>
            <a:avLst/>
            <a:gdLst/>
            <a:ahLst/>
            <a:cxnLst/>
            <a:rect l="0" t="0" r="0" b="0"/>
            <a:pathLst>
              <a:path w="171451" h="34150">
                <a:moveTo>
                  <a:pt x="0" y="34149"/>
                </a:moveTo>
                <a:lnTo>
                  <a:pt x="13652" y="25047"/>
                </a:lnTo>
                <a:lnTo>
                  <a:pt x="18627" y="22366"/>
                </a:lnTo>
                <a:lnTo>
                  <a:pt x="22895" y="20579"/>
                </a:lnTo>
                <a:lnTo>
                  <a:pt x="26694" y="19387"/>
                </a:lnTo>
                <a:lnTo>
                  <a:pt x="31131" y="17640"/>
                </a:lnTo>
                <a:lnTo>
                  <a:pt x="35994" y="15523"/>
                </a:lnTo>
                <a:lnTo>
                  <a:pt x="41141" y="13159"/>
                </a:lnTo>
                <a:lnTo>
                  <a:pt x="47430" y="10630"/>
                </a:lnTo>
                <a:lnTo>
                  <a:pt x="62038" y="5281"/>
                </a:lnTo>
                <a:lnTo>
                  <a:pt x="68981" y="3473"/>
                </a:lnTo>
                <a:lnTo>
                  <a:pt x="75515" y="2269"/>
                </a:lnTo>
                <a:lnTo>
                  <a:pt x="81776" y="1465"/>
                </a:lnTo>
                <a:lnTo>
                  <a:pt x="87854" y="930"/>
                </a:lnTo>
                <a:lnTo>
                  <a:pt x="93813" y="573"/>
                </a:lnTo>
                <a:lnTo>
                  <a:pt x="99689" y="335"/>
                </a:lnTo>
                <a:lnTo>
                  <a:pt x="113839" y="70"/>
                </a:lnTo>
                <a:lnTo>
                  <a:pt x="121612" y="0"/>
                </a:lnTo>
                <a:lnTo>
                  <a:pt x="128700" y="905"/>
                </a:lnTo>
                <a:lnTo>
                  <a:pt x="135330" y="2462"/>
                </a:lnTo>
                <a:lnTo>
                  <a:pt x="141655" y="4451"/>
                </a:lnTo>
                <a:lnTo>
                  <a:pt x="146824" y="6730"/>
                </a:lnTo>
                <a:lnTo>
                  <a:pt x="151223" y="9202"/>
                </a:lnTo>
                <a:lnTo>
                  <a:pt x="171450" y="170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83"/>
          <p:cNvSpPr/>
          <p:nvPr/>
        </p:nvSpPr>
        <p:spPr>
          <a:xfrm>
            <a:off x="6123622" y="3806190"/>
            <a:ext cx="1" cy="248603"/>
          </a:xfrm>
          <a:custGeom>
            <a:avLst/>
            <a:gdLst/>
            <a:ahLst/>
            <a:cxnLst/>
            <a:rect l="0" t="0" r="0" b="0"/>
            <a:pathLst>
              <a:path w="1" h="248603">
                <a:moveTo>
                  <a:pt x="0" y="0"/>
                </a:move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84"/>
          <p:cNvSpPr/>
          <p:nvPr/>
        </p:nvSpPr>
        <p:spPr>
          <a:xfrm>
            <a:off x="6166484" y="3814762"/>
            <a:ext cx="196738" cy="291466"/>
          </a:xfrm>
          <a:custGeom>
            <a:avLst/>
            <a:gdLst/>
            <a:ahLst/>
            <a:cxnLst/>
            <a:rect l="0" t="0" r="0" b="0"/>
            <a:pathLst>
              <a:path w="196738" h="291466">
                <a:moveTo>
                  <a:pt x="188595" y="8573"/>
                </a:moveTo>
                <a:lnTo>
                  <a:pt x="179494" y="4022"/>
                </a:lnTo>
                <a:lnTo>
                  <a:pt x="175860" y="2681"/>
                </a:lnTo>
                <a:lnTo>
                  <a:pt x="172486" y="1787"/>
                </a:lnTo>
                <a:lnTo>
                  <a:pt x="164776" y="353"/>
                </a:lnTo>
                <a:lnTo>
                  <a:pt x="158889" y="105"/>
                </a:lnTo>
                <a:lnTo>
                  <a:pt x="52477" y="0"/>
                </a:lnTo>
                <a:lnTo>
                  <a:pt x="48320" y="953"/>
                </a:lnTo>
                <a:lnTo>
                  <a:pt x="44596" y="2540"/>
                </a:lnTo>
                <a:lnTo>
                  <a:pt x="36326" y="7381"/>
                </a:lnTo>
                <a:lnTo>
                  <a:pt x="35648" y="8731"/>
                </a:lnTo>
                <a:lnTo>
                  <a:pt x="34894" y="12771"/>
                </a:lnTo>
                <a:lnTo>
                  <a:pt x="34558" y="38061"/>
                </a:lnTo>
                <a:lnTo>
                  <a:pt x="34469" y="56807"/>
                </a:lnTo>
                <a:lnTo>
                  <a:pt x="33457" y="70256"/>
                </a:lnTo>
                <a:lnTo>
                  <a:pt x="31830" y="80175"/>
                </a:lnTo>
                <a:lnTo>
                  <a:pt x="29792" y="87740"/>
                </a:lnTo>
                <a:lnTo>
                  <a:pt x="28435" y="93736"/>
                </a:lnTo>
                <a:lnTo>
                  <a:pt x="27529" y="98685"/>
                </a:lnTo>
                <a:lnTo>
                  <a:pt x="26523" y="107678"/>
                </a:lnTo>
                <a:lnTo>
                  <a:pt x="26255" y="112743"/>
                </a:lnTo>
                <a:lnTo>
                  <a:pt x="25877" y="126433"/>
                </a:lnTo>
                <a:lnTo>
                  <a:pt x="25727" y="136532"/>
                </a:lnTo>
                <a:lnTo>
                  <a:pt x="30272" y="132423"/>
                </a:lnTo>
                <a:lnTo>
                  <a:pt x="33516" y="131145"/>
                </a:lnTo>
                <a:lnTo>
                  <a:pt x="37584" y="130292"/>
                </a:lnTo>
                <a:lnTo>
                  <a:pt x="42202" y="129724"/>
                </a:lnTo>
                <a:lnTo>
                  <a:pt x="46232" y="128393"/>
                </a:lnTo>
                <a:lnTo>
                  <a:pt x="49872" y="126553"/>
                </a:lnTo>
                <a:lnTo>
                  <a:pt x="53251" y="124373"/>
                </a:lnTo>
                <a:lnTo>
                  <a:pt x="57408" y="122921"/>
                </a:lnTo>
                <a:lnTo>
                  <a:pt x="62085" y="121952"/>
                </a:lnTo>
                <a:lnTo>
                  <a:pt x="67107" y="121307"/>
                </a:lnTo>
                <a:lnTo>
                  <a:pt x="71408" y="119924"/>
                </a:lnTo>
                <a:lnTo>
                  <a:pt x="75229" y="118049"/>
                </a:lnTo>
                <a:lnTo>
                  <a:pt x="78727" y="115847"/>
                </a:lnTo>
                <a:lnTo>
                  <a:pt x="84870" y="114379"/>
                </a:lnTo>
                <a:lnTo>
                  <a:pt x="92775" y="113400"/>
                </a:lnTo>
                <a:lnTo>
                  <a:pt x="101855" y="112748"/>
                </a:lnTo>
                <a:lnTo>
                  <a:pt x="109814" y="112313"/>
                </a:lnTo>
                <a:lnTo>
                  <a:pt x="123737" y="111829"/>
                </a:lnTo>
                <a:lnTo>
                  <a:pt x="129163" y="112653"/>
                </a:lnTo>
                <a:lnTo>
                  <a:pt x="133734" y="114154"/>
                </a:lnTo>
                <a:lnTo>
                  <a:pt x="152465" y="123408"/>
                </a:lnTo>
                <a:lnTo>
                  <a:pt x="156888" y="125135"/>
                </a:lnTo>
                <a:lnTo>
                  <a:pt x="160790" y="126286"/>
                </a:lnTo>
                <a:lnTo>
                  <a:pt x="164343" y="127053"/>
                </a:lnTo>
                <a:lnTo>
                  <a:pt x="168617" y="129470"/>
                </a:lnTo>
                <a:lnTo>
                  <a:pt x="173372" y="132986"/>
                </a:lnTo>
                <a:lnTo>
                  <a:pt x="178446" y="137235"/>
                </a:lnTo>
                <a:lnTo>
                  <a:pt x="181830" y="141020"/>
                </a:lnTo>
                <a:lnTo>
                  <a:pt x="185589" y="147765"/>
                </a:lnTo>
                <a:lnTo>
                  <a:pt x="189799" y="153939"/>
                </a:lnTo>
                <a:lnTo>
                  <a:pt x="192255" y="156918"/>
                </a:lnTo>
                <a:lnTo>
                  <a:pt x="193893" y="160810"/>
                </a:lnTo>
                <a:lnTo>
                  <a:pt x="194985" y="165309"/>
                </a:lnTo>
                <a:lnTo>
                  <a:pt x="195712" y="170214"/>
                </a:lnTo>
                <a:lnTo>
                  <a:pt x="196198" y="175389"/>
                </a:lnTo>
                <a:lnTo>
                  <a:pt x="196521" y="180743"/>
                </a:lnTo>
                <a:lnTo>
                  <a:pt x="196737" y="186218"/>
                </a:lnTo>
                <a:lnTo>
                  <a:pt x="195928" y="190821"/>
                </a:lnTo>
                <a:lnTo>
                  <a:pt x="192489" y="198474"/>
                </a:lnTo>
                <a:lnTo>
                  <a:pt x="185199" y="212689"/>
                </a:lnTo>
                <a:lnTo>
                  <a:pt x="181569" y="217040"/>
                </a:lnTo>
                <a:lnTo>
                  <a:pt x="177243" y="220893"/>
                </a:lnTo>
                <a:lnTo>
                  <a:pt x="172455" y="224415"/>
                </a:lnTo>
                <a:lnTo>
                  <a:pt x="167357" y="227715"/>
                </a:lnTo>
                <a:lnTo>
                  <a:pt x="162054" y="230868"/>
                </a:lnTo>
                <a:lnTo>
                  <a:pt x="156614" y="233922"/>
                </a:lnTo>
                <a:lnTo>
                  <a:pt x="145489" y="239855"/>
                </a:lnTo>
                <a:lnTo>
                  <a:pt x="122825" y="251426"/>
                </a:lnTo>
                <a:lnTo>
                  <a:pt x="116173" y="254295"/>
                </a:lnTo>
                <a:lnTo>
                  <a:pt x="108882" y="257160"/>
                </a:lnTo>
                <a:lnTo>
                  <a:pt x="101163" y="260023"/>
                </a:lnTo>
                <a:lnTo>
                  <a:pt x="94112" y="262883"/>
                </a:lnTo>
                <a:lnTo>
                  <a:pt x="87507" y="265743"/>
                </a:lnTo>
                <a:lnTo>
                  <a:pt x="81198" y="268602"/>
                </a:lnTo>
                <a:lnTo>
                  <a:pt x="75087" y="270508"/>
                </a:lnTo>
                <a:lnTo>
                  <a:pt x="69109" y="271779"/>
                </a:lnTo>
                <a:lnTo>
                  <a:pt x="63217" y="272626"/>
                </a:lnTo>
                <a:lnTo>
                  <a:pt x="57385" y="274143"/>
                </a:lnTo>
                <a:lnTo>
                  <a:pt x="51592" y="276107"/>
                </a:lnTo>
                <a:lnTo>
                  <a:pt x="45825" y="278369"/>
                </a:lnTo>
                <a:lnTo>
                  <a:pt x="38170" y="280829"/>
                </a:lnTo>
                <a:lnTo>
                  <a:pt x="29257" y="28342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85"/>
          <p:cNvSpPr/>
          <p:nvPr/>
        </p:nvSpPr>
        <p:spPr>
          <a:xfrm>
            <a:off x="4652786" y="4270800"/>
            <a:ext cx="287832" cy="348540"/>
          </a:xfrm>
          <a:custGeom>
            <a:avLst/>
            <a:gdLst/>
            <a:ahLst/>
            <a:cxnLst/>
            <a:rect l="0" t="0" r="0" b="0"/>
            <a:pathLst>
              <a:path w="287832" h="348540">
                <a:moveTo>
                  <a:pt x="4939" y="92602"/>
                </a:moveTo>
                <a:lnTo>
                  <a:pt x="388" y="83500"/>
                </a:lnTo>
                <a:lnTo>
                  <a:pt x="0" y="79867"/>
                </a:lnTo>
                <a:lnTo>
                  <a:pt x="693" y="76492"/>
                </a:lnTo>
                <a:lnTo>
                  <a:pt x="4004" y="70202"/>
                </a:lnTo>
                <a:lnTo>
                  <a:pt x="12176" y="60353"/>
                </a:lnTo>
                <a:lnTo>
                  <a:pt x="21172" y="50964"/>
                </a:lnTo>
                <a:lnTo>
                  <a:pt x="26239" y="46746"/>
                </a:lnTo>
                <a:lnTo>
                  <a:pt x="31521" y="42982"/>
                </a:lnTo>
                <a:lnTo>
                  <a:pt x="36948" y="39519"/>
                </a:lnTo>
                <a:lnTo>
                  <a:pt x="42470" y="36258"/>
                </a:lnTo>
                <a:lnTo>
                  <a:pt x="48057" y="33132"/>
                </a:lnTo>
                <a:lnTo>
                  <a:pt x="53687" y="30096"/>
                </a:lnTo>
                <a:lnTo>
                  <a:pt x="60298" y="27119"/>
                </a:lnTo>
                <a:lnTo>
                  <a:pt x="67562" y="24182"/>
                </a:lnTo>
                <a:lnTo>
                  <a:pt x="75263" y="21271"/>
                </a:lnTo>
                <a:lnTo>
                  <a:pt x="82301" y="18378"/>
                </a:lnTo>
                <a:lnTo>
                  <a:pt x="88898" y="15497"/>
                </a:lnTo>
                <a:lnTo>
                  <a:pt x="95202" y="12624"/>
                </a:lnTo>
                <a:lnTo>
                  <a:pt x="105119" y="9756"/>
                </a:lnTo>
                <a:lnTo>
                  <a:pt x="117446" y="6891"/>
                </a:lnTo>
                <a:lnTo>
                  <a:pt x="131378" y="4029"/>
                </a:lnTo>
                <a:lnTo>
                  <a:pt x="142572" y="2121"/>
                </a:lnTo>
                <a:lnTo>
                  <a:pt x="151939" y="849"/>
                </a:lnTo>
                <a:lnTo>
                  <a:pt x="160088" y="0"/>
                </a:lnTo>
                <a:lnTo>
                  <a:pt x="167427" y="388"/>
                </a:lnTo>
                <a:lnTo>
                  <a:pt x="174224" y="1598"/>
                </a:lnTo>
                <a:lnTo>
                  <a:pt x="180661" y="3358"/>
                </a:lnTo>
                <a:lnTo>
                  <a:pt x="195432" y="7853"/>
                </a:lnTo>
                <a:lnTo>
                  <a:pt x="203372" y="10385"/>
                </a:lnTo>
                <a:lnTo>
                  <a:pt x="210570" y="13978"/>
                </a:lnTo>
                <a:lnTo>
                  <a:pt x="217274" y="18279"/>
                </a:lnTo>
                <a:lnTo>
                  <a:pt x="223648" y="23051"/>
                </a:lnTo>
                <a:lnTo>
                  <a:pt x="227897" y="28137"/>
                </a:lnTo>
                <a:lnTo>
                  <a:pt x="230730" y="33433"/>
                </a:lnTo>
                <a:lnTo>
                  <a:pt x="232619" y="38868"/>
                </a:lnTo>
                <a:lnTo>
                  <a:pt x="233878" y="44397"/>
                </a:lnTo>
                <a:lnTo>
                  <a:pt x="234717" y="49988"/>
                </a:lnTo>
                <a:lnTo>
                  <a:pt x="235277" y="55620"/>
                </a:lnTo>
                <a:lnTo>
                  <a:pt x="235650" y="62233"/>
                </a:lnTo>
                <a:lnTo>
                  <a:pt x="236065" y="77200"/>
                </a:lnTo>
                <a:lnTo>
                  <a:pt x="235223" y="85191"/>
                </a:lnTo>
                <a:lnTo>
                  <a:pt x="233709" y="93377"/>
                </a:lnTo>
                <a:lnTo>
                  <a:pt x="231747" y="101691"/>
                </a:lnTo>
                <a:lnTo>
                  <a:pt x="229487" y="110091"/>
                </a:lnTo>
                <a:lnTo>
                  <a:pt x="224435" y="127045"/>
                </a:lnTo>
                <a:lnTo>
                  <a:pt x="220802" y="135567"/>
                </a:lnTo>
                <a:lnTo>
                  <a:pt x="216475" y="144105"/>
                </a:lnTo>
                <a:lnTo>
                  <a:pt x="211686" y="152655"/>
                </a:lnTo>
                <a:lnTo>
                  <a:pt x="201283" y="172315"/>
                </a:lnTo>
                <a:lnTo>
                  <a:pt x="195843" y="182892"/>
                </a:lnTo>
                <a:lnTo>
                  <a:pt x="191263" y="192800"/>
                </a:lnTo>
                <a:lnTo>
                  <a:pt x="187257" y="202263"/>
                </a:lnTo>
                <a:lnTo>
                  <a:pt x="183635" y="211429"/>
                </a:lnTo>
                <a:lnTo>
                  <a:pt x="171989" y="244475"/>
                </a:lnTo>
                <a:lnTo>
                  <a:pt x="164883" y="265288"/>
                </a:lnTo>
                <a:lnTo>
                  <a:pt x="160146" y="280116"/>
                </a:lnTo>
                <a:lnTo>
                  <a:pt x="156987" y="290954"/>
                </a:lnTo>
                <a:lnTo>
                  <a:pt x="154882" y="299132"/>
                </a:lnTo>
                <a:lnTo>
                  <a:pt x="154431" y="305536"/>
                </a:lnTo>
                <a:lnTo>
                  <a:pt x="155083" y="310758"/>
                </a:lnTo>
                <a:lnTo>
                  <a:pt x="158347" y="319100"/>
                </a:lnTo>
                <a:lnTo>
                  <a:pt x="165540" y="329152"/>
                </a:lnTo>
                <a:lnTo>
                  <a:pt x="170932" y="335213"/>
                </a:lnTo>
                <a:lnTo>
                  <a:pt x="173703" y="337210"/>
                </a:lnTo>
                <a:lnTo>
                  <a:pt x="179323" y="339429"/>
                </a:lnTo>
                <a:lnTo>
                  <a:pt x="187535" y="340416"/>
                </a:lnTo>
                <a:lnTo>
                  <a:pt x="192392" y="340678"/>
                </a:lnTo>
                <a:lnTo>
                  <a:pt x="196583" y="341806"/>
                </a:lnTo>
                <a:lnTo>
                  <a:pt x="203779" y="345600"/>
                </a:lnTo>
                <a:lnTo>
                  <a:pt x="212692" y="347921"/>
                </a:lnTo>
                <a:lnTo>
                  <a:pt x="217736" y="348539"/>
                </a:lnTo>
                <a:lnTo>
                  <a:pt x="226813" y="348000"/>
                </a:lnTo>
                <a:lnTo>
                  <a:pt x="238580" y="346687"/>
                </a:lnTo>
                <a:lnTo>
                  <a:pt x="262132" y="343641"/>
                </a:lnTo>
                <a:lnTo>
                  <a:pt x="269746" y="342829"/>
                </a:lnTo>
                <a:lnTo>
                  <a:pt x="287831" y="3412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86"/>
          <p:cNvSpPr/>
          <p:nvPr/>
        </p:nvSpPr>
        <p:spPr>
          <a:xfrm>
            <a:off x="4974907" y="4431982"/>
            <a:ext cx="222886" cy="137161"/>
          </a:xfrm>
          <a:custGeom>
            <a:avLst/>
            <a:gdLst/>
            <a:ahLst/>
            <a:cxnLst/>
            <a:rect l="0" t="0" r="0" b="0"/>
            <a:pathLst>
              <a:path w="222886" h="137161">
                <a:moveTo>
                  <a:pt x="222885" y="0"/>
                </a:moveTo>
                <a:lnTo>
                  <a:pt x="213784" y="9102"/>
                </a:lnTo>
                <a:lnTo>
                  <a:pt x="209197" y="12735"/>
                </a:lnTo>
                <a:lnTo>
                  <a:pt x="204235" y="16110"/>
                </a:lnTo>
                <a:lnTo>
                  <a:pt x="199022" y="19313"/>
                </a:lnTo>
                <a:lnTo>
                  <a:pt x="193641" y="22400"/>
                </a:lnTo>
                <a:lnTo>
                  <a:pt x="182583" y="28371"/>
                </a:lnTo>
                <a:lnTo>
                  <a:pt x="176967" y="32249"/>
                </a:lnTo>
                <a:lnTo>
                  <a:pt x="171318" y="36739"/>
                </a:lnTo>
                <a:lnTo>
                  <a:pt x="165647" y="41638"/>
                </a:lnTo>
                <a:lnTo>
                  <a:pt x="159009" y="46809"/>
                </a:lnTo>
                <a:lnTo>
                  <a:pt x="151726" y="52161"/>
                </a:lnTo>
                <a:lnTo>
                  <a:pt x="144013" y="57634"/>
                </a:lnTo>
                <a:lnTo>
                  <a:pt x="134109" y="64140"/>
                </a:lnTo>
                <a:lnTo>
                  <a:pt x="79385" y="98864"/>
                </a:lnTo>
                <a:lnTo>
                  <a:pt x="70069" y="104009"/>
                </a:lnTo>
                <a:lnTo>
                  <a:pt x="60999" y="108392"/>
                </a:lnTo>
                <a:lnTo>
                  <a:pt x="44256" y="115802"/>
                </a:lnTo>
                <a:lnTo>
                  <a:pt x="30464" y="122270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87"/>
          <p:cNvSpPr/>
          <p:nvPr/>
        </p:nvSpPr>
        <p:spPr>
          <a:xfrm>
            <a:off x="4983479" y="4431982"/>
            <a:ext cx="162879" cy="154306"/>
          </a:xfrm>
          <a:custGeom>
            <a:avLst/>
            <a:gdLst/>
            <a:ahLst/>
            <a:cxnLst/>
            <a:rect l="0" t="0" r="0" b="0"/>
            <a:pathLst>
              <a:path w="162879" h="154306">
                <a:moveTo>
                  <a:pt x="0" y="0"/>
                </a:moveTo>
                <a:lnTo>
                  <a:pt x="13653" y="4551"/>
                </a:lnTo>
                <a:lnTo>
                  <a:pt x="18627" y="6844"/>
                </a:lnTo>
                <a:lnTo>
                  <a:pt x="22896" y="9325"/>
                </a:lnTo>
                <a:lnTo>
                  <a:pt x="45692" y="24702"/>
                </a:lnTo>
                <a:lnTo>
                  <a:pt x="51417" y="27898"/>
                </a:lnTo>
                <a:lnTo>
                  <a:pt x="56185" y="30029"/>
                </a:lnTo>
                <a:lnTo>
                  <a:pt x="60317" y="31449"/>
                </a:lnTo>
                <a:lnTo>
                  <a:pt x="64977" y="34301"/>
                </a:lnTo>
                <a:lnTo>
                  <a:pt x="69988" y="38107"/>
                </a:lnTo>
                <a:lnTo>
                  <a:pt x="75234" y="42550"/>
                </a:lnTo>
                <a:lnTo>
                  <a:pt x="80636" y="46464"/>
                </a:lnTo>
                <a:lnTo>
                  <a:pt x="86142" y="50026"/>
                </a:lnTo>
                <a:lnTo>
                  <a:pt x="91718" y="53353"/>
                </a:lnTo>
                <a:lnTo>
                  <a:pt x="96388" y="56524"/>
                </a:lnTo>
                <a:lnTo>
                  <a:pt x="100454" y="59590"/>
                </a:lnTo>
                <a:lnTo>
                  <a:pt x="104117" y="62587"/>
                </a:lnTo>
                <a:lnTo>
                  <a:pt x="107511" y="65537"/>
                </a:lnTo>
                <a:lnTo>
                  <a:pt x="110727" y="68457"/>
                </a:lnTo>
                <a:lnTo>
                  <a:pt x="116840" y="74241"/>
                </a:lnTo>
                <a:lnTo>
                  <a:pt x="122732" y="79986"/>
                </a:lnTo>
                <a:lnTo>
                  <a:pt x="125637" y="83804"/>
                </a:lnTo>
                <a:lnTo>
                  <a:pt x="128525" y="88254"/>
                </a:lnTo>
                <a:lnTo>
                  <a:pt x="131404" y="93126"/>
                </a:lnTo>
                <a:lnTo>
                  <a:pt x="134275" y="97327"/>
                </a:lnTo>
                <a:lnTo>
                  <a:pt x="137142" y="101080"/>
                </a:lnTo>
                <a:lnTo>
                  <a:pt x="140006" y="104534"/>
                </a:lnTo>
                <a:lnTo>
                  <a:pt x="142867" y="109695"/>
                </a:lnTo>
                <a:lnTo>
                  <a:pt x="145728" y="115992"/>
                </a:lnTo>
                <a:lnTo>
                  <a:pt x="148587" y="123048"/>
                </a:lnTo>
                <a:lnTo>
                  <a:pt x="151445" y="129657"/>
                </a:lnTo>
                <a:lnTo>
                  <a:pt x="162878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88"/>
          <p:cNvSpPr/>
          <p:nvPr/>
        </p:nvSpPr>
        <p:spPr>
          <a:xfrm>
            <a:off x="5412104" y="4346257"/>
            <a:ext cx="137162" cy="8573"/>
          </a:xfrm>
          <a:custGeom>
            <a:avLst/>
            <a:gdLst/>
            <a:ahLst/>
            <a:cxnLst/>
            <a:rect l="0" t="0" r="0" b="0"/>
            <a:pathLst>
              <a:path w="137162" h="8573">
                <a:moveTo>
                  <a:pt x="0" y="8572"/>
                </a:moveTo>
                <a:lnTo>
                  <a:pt x="27533" y="8572"/>
                </a:lnTo>
                <a:lnTo>
                  <a:pt x="30738" y="7620"/>
                </a:lnTo>
                <a:lnTo>
                  <a:pt x="33827" y="6033"/>
                </a:lnTo>
                <a:lnTo>
                  <a:pt x="36839" y="4022"/>
                </a:lnTo>
                <a:lnTo>
                  <a:pt x="40752" y="2681"/>
                </a:lnTo>
                <a:lnTo>
                  <a:pt x="45265" y="1788"/>
                </a:lnTo>
                <a:lnTo>
                  <a:pt x="50180" y="1192"/>
                </a:lnTo>
                <a:lnTo>
                  <a:pt x="54408" y="795"/>
                </a:lnTo>
                <a:lnTo>
                  <a:pt x="58180" y="530"/>
                </a:lnTo>
                <a:lnTo>
                  <a:pt x="61647" y="353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89"/>
          <p:cNvSpPr/>
          <p:nvPr/>
        </p:nvSpPr>
        <p:spPr>
          <a:xfrm>
            <a:off x="5429250" y="4474845"/>
            <a:ext cx="154305" cy="42863"/>
          </a:xfrm>
          <a:custGeom>
            <a:avLst/>
            <a:gdLst/>
            <a:ahLst/>
            <a:cxnLst/>
            <a:rect l="0" t="0" r="0" b="0"/>
            <a:pathLst>
              <a:path w="154305" h="42863">
                <a:moveTo>
                  <a:pt x="0" y="42862"/>
                </a:moveTo>
                <a:lnTo>
                  <a:pt x="9102" y="38312"/>
                </a:lnTo>
                <a:lnTo>
                  <a:pt x="13687" y="36971"/>
                </a:lnTo>
                <a:lnTo>
                  <a:pt x="18650" y="36077"/>
                </a:lnTo>
                <a:lnTo>
                  <a:pt x="23863" y="35481"/>
                </a:lnTo>
                <a:lnTo>
                  <a:pt x="28291" y="34132"/>
                </a:lnTo>
                <a:lnTo>
                  <a:pt x="32196" y="32279"/>
                </a:lnTo>
                <a:lnTo>
                  <a:pt x="35751" y="30092"/>
                </a:lnTo>
                <a:lnTo>
                  <a:pt x="40027" y="27681"/>
                </a:lnTo>
                <a:lnTo>
                  <a:pt x="49857" y="22463"/>
                </a:lnTo>
                <a:lnTo>
                  <a:pt x="55145" y="20690"/>
                </a:lnTo>
                <a:lnTo>
                  <a:pt x="60576" y="19508"/>
                </a:lnTo>
                <a:lnTo>
                  <a:pt x="66101" y="18721"/>
                </a:lnTo>
                <a:lnTo>
                  <a:pt x="101182" y="13061"/>
                </a:lnTo>
                <a:lnTo>
                  <a:pt x="112222" y="11564"/>
                </a:lnTo>
                <a:lnTo>
                  <a:pt x="121487" y="10567"/>
                </a:lnTo>
                <a:lnTo>
                  <a:pt x="135909" y="9459"/>
                </a:lnTo>
                <a:lnTo>
                  <a:pt x="151694" y="8689"/>
                </a:lnTo>
                <a:lnTo>
                  <a:pt x="152564" y="7698"/>
                </a:lnTo>
                <a:lnTo>
                  <a:pt x="153144" y="6084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90"/>
          <p:cNvSpPr/>
          <p:nvPr/>
        </p:nvSpPr>
        <p:spPr>
          <a:xfrm>
            <a:off x="5574982" y="44748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91"/>
          <p:cNvSpPr/>
          <p:nvPr/>
        </p:nvSpPr>
        <p:spPr>
          <a:xfrm>
            <a:off x="5769410" y="4174807"/>
            <a:ext cx="232208" cy="248432"/>
          </a:xfrm>
          <a:custGeom>
            <a:avLst/>
            <a:gdLst/>
            <a:ahLst/>
            <a:cxnLst/>
            <a:rect l="0" t="0" r="0" b="0"/>
            <a:pathLst>
              <a:path w="232208" h="248432">
                <a:moveTo>
                  <a:pt x="165617" y="0"/>
                </a:moveTo>
                <a:lnTo>
                  <a:pt x="147414" y="0"/>
                </a:lnTo>
                <a:lnTo>
                  <a:pt x="141099" y="953"/>
                </a:lnTo>
                <a:lnTo>
                  <a:pt x="135936" y="2540"/>
                </a:lnTo>
                <a:lnTo>
                  <a:pt x="126709" y="6844"/>
                </a:lnTo>
                <a:lnTo>
                  <a:pt x="116257" y="11932"/>
                </a:lnTo>
                <a:lnTo>
                  <a:pt x="110803" y="15575"/>
                </a:lnTo>
                <a:lnTo>
                  <a:pt x="105262" y="19908"/>
                </a:lnTo>
                <a:lnTo>
                  <a:pt x="99663" y="24702"/>
                </a:lnTo>
                <a:lnTo>
                  <a:pt x="94025" y="29803"/>
                </a:lnTo>
                <a:lnTo>
                  <a:pt x="82681" y="40551"/>
                </a:lnTo>
                <a:lnTo>
                  <a:pt x="65584" y="57312"/>
                </a:lnTo>
                <a:lnTo>
                  <a:pt x="59876" y="63926"/>
                </a:lnTo>
                <a:lnTo>
                  <a:pt x="54165" y="71192"/>
                </a:lnTo>
                <a:lnTo>
                  <a:pt x="48453" y="78894"/>
                </a:lnTo>
                <a:lnTo>
                  <a:pt x="37027" y="95071"/>
                </a:lnTo>
                <a:lnTo>
                  <a:pt x="31313" y="103386"/>
                </a:lnTo>
                <a:lnTo>
                  <a:pt x="25598" y="114644"/>
                </a:lnTo>
                <a:lnTo>
                  <a:pt x="19884" y="127864"/>
                </a:lnTo>
                <a:lnTo>
                  <a:pt x="14169" y="142393"/>
                </a:lnTo>
                <a:lnTo>
                  <a:pt x="9407" y="153984"/>
                </a:lnTo>
                <a:lnTo>
                  <a:pt x="1575" y="171942"/>
                </a:lnTo>
                <a:lnTo>
                  <a:pt x="59" y="179398"/>
                </a:lnTo>
                <a:lnTo>
                  <a:pt x="0" y="186274"/>
                </a:lnTo>
                <a:lnTo>
                  <a:pt x="913" y="192763"/>
                </a:lnTo>
                <a:lnTo>
                  <a:pt x="3427" y="199946"/>
                </a:lnTo>
                <a:lnTo>
                  <a:pt x="7008" y="207592"/>
                </a:lnTo>
                <a:lnTo>
                  <a:pt x="11300" y="215547"/>
                </a:lnTo>
                <a:lnTo>
                  <a:pt x="15114" y="221804"/>
                </a:lnTo>
                <a:lnTo>
                  <a:pt x="18609" y="226927"/>
                </a:lnTo>
                <a:lnTo>
                  <a:pt x="21892" y="231294"/>
                </a:lnTo>
                <a:lnTo>
                  <a:pt x="25985" y="235159"/>
                </a:lnTo>
                <a:lnTo>
                  <a:pt x="30620" y="238687"/>
                </a:lnTo>
                <a:lnTo>
                  <a:pt x="35613" y="241993"/>
                </a:lnTo>
                <a:lnTo>
                  <a:pt x="41801" y="244196"/>
                </a:lnTo>
                <a:lnTo>
                  <a:pt x="48783" y="245665"/>
                </a:lnTo>
                <a:lnTo>
                  <a:pt x="56295" y="246644"/>
                </a:lnTo>
                <a:lnTo>
                  <a:pt x="63208" y="247297"/>
                </a:lnTo>
                <a:lnTo>
                  <a:pt x="69722" y="247733"/>
                </a:lnTo>
                <a:lnTo>
                  <a:pt x="75970" y="248022"/>
                </a:lnTo>
                <a:lnTo>
                  <a:pt x="90531" y="248345"/>
                </a:lnTo>
                <a:lnTo>
                  <a:pt x="98415" y="248431"/>
                </a:lnTo>
                <a:lnTo>
                  <a:pt x="106528" y="247536"/>
                </a:lnTo>
                <a:lnTo>
                  <a:pt x="114795" y="245987"/>
                </a:lnTo>
                <a:lnTo>
                  <a:pt x="123163" y="244001"/>
                </a:lnTo>
                <a:lnTo>
                  <a:pt x="131599" y="241725"/>
                </a:lnTo>
                <a:lnTo>
                  <a:pt x="148593" y="236656"/>
                </a:lnTo>
                <a:lnTo>
                  <a:pt x="174226" y="228447"/>
                </a:lnTo>
                <a:lnTo>
                  <a:pt x="182786" y="224688"/>
                </a:lnTo>
                <a:lnTo>
                  <a:pt x="191351" y="220277"/>
                </a:lnTo>
                <a:lnTo>
                  <a:pt x="199917" y="215431"/>
                </a:lnTo>
                <a:lnTo>
                  <a:pt x="206582" y="211248"/>
                </a:lnTo>
                <a:lnTo>
                  <a:pt x="211977" y="207507"/>
                </a:lnTo>
                <a:lnTo>
                  <a:pt x="216526" y="204061"/>
                </a:lnTo>
                <a:lnTo>
                  <a:pt x="220511" y="200811"/>
                </a:lnTo>
                <a:lnTo>
                  <a:pt x="227480" y="194659"/>
                </a:lnTo>
                <a:lnTo>
                  <a:pt x="229719" y="191685"/>
                </a:lnTo>
                <a:lnTo>
                  <a:pt x="232207" y="185841"/>
                </a:lnTo>
                <a:lnTo>
                  <a:pt x="231918" y="183902"/>
                </a:lnTo>
                <a:lnTo>
                  <a:pt x="230772" y="182609"/>
                </a:lnTo>
                <a:lnTo>
                  <a:pt x="229057" y="181747"/>
                </a:lnTo>
                <a:lnTo>
                  <a:pt x="225055" y="181172"/>
                </a:lnTo>
                <a:lnTo>
                  <a:pt x="219530" y="180789"/>
                </a:lnTo>
                <a:lnTo>
                  <a:pt x="206724" y="180363"/>
                </a:lnTo>
                <a:lnTo>
                  <a:pt x="182980" y="180090"/>
                </a:lnTo>
                <a:lnTo>
                  <a:pt x="159945" y="180036"/>
                </a:lnTo>
                <a:lnTo>
                  <a:pt x="153263" y="180984"/>
                </a:lnTo>
                <a:lnTo>
                  <a:pt x="145951" y="182568"/>
                </a:lnTo>
                <a:lnTo>
                  <a:pt x="138219" y="184577"/>
                </a:lnTo>
                <a:lnTo>
                  <a:pt x="130207" y="187822"/>
                </a:lnTo>
                <a:lnTo>
                  <a:pt x="122008" y="191890"/>
                </a:lnTo>
                <a:lnTo>
                  <a:pt x="113684" y="196506"/>
                </a:lnTo>
                <a:lnTo>
                  <a:pt x="105278" y="201489"/>
                </a:lnTo>
                <a:lnTo>
                  <a:pt x="71319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92"/>
          <p:cNvSpPr/>
          <p:nvPr/>
        </p:nvSpPr>
        <p:spPr>
          <a:xfrm>
            <a:off x="4743450" y="4725263"/>
            <a:ext cx="291466" cy="92483"/>
          </a:xfrm>
          <a:custGeom>
            <a:avLst/>
            <a:gdLst/>
            <a:ahLst/>
            <a:cxnLst/>
            <a:rect l="0" t="0" r="0" b="0"/>
            <a:pathLst>
              <a:path w="291466" h="92483">
                <a:moveTo>
                  <a:pt x="0" y="92482"/>
                </a:moveTo>
                <a:lnTo>
                  <a:pt x="13652" y="87931"/>
                </a:lnTo>
                <a:lnTo>
                  <a:pt x="18626" y="85638"/>
                </a:lnTo>
                <a:lnTo>
                  <a:pt x="22895" y="83157"/>
                </a:lnTo>
                <a:lnTo>
                  <a:pt x="26693" y="80550"/>
                </a:lnTo>
                <a:lnTo>
                  <a:pt x="31130" y="77860"/>
                </a:lnTo>
                <a:lnTo>
                  <a:pt x="35993" y="75114"/>
                </a:lnTo>
                <a:lnTo>
                  <a:pt x="41140" y="72330"/>
                </a:lnTo>
                <a:lnTo>
                  <a:pt x="75689" y="54761"/>
                </a:lnTo>
                <a:lnTo>
                  <a:pt x="87607" y="49237"/>
                </a:lnTo>
                <a:lnTo>
                  <a:pt x="98409" y="44602"/>
                </a:lnTo>
                <a:lnTo>
                  <a:pt x="108468" y="40560"/>
                </a:lnTo>
                <a:lnTo>
                  <a:pt x="118032" y="35959"/>
                </a:lnTo>
                <a:lnTo>
                  <a:pt x="127265" y="30988"/>
                </a:lnTo>
                <a:lnTo>
                  <a:pt x="136279" y="25768"/>
                </a:lnTo>
                <a:lnTo>
                  <a:pt x="147050" y="21336"/>
                </a:lnTo>
                <a:lnTo>
                  <a:pt x="158993" y="17429"/>
                </a:lnTo>
                <a:lnTo>
                  <a:pt x="171718" y="13871"/>
                </a:lnTo>
                <a:lnTo>
                  <a:pt x="184963" y="10547"/>
                </a:lnTo>
                <a:lnTo>
                  <a:pt x="212381" y="4314"/>
                </a:lnTo>
                <a:lnTo>
                  <a:pt x="225407" y="2270"/>
                </a:lnTo>
                <a:lnTo>
                  <a:pt x="237901" y="908"/>
                </a:lnTo>
                <a:lnTo>
                  <a:pt x="250041" y="0"/>
                </a:lnTo>
                <a:lnTo>
                  <a:pt x="260039" y="348"/>
                </a:lnTo>
                <a:lnTo>
                  <a:pt x="268609" y="1532"/>
                </a:lnTo>
                <a:lnTo>
                  <a:pt x="291465" y="67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93"/>
          <p:cNvSpPr/>
          <p:nvPr/>
        </p:nvSpPr>
        <p:spPr>
          <a:xfrm>
            <a:off x="4906327" y="4852111"/>
            <a:ext cx="222886" cy="187533"/>
          </a:xfrm>
          <a:custGeom>
            <a:avLst/>
            <a:gdLst/>
            <a:ahLst/>
            <a:cxnLst/>
            <a:rect l="0" t="0" r="0" b="0"/>
            <a:pathLst>
              <a:path w="222886" h="187533">
                <a:moveTo>
                  <a:pt x="0" y="42786"/>
                </a:moveTo>
                <a:lnTo>
                  <a:pt x="19313" y="23473"/>
                </a:lnTo>
                <a:lnTo>
                  <a:pt x="25258" y="19433"/>
                </a:lnTo>
                <a:lnTo>
                  <a:pt x="33031" y="14836"/>
                </a:lnTo>
                <a:lnTo>
                  <a:pt x="42023" y="9865"/>
                </a:lnTo>
                <a:lnTo>
                  <a:pt x="48970" y="6551"/>
                </a:lnTo>
                <a:lnTo>
                  <a:pt x="54555" y="4342"/>
                </a:lnTo>
                <a:lnTo>
                  <a:pt x="59229" y="2869"/>
                </a:lnTo>
                <a:lnTo>
                  <a:pt x="64251" y="1887"/>
                </a:lnTo>
                <a:lnTo>
                  <a:pt x="69504" y="1233"/>
                </a:lnTo>
                <a:lnTo>
                  <a:pt x="74911" y="796"/>
                </a:lnTo>
                <a:lnTo>
                  <a:pt x="80420" y="505"/>
                </a:lnTo>
                <a:lnTo>
                  <a:pt x="91623" y="182"/>
                </a:lnTo>
                <a:lnTo>
                  <a:pt x="104088" y="0"/>
                </a:lnTo>
                <a:lnTo>
                  <a:pt x="106540" y="927"/>
                </a:lnTo>
                <a:lnTo>
                  <a:pt x="108174" y="2498"/>
                </a:lnTo>
                <a:lnTo>
                  <a:pt x="110942" y="6783"/>
                </a:lnTo>
                <a:lnTo>
                  <a:pt x="115348" y="11862"/>
                </a:lnTo>
                <a:lnTo>
                  <a:pt x="116903" y="15503"/>
                </a:lnTo>
                <a:lnTo>
                  <a:pt x="117941" y="19835"/>
                </a:lnTo>
                <a:lnTo>
                  <a:pt x="118632" y="24628"/>
                </a:lnTo>
                <a:lnTo>
                  <a:pt x="118141" y="29728"/>
                </a:lnTo>
                <a:lnTo>
                  <a:pt x="116860" y="35033"/>
                </a:lnTo>
                <a:lnTo>
                  <a:pt x="115054" y="40475"/>
                </a:lnTo>
                <a:lnTo>
                  <a:pt x="112898" y="48865"/>
                </a:lnTo>
                <a:lnTo>
                  <a:pt x="107962" y="70888"/>
                </a:lnTo>
                <a:lnTo>
                  <a:pt x="105312" y="81523"/>
                </a:lnTo>
                <a:lnTo>
                  <a:pt x="102593" y="91471"/>
                </a:lnTo>
                <a:lnTo>
                  <a:pt x="99828" y="100960"/>
                </a:lnTo>
                <a:lnTo>
                  <a:pt x="97984" y="110144"/>
                </a:lnTo>
                <a:lnTo>
                  <a:pt x="96755" y="119124"/>
                </a:lnTo>
                <a:lnTo>
                  <a:pt x="95390" y="134816"/>
                </a:lnTo>
                <a:lnTo>
                  <a:pt x="94783" y="144966"/>
                </a:lnTo>
                <a:lnTo>
                  <a:pt x="94513" y="155192"/>
                </a:lnTo>
                <a:lnTo>
                  <a:pt x="94441" y="160586"/>
                </a:lnTo>
                <a:lnTo>
                  <a:pt x="96298" y="166087"/>
                </a:lnTo>
                <a:lnTo>
                  <a:pt x="99441" y="171659"/>
                </a:lnTo>
                <a:lnTo>
                  <a:pt x="103442" y="177279"/>
                </a:lnTo>
                <a:lnTo>
                  <a:pt x="107061" y="181025"/>
                </a:lnTo>
                <a:lnTo>
                  <a:pt x="110427" y="183523"/>
                </a:lnTo>
                <a:lnTo>
                  <a:pt x="113623" y="185188"/>
                </a:lnTo>
                <a:lnTo>
                  <a:pt x="117658" y="186298"/>
                </a:lnTo>
                <a:lnTo>
                  <a:pt x="122254" y="187038"/>
                </a:lnTo>
                <a:lnTo>
                  <a:pt x="127222" y="187532"/>
                </a:lnTo>
                <a:lnTo>
                  <a:pt x="133393" y="186908"/>
                </a:lnTo>
                <a:lnTo>
                  <a:pt x="140364" y="185540"/>
                </a:lnTo>
                <a:lnTo>
                  <a:pt x="147868" y="183676"/>
                </a:lnTo>
                <a:lnTo>
                  <a:pt x="154776" y="182432"/>
                </a:lnTo>
                <a:lnTo>
                  <a:pt x="161287" y="181604"/>
                </a:lnTo>
                <a:lnTo>
                  <a:pt x="167532" y="181051"/>
                </a:lnTo>
                <a:lnTo>
                  <a:pt x="172648" y="179731"/>
                </a:lnTo>
                <a:lnTo>
                  <a:pt x="177011" y="177897"/>
                </a:lnTo>
                <a:lnTo>
                  <a:pt x="180872" y="175723"/>
                </a:lnTo>
                <a:lnTo>
                  <a:pt x="187703" y="170767"/>
                </a:lnTo>
                <a:lnTo>
                  <a:pt x="190858" y="168111"/>
                </a:lnTo>
                <a:lnTo>
                  <a:pt x="194866" y="165389"/>
                </a:lnTo>
                <a:lnTo>
                  <a:pt x="199443" y="162621"/>
                </a:lnTo>
                <a:lnTo>
                  <a:pt x="204399" y="159823"/>
                </a:lnTo>
                <a:lnTo>
                  <a:pt x="208656" y="157006"/>
                </a:lnTo>
                <a:lnTo>
                  <a:pt x="212446" y="154175"/>
                </a:lnTo>
                <a:lnTo>
                  <a:pt x="222885" y="145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94"/>
          <p:cNvSpPr/>
          <p:nvPr/>
        </p:nvSpPr>
        <p:spPr>
          <a:xfrm>
            <a:off x="5763577" y="4406265"/>
            <a:ext cx="222886" cy="145733"/>
          </a:xfrm>
          <a:custGeom>
            <a:avLst/>
            <a:gdLst/>
            <a:ahLst/>
            <a:cxnLst/>
            <a:rect l="0" t="0" r="0" b="0"/>
            <a:pathLst>
              <a:path w="222886" h="145733">
                <a:moveTo>
                  <a:pt x="0" y="145732"/>
                </a:moveTo>
                <a:lnTo>
                  <a:pt x="9102" y="132080"/>
                </a:lnTo>
                <a:lnTo>
                  <a:pt x="13688" y="127105"/>
                </a:lnTo>
                <a:lnTo>
                  <a:pt x="18650" y="122837"/>
                </a:lnTo>
                <a:lnTo>
                  <a:pt x="23864" y="119039"/>
                </a:lnTo>
                <a:lnTo>
                  <a:pt x="29244" y="114601"/>
                </a:lnTo>
                <a:lnTo>
                  <a:pt x="34736" y="109738"/>
                </a:lnTo>
                <a:lnTo>
                  <a:pt x="45918" y="99255"/>
                </a:lnTo>
                <a:lnTo>
                  <a:pt x="57238" y="88245"/>
                </a:lnTo>
                <a:lnTo>
                  <a:pt x="66734" y="80738"/>
                </a:lnTo>
                <a:lnTo>
                  <a:pt x="78779" y="71922"/>
                </a:lnTo>
                <a:lnTo>
                  <a:pt x="92525" y="62236"/>
                </a:lnTo>
                <a:lnTo>
                  <a:pt x="104545" y="54826"/>
                </a:lnTo>
                <a:lnTo>
                  <a:pt x="115417" y="48933"/>
                </a:lnTo>
                <a:lnTo>
                  <a:pt x="125522" y="44052"/>
                </a:lnTo>
                <a:lnTo>
                  <a:pt x="137021" y="37940"/>
                </a:lnTo>
                <a:lnTo>
                  <a:pt x="162499" y="23530"/>
                </a:lnTo>
                <a:lnTo>
                  <a:pt x="173102" y="18544"/>
                </a:lnTo>
                <a:lnTo>
                  <a:pt x="182077" y="15220"/>
                </a:lnTo>
                <a:lnTo>
                  <a:pt x="189965" y="13004"/>
                </a:lnTo>
                <a:lnTo>
                  <a:pt x="197128" y="10575"/>
                </a:lnTo>
                <a:lnTo>
                  <a:pt x="203809" y="800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95"/>
          <p:cNvSpPr/>
          <p:nvPr/>
        </p:nvSpPr>
        <p:spPr>
          <a:xfrm>
            <a:off x="5883592" y="4531278"/>
            <a:ext cx="154306" cy="214909"/>
          </a:xfrm>
          <a:custGeom>
            <a:avLst/>
            <a:gdLst/>
            <a:ahLst/>
            <a:cxnLst/>
            <a:rect l="0" t="0" r="0" b="0"/>
            <a:pathLst>
              <a:path w="154306" h="214909">
                <a:moveTo>
                  <a:pt x="0" y="72154"/>
                </a:moveTo>
                <a:lnTo>
                  <a:pt x="19313" y="52841"/>
                </a:lnTo>
                <a:lnTo>
                  <a:pt x="23352" y="49754"/>
                </a:lnTo>
                <a:lnTo>
                  <a:pt x="27951" y="46743"/>
                </a:lnTo>
                <a:lnTo>
                  <a:pt x="32921" y="43783"/>
                </a:lnTo>
                <a:lnTo>
                  <a:pt x="38140" y="40858"/>
                </a:lnTo>
                <a:lnTo>
                  <a:pt x="49019" y="35067"/>
                </a:lnTo>
                <a:lnTo>
                  <a:pt x="74955" y="21902"/>
                </a:lnTo>
                <a:lnTo>
                  <a:pt x="82355" y="17697"/>
                </a:lnTo>
                <a:lnTo>
                  <a:pt x="88241" y="13942"/>
                </a:lnTo>
                <a:lnTo>
                  <a:pt x="93117" y="10487"/>
                </a:lnTo>
                <a:lnTo>
                  <a:pt x="100178" y="7230"/>
                </a:lnTo>
                <a:lnTo>
                  <a:pt x="108696" y="4106"/>
                </a:lnTo>
                <a:lnTo>
                  <a:pt x="118184" y="1072"/>
                </a:lnTo>
                <a:lnTo>
                  <a:pt x="126414" y="0"/>
                </a:lnTo>
                <a:lnTo>
                  <a:pt x="133806" y="239"/>
                </a:lnTo>
                <a:lnTo>
                  <a:pt x="140639" y="1351"/>
                </a:lnTo>
                <a:lnTo>
                  <a:pt x="145195" y="3045"/>
                </a:lnTo>
                <a:lnTo>
                  <a:pt x="148232" y="5126"/>
                </a:lnTo>
                <a:lnTo>
                  <a:pt x="150256" y="7466"/>
                </a:lnTo>
                <a:lnTo>
                  <a:pt x="151606" y="9979"/>
                </a:lnTo>
                <a:lnTo>
                  <a:pt x="153105" y="15311"/>
                </a:lnTo>
                <a:lnTo>
                  <a:pt x="153506" y="19019"/>
                </a:lnTo>
                <a:lnTo>
                  <a:pt x="153772" y="23395"/>
                </a:lnTo>
                <a:lnTo>
                  <a:pt x="153950" y="28218"/>
                </a:lnTo>
                <a:lnTo>
                  <a:pt x="153116" y="33339"/>
                </a:lnTo>
                <a:lnTo>
                  <a:pt x="151607" y="38657"/>
                </a:lnTo>
                <a:lnTo>
                  <a:pt x="149649" y="44108"/>
                </a:lnTo>
                <a:lnTo>
                  <a:pt x="146438" y="50599"/>
                </a:lnTo>
                <a:lnTo>
                  <a:pt x="142393" y="57784"/>
                </a:lnTo>
                <a:lnTo>
                  <a:pt x="117662" y="98949"/>
                </a:lnTo>
                <a:lnTo>
                  <a:pt x="110826" y="111925"/>
                </a:lnTo>
                <a:lnTo>
                  <a:pt x="104364" y="125338"/>
                </a:lnTo>
                <a:lnTo>
                  <a:pt x="98151" y="139043"/>
                </a:lnTo>
                <a:lnTo>
                  <a:pt x="93057" y="149131"/>
                </a:lnTo>
                <a:lnTo>
                  <a:pt x="88708" y="156810"/>
                </a:lnTo>
                <a:lnTo>
                  <a:pt x="84856" y="162881"/>
                </a:lnTo>
                <a:lnTo>
                  <a:pt x="82288" y="168834"/>
                </a:lnTo>
                <a:lnTo>
                  <a:pt x="80576" y="174708"/>
                </a:lnTo>
                <a:lnTo>
                  <a:pt x="79435" y="180528"/>
                </a:lnTo>
                <a:lnTo>
                  <a:pt x="79627" y="185361"/>
                </a:lnTo>
                <a:lnTo>
                  <a:pt x="80707" y="189535"/>
                </a:lnTo>
                <a:lnTo>
                  <a:pt x="82380" y="193271"/>
                </a:lnTo>
                <a:lnTo>
                  <a:pt x="86778" y="202501"/>
                </a:lnTo>
                <a:lnTo>
                  <a:pt x="89285" y="207630"/>
                </a:lnTo>
                <a:lnTo>
                  <a:pt x="91908" y="211049"/>
                </a:lnTo>
                <a:lnTo>
                  <a:pt x="94610" y="213328"/>
                </a:lnTo>
                <a:lnTo>
                  <a:pt x="97363" y="214847"/>
                </a:lnTo>
                <a:lnTo>
                  <a:pt x="102056" y="214908"/>
                </a:lnTo>
                <a:lnTo>
                  <a:pt x="108043" y="213996"/>
                </a:lnTo>
                <a:lnTo>
                  <a:pt x="114891" y="212435"/>
                </a:lnTo>
                <a:lnTo>
                  <a:pt x="121362" y="211395"/>
                </a:lnTo>
                <a:lnTo>
                  <a:pt x="127580" y="210701"/>
                </a:lnTo>
                <a:lnTo>
                  <a:pt x="154305" y="2093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96"/>
          <p:cNvSpPr/>
          <p:nvPr/>
        </p:nvSpPr>
        <p:spPr>
          <a:xfrm>
            <a:off x="5300662" y="5057775"/>
            <a:ext cx="222886" cy="265748"/>
          </a:xfrm>
          <a:custGeom>
            <a:avLst/>
            <a:gdLst/>
            <a:ahLst/>
            <a:cxnLst/>
            <a:rect l="0" t="0" r="0" b="0"/>
            <a:pathLst>
              <a:path w="222886" h="265748">
                <a:moveTo>
                  <a:pt x="222885" y="0"/>
                </a:moveTo>
                <a:lnTo>
                  <a:pt x="213783" y="4551"/>
                </a:lnTo>
                <a:lnTo>
                  <a:pt x="210150" y="7796"/>
                </a:lnTo>
                <a:lnTo>
                  <a:pt x="206775" y="11865"/>
                </a:lnTo>
                <a:lnTo>
                  <a:pt x="203572" y="16482"/>
                </a:lnTo>
                <a:lnTo>
                  <a:pt x="197474" y="24153"/>
                </a:lnTo>
                <a:lnTo>
                  <a:pt x="191589" y="31689"/>
                </a:lnTo>
                <a:lnTo>
                  <a:pt x="188686" y="36366"/>
                </a:lnTo>
                <a:lnTo>
                  <a:pt x="185798" y="41389"/>
                </a:lnTo>
                <a:lnTo>
                  <a:pt x="181968" y="46642"/>
                </a:lnTo>
                <a:lnTo>
                  <a:pt x="177509" y="52050"/>
                </a:lnTo>
                <a:lnTo>
                  <a:pt x="172632" y="57560"/>
                </a:lnTo>
                <a:lnTo>
                  <a:pt x="162133" y="68762"/>
                </a:lnTo>
                <a:lnTo>
                  <a:pt x="156666" y="74416"/>
                </a:lnTo>
                <a:lnTo>
                  <a:pt x="150164" y="82948"/>
                </a:lnTo>
                <a:lnTo>
                  <a:pt x="142972" y="93399"/>
                </a:lnTo>
                <a:lnTo>
                  <a:pt x="135319" y="105128"/>
                </a:lnTo>
                <a:lnTo>
                  <a:pt x="127360" y="114853"/>
                </a:lnTo>
                <a:lnTo>
                  <a:pt x="119197" y="123241"/>
                </a:lnTo>
                <a:lnTo>
                  <a:pt x="103459" y="137641"/>
                </a:lnTo>
                <a:lnTo>
                  <a:pt x="90114" y="150391"/>
                </a:lnTo>
                <a:lnTo>
                  <a:pt x="83888" y="157410"/>
                </a:lnTo>
                <a:lnTo>
                  <a:pt x="77833" y="164948"/>
                </a:lnTo>
                <a:lnTo>
                  <a:pt x="71891" y="172830"/>
                </a:lnTo>
                <a:lnTo>
                  <a:pt x="40775" y="215780"/>
                </a:lnTo>
                <a:lnTo>
                  <a:pt x="30993" y="228625"/>
                </a:lnTo>
                <a:lnTo>
                  <a:pt x="22567" y="23909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97"/>
          <p:cNvSpPr/>
          <p:nvPr/>
        </p:nvSpPr>
        <p:spPr>
          <a:xfrm>
            <a:off x="5266372" y="5160645"/>
            <a:ext cx="274321" cy="120016"/>
          </a:xfrm>
          <a:custGeom>
            <a:avLst/>
            <a:gdLst/>
            <a:ahLst/>
            <a:cxnLst/>
            <a:rect l="0" t="0" r="0" b="0"/>
            <a:pathLst>
              <a:path w="274321" h="120016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1"/>
                </a:lnTo>
                <a:lnTo>
                  <a:pt x="16527" y="8730"/>
                </a:lnTo>
                <a:lnTo>
                  <a:pt x="29253" y="12770"/>
                </a:lnTo>
                <a:lnTo>
                  <a:pt x="35694" y="14228"/>
                </a:lnTo>
                <a:lnTo>
                  <a:pt x="41894" y="15200"/>
                </a:lnTo>
                <a:lnTo>
                  <a:pt x="47931" y="15849"/>
                </a:lnTo>
                <a:lnTo>
                  <a:pt x="53862" y="17233"/>
                </a:lnTo>
                <a:lnTo>
                  <a:pt x="59721" y="19109"/>
                </a:lnTo>
                <a:lnTo>
                  <a:pt x="65531" y="21311"/>
                </a:lnTo>
                <a:lnTo>
                  <a:pt x="71310" y="22780"/>
                </a:lnTo>
                <a:lnTo>
                  <a:pt x="77068" y="23759"/>
                </a:lnTo>
                <a:lnTo>
                  <a:pt x="82811" y="24412"/>
                </a:lnTo>
                <a:lnTo>
                  <a:pt x="88545" y="25799"/>
                </a:lnTo>
                <a:lnTo>
                  <a:pt x="94272" y="27677"/>
                </a:lnTo>
                <a:lnTo>
                  <a:pt x="99996" y="29881"/>
                </a:lnTo>
                <a:lnTo>
                  <a:pt x="131755" y="45030"/>
                </a:lnTo>
                <a:lnTo>
                  <a:pt x="193349" y="75358"/>
                </a:lnTo>
                <a:lnTo>
                  <a:pt x="203194" y="79766"/>
                </a:lnTo>
                <a:lnTo>
                  <a:pt x="212615" y="83657"/>
                </a:lnTo>
                <a:lnTo>
                  <a:pt x="221753" y="87204"/>
                </a:lnTo>
                <a:lnTo>
                  <a:pt x="228798" y="90521"/>
                </a:lnTo>
                <a:lnTo>
                  <a:pt x="234447" y="93685"/>
                </a:lnTo>
                <a:lnTo>
                  <a:pt x="239165" y="96746"/>
                </a:lnTo>
                <a:lnTo>
                  <a:pt x="243264" y="99740"/>
                </a:lnTo>
                <a:lnTo>
                  <a:pt x="246949" y="102688"/>
                </a:lnTo>
                <a:lnTo>
                  <a:pt x="250357" y="105606"/>
                </a:lnTo>
                <a:lnTo>
                  <a:pt x="253582" y="108504"/>
                </a:lnTo>
                <a:lnTo>
                  <a:pt x="263957" y="118311"/>
                </a:lnTo>
                <a:lnTo>
                  <a:pt x="265506" y="118879"/>
                </a:lnTo>
                <a:lnTo>
                  <a:pt x="267492" y="119257"/>
                </a:lnTo>
                <a:lnTo>
                  <a:pt x="27432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98"/>
          <p:cNvSpPr/>
          <p:nvPr/>
        </p:nvSpPr>
        <p:spPr>
          <a:xfrm>
            <a:off x="5609272" y="5023485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4551" y="21167"/>
                </a:lnTo>
                <a:lnTo>
                  <a:pt x="7797" y="19826"/>
                </a:lnTo>
                <a:lnTo>
                  <a:pt x="11865" y="18932"/>
                </a:lnTo>
                <a:lnTo>
                  <a:pt x="16483" y="18336"/>
                </a:lnTo>
                <a:lnTo>
                  <a:pt x="20513" y="16987"/>
                </a:lnTo>
                <a:lnTo>
                  <a:pt x="24153" y="15134"/>
                </a:lnTo>
                <a:lnTo>
                  <a:pt x="27533" y="12947"/>
                </a:lnTo>
                <a:lnTo>
                  <a:pt x="30737" y="11489"/>
                </a:lnTo>
                <a:lnTo>
                  <a:pt x="33826" y="10517"/>
                </a:lnTo>
                <a:lnTo>
                  <a:pt x="36839" y="9869"/>
                </a:lnTo>
                <a:lnTo>
                  <a:pt x="68383" y="4406"/>
                </a:lnTo>
                <a:lnTo>
                  <a:pt x="79878" y="2937"/>
                </a:lnTo>
                <a:lnTo>
                  <a:pt x="90400" y="1958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99"/>
          <p:cNvSpPr/>
          <p:nvPr/>
        </p:nvSpPr>
        <p:spPr>
          <a:xfrm>
            <a:off x="5669279" y="5126354"/>
            <a:ext cx="111444" cy="51437"/>
          </a:xfrm>
          <a:custGeom>
            <a:avLst/>
            <a:gdLst/>
            <a:ahLst/>
            <a:cxnLst/>
            <a:rect l="0" t="0" r="0" b="0"/>
            <a:pathLst>
              <a:path w="111444" h="51437">
                <a:moveTo>
                  <a:pt x="0" y="51436"/>
                </a:moveTo>
                <a:lnTo>
                  <a:pt x="9103" y="46885"/>
                </a:lnTo>
                <a:lnTo>
                  <a:pt x="12736" y="44592"/>
                </a:lnTo>
                <a:lnTo>
                  <a:pt x="16111" y="42111"/>
                </a:lnTo>
                <a:lnTo>
                  <a:pt x="19313" y="39504"/>
                </a:lnTo>
                <a:lnTo>
                  <a:pt x="22401" y="37766"/>
                </a:lnTo>
                <a:lnTo>
                  <a:pt x="25411" y="36608"/>
                </a:lnTo>
                <a:lnTo>
                  <a:pt x="28371" y="35835"/>
                </a:lnTo>
                <a:lnTo>
                  <a:pt x="31297" y="34368"/>
                </a:lnTo>
                <a:lnTo>
                  <a:pt x="34200" y="32437"/>
                </a:lnTo>
                <a:lnTo>
                  <a:pt x="37088" y="30197"/>
                </a:lnTo>
                <a:lnTo>
                  <a:pt x="40918" y="27752"/>
                </a:lnTo>
                <a:lnTo>
                  <a:pt x="45376" y="25169"/>
                </a:lnTo>
                <a:lnTo>
                  <a:pt x="55410" y="19759"/>
                </a:lnTo>
                <a:lnTo>
                  <a:pt x="66220" y="14179"/>
                </a:lnTo>
                <a:lnTo>
                  <a:pt x="70816" y="12311"/>
                </a:lnTo>
                <a:lnTo>
                  <a:pt x="74833" y="11065"/>
                </a:lnTo>
                <a:lnTo>
                  <a:pt x="78464" y="10234"/>
                </a:lnTo>
                <a:lnTo>
                  <a:pt x="82790" y="8728"/>
                </a:lnTo>
                <a:lnTo>
                  <a:pt x="87578" y="6772"/>
                </a:lnTo>
                <a:lnTo>
                  <a:pt x="92676" y="4514"/>
                </a:lnTo>
                <a:lnTo>
                  <a:pt x="97027" y="3010"/>
                </a:lnTo>
                <a:lnTo>
                  <a:pt x="100880" y="2007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00"/>
          <p:cNvSpPr/>
          <p:nvPr/>
        </p:nvSpPr>
        <p:spPr>
          <a:xfrm>
            <a:off x="5797867" y="4886400"/>
            <a:ext cx="226618" cy="282818"/>
          </a:xfrm>
          <a:custGeom>
            <a:avLst/>
            <a:gdLst/>
            <a:ahLst/>
            <a:cxnLst/>
            <a:rect l="0" t="0" r="0" b="0"/>
            <a:pathLst>
              <a:path w="226618" h="282818">
                <a:moveTo>
                  <a:pt x="0" y="51360"/>
                </a:moveTo>
                <a:lnTo>
                  <a:pt x="9102" y="42258"/>
                </a:lnTo>
                <a:lnTo>
                  <a:pt x="13688" y="38624"/>
                </a:lnTo>
                <a:lnTo>
                  <a:pt x="18650" y="35249"/>
                </a:lnTo>
                <a:lnTo>
                  <a:pt x="23864" y="32047"/>
                </a:lnTo>
                <a:lnTo>
                  <a:pt x="28292" y="28959"/>
                </a:lnTo>
                <a:lnTo>
                  <a:pt x="32196" y="25949"/>
                </a:lnTo>
                <a:lnTo>
                  <a:pt x="35752" y="22989"/>
                </a:lnTo>
                <a:lnTo>
                  <a:pt x="41932" y="19111"/>
                </a:lnTo>
                <a:lnTo>
                  <a:pt x="49862" y="14621"/>
                </a:lnTo>
                <a:lnTo>
                  <a:pt x="58959" y="9722"/>
                </a:lnTo>
                <a:lnTo>
                  <a:pt x="66929" y="6456"/>
                </a:lnTo>
                <a:lnTo>
                  <a:pt x="74147" y="4279"/>
                </a:lnTo>
                <a:lnTo>
                  <a:pt x="80864" y="2827"/>
                </a:lnTo>
                <a:lnTo>
                  <a:pt x="88199" y="1860"/>
                </a:lnTo>
                <a:lnTo>
                  <a:pt x="95947" y="1215"/>
                </a:lnTo>
                <a:lnTo>
                  <a:pt x="110270" y="498"/>
                </a:lnTo>
                <a:lnTo>
                  <a:pt x="119812" y="180"/>
                </a:lnTo>
                <a:lnTo>
                  <a:pt x="130538" y="0"/>
                </a:lnTo>
                <a:lnTo>
                  <a:pt x="133698" y="928"/>
                </a:lnTo>
                <a:lnTo>
                  <a:pt x="139749" y="4498"/>
                </a:lnTo>
                <a:lnTo>
                  <a:pt x="141744" y="7736"/>
                </a:lnTo>
                <a:lnTo>
                  <a:pt x="143960" y="16414"/>
                </a:lnTo>
                <a:lnTo>
                  <a:pt x="143598" y="20442"/>
                </a:lnTo>
                <a:lnTo>
                  <a:pt x="142405" y="24081"/>
                </a:lnTo>
                <a:lnTo>
                  <a:pt x="140657" y="27459"/>
                </a:lnTo>
                <a:lnTo>
                  <a:pt x="136633" y="33521"/>
                </a:lnTo>
                <a:lnTo>
                  <a:pt x="124543" y="50416"/>
                </a:lnTo>
                <a:lnTo>
                  <a:pt x="119224" y="57398"/>
                </a:lnTo>
                <a:lnTo>
                  <a:pt x="114725" y="63006"/>
                </a:lnTo>
                <a:lnTo>
                  <a:pt x="110773" y="67696"/>
                </a:lnTo>
                <a:lnTo>
                  <a:pt x="106234" y="72728"/>
                </a:lnTo>
                <a:lnTo>
                  <a:pt x="96110" y="83399"/>
                </a:lnTo>
                <a:lnTo>
                  <a:pt x="84252" y="95566"/>
                </a:lnTo>
                <a:lnTo>
                  <a:pt x="81885" y="98928"/>
                </a:lnTo>
                <a:lnTo>
                  <a:pt x="79256" y="105204"/>
                </a:lnTo>
                <a:lnTo>
                  <a:pt x="79507" y="106306"/>
                </a:lnTo>
                <a:lnTo>
                  <a:pt x="80627" y="106088"/>
                </a:lnTo>
                <a:lnTo>
                  <a:pt x="85364" y="103306"/>
                </a:lnTo>
                <a:lnTo>
                  <a:pt x="93820" y="98894"/>
                </a:lnTo>
                <a:lnTo>
                  <a:pt x="97789" y="96385"/>
                </a:lnTo>
                <a:lnTo>
                  <a:pt x="104740" y="91056"/>
                </a:lnTo>
                <a:lnTo>
                  <a:pt x="108879" y="88301"/>
                </a:lnTo>
                <a:lnTo>
                  <a:pt x="113543" y="85513"/>
                </a:lnTo>
                <a:lnTo>
                  <a:pt x="118558" y="82701"/>
                </a:lnTo>
                <a:lnTo>
                  <a:pt x="129210" y="77036"/>
                </a:lnTo>
                <a:lnTo>
                  <a:pt x="134718" y="74192"/>
                </a:lnTo>
                <a:lnTo>
                  <a:pt x="140294" y="72296"/>
                </a:lnTo>
                <a:lnTo>
                  <a:pt x="145917" y="71033"/>
                </a:lnTo>
                <a:lnTo>
                  <a:pt x="151571" y="70190"/>
                </a:lnTo>
                <a:lnTo>
                  <a:pt x="157245" y="68676"/>
                </a:lnTo>
                <a:lnTo>
                  <a:pt x="162933" y="66713"/>
                </a:lnTo>
                <a:lnTo>
                  <a:pt x="168629" y="64453"/>
                </a:lnTo>
                <a:lnTo>
                  <a:pt x="173380" y="62946"/>
                </a:lnTo>
                <a:lnTo>
                  <a:pt x="177499" y="61941"/>
                </a:lnTo>
                <a:lnTo>
                  <a:pt x="181198" y="61272"/>
                </a:lnTo>
                <a:lnTo>
                  <a:pt x="185569" y="61777"/>
                </a:lnTo>
                <a:lnTo>
                  <a:pt x="190388" y="63067"/>
                </a:lnTo>
                <a:lnTo>
                  <a:pt x="195505" y="64880"/>
                </a:lnTo>
                <a:lnTo>
                  <a:pt x="199870" y="66088"/>
                </a:lnTo>
                <a:lnTo>
                  <a:pt x="203731" y="66894"/>
                </a:lnTo>
                <a:lnTo>
                  <a:pt x="207258" y="67430"/>
                </a:lnTo>
                <a:lnTo>
                  <a:pt x="213717" y="70567"/>
                </a:lnTo>
                <a:lnTo>
                  <a:pt x="216773" y="72737"/>
                </a:lnTo>
                <a:lnTo>
                  <a:pt x="219763" y="77994"/>
                </a:lnTo>
                <a:lnTo>
                  <a:pt x="222709" y="85308"/>
                </a:lnTo>
                <a:lnTo>
                  <a:pt x="225625" y="93994"/>
                </a:lnTo>
                <a:lnTo>
                  <a:pt x="226617" y="100738"/>
                </a:lnTo>
                <a:lnTo>
                  <a:pt x="226325" y="106186"/>
                </a:lnTo>
                <a:lnTo>
                  <a:pt x="225179" y="110770"/>
                </a:lnTo>
                <a:lnTo>
                  <a:pt x="221557" y="117637"/>
                </a:lnTo>
                <a:lnTo>
                  <a:pt x="216284" y="126025"/>
                </a:lnTo>
                <a:lnTo>
                  <a:pt x="209912" y="135426"/>
                </a:lnTo>
                <a:lnTo>
                  <a:pt x="204711" y="144551"/>
                </a:lnTo>
                <a:lnTo>
                  <a:pt x="200292" y="153492"/>
                </a:lnTo>
                <a:lnTo>
                  <a:pt x="196393" y="162311"/>
                </a:lnTo>
                <a:lnTo>
                  <a:pt x="191889" y="169142"/>
                </a:lnTo>
                <a:lnTo>
                  <a:pt x="186981" y="174649"/>
                </a:lnTo>
                <a:lnTo>
                  <a:pt x="181804" y="179272"/>
                </a:lnTo>
                <a:lnTo>
                  <a:pt x="168432" y="192030"/>
                </a:lnTo>
                <a:lnTo>
                  <a:pt x="160865" y="199432"/>
                </a:lnTo>
                <a:lnTo>
                  <a:pt x="154868" y="206272"/>
                </a:lnTo>
                <a:lnTo>
                  <a:pt x="149918" y="212737"/>
                </a:lnTo>
                <a:lnTo>
                  <a:pt x="145665" y="218952"/>
                </a:lnTo>
                <a:lnTo>
                  <a:pt x="138068" y="226905"/>
                </a:lnTo>
                <a:lnTo>
                  <a:pt x="128240" y="236018"/>
                </a:lnTo>
                <a:lnTo>
                  <a:pt x="108431" y="253445"/>
                </a:lnTo>
                <a:lnTo>
                  <a:pt x="96452" y="264365"/>
                </a:lnTo>
                <a:lnTo>
                  <a:pt x="90971" y="268611"/>
                </a:lnTo>
                <a:lnTo>
                  <a:pt x="85413" y="272394"/>
                </a:lnTo>
                <a:lnTo>
                  <a:pt x="79802" y="275868"/>
                </a:lnTo>
                <a:lnTo>
                  <a:pt x="75109" y="278185"/>
                </a:lnTo>
                <a:lnTo>
                  <a:pt x="71028" y="279729"/>
                </a:lnTo>
                <a:lnTo>
                  <a:pt x="60008" y="2828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01"/>
          <p:cNvSpPr/>
          <p:nvPr/>
        </p:nvSpPr>
        <p:spPr>
          <a:xfrm>
            <a:off x="5172075" y="4852082"/>
            <a:ext cx="949792" cy="608053"/>
          </a:xfrm>
          <a:custGeom>
            <a:avLst/>
            <a:gdLst/>
            <a:ahLst/>
            <a:cxnLst/>
            <a:rect l="0" t="0" r="0" b="0"/>
            <a:pathLst>
              <a:path w="949792" h="608053">
                <a:moveTo>
                  <a:pt x="0" y="282845"/>
                </a:moveTo>
                <a:lnTo>
                  <a:pt x="4550" y="296497"/>
                </a:lnTo>
                <a:lnTo>
                  <a:pt x="8730" y="319867"/>
                </a:lnTo>
                <a:lnTo>
                  <a:pt x="12770" y="331367"/>
                </a:lnTo>
                <a:lnTo>
                  <a:pt x="14228" y="339958"/>
                </a:lnTo>
                <a:lnTo>
                  <a:pt x="15200" y="350448"/>
                </a:lnTo>
                <a:lnTo>
                  <a:pt x="15849" y="362203"/>
                </a:lnTo>
                <a:lnTo>
                  <a:pt x="17233" y="373851"/>
                </a:lnTo>
                <a:lnTo>
                  <a:pt x="19109" y="385426"/>
                </a:lnTo>
                <a:lnTo>
                  <a:pt x="21311" y="396953"/>
                </a:lnTo>
                <a:lnTo>
                  <a:pt x="23733" y="407494"/>
                </a:lnTo>
                <a:lnTo>
                  <a:pt x="26299" y="417380"/>
                </a:lnTo>
                <a:lnTo>
                  <a:pt x="31691" y="435983"/>
                </a:lnTo>
                <a:lnTo>
                  <a:pt x="40081" y="462522"/>
                </a:lnTo>
                <a:lnTo>
                  <a:pt x="45754" y="479859"/>
                </a:lnTo>
                <a:lnTo>
                  <a:pt x="50505" y="490388"/>
                </a:lnTo>
                <a:lnTo>
                  <a:pt x="56530" y="502169"/>
                </a:lnTo>
                <a:lnTo>
                  <a:pt x="63404" y="514786"/>
                </a:lnTo>
                <a:lnTo>
                  <a:pt x="69892" y="525102"/>
                </a:lnTo>
                <a:lnTo>
                  <a:pt x="82180" y="541645"/>
                </a:lnTo>
                <a:lnTo>
                  <a:pt x="93992" y="555348"/>
                </a:lnTo>
                <a:lnTo>
                  <a:pt x="113892" y="573772"/>
                </a:lnTo>
                <a:lnTo>
                  <a:pt x="129676" y="584548"/>
                </a:lnTo>
                <a:lnTo>
                  <a:pt x="155580" y="595971"/>
                </a:lnTo>
                <a:lnTo>
                  <a:pt x="176144" y="602352"/>
                </a:lnTo>
                <a:lnTo>
                  <a:pt x="197983" y="605824"/>
                </a:lnTo>
                <a:lnTo>
                  <a:pt x="219438" y="607366"/>
                </a:lnTo>
                <a:lnTo>
                  <a:pt x="238497" y="608052"/>
                </a:lnTo>
                <a:lnTo>
                  <a:pt x="261574" y="605817"/>
                </a:lnTo>
                <a:lnTo>
                  <a:pt x="287704" y="601648"/>
                </a:lnTo>
                <a:lnTo>
                  <a:pt x="315194" y="596620"/>
                </a:lnTo>
                <a:lnTo>
                  <a:pt x="333954" y="592041"/>
                </a:lnTo>
                <a:lnTo>
                  <a:pt x="380198" y="579333"/>
                </a:lnTo>
                <a:lnTo>
                  <a:pt x="400151" y="572896"/>
                </a:lnTo>
                <a:lnTo>
                  <a:pt x="417262" y="566700"/>
                </a:lnTo>
                <a:lnTo>
                  <a:pt x="476651" y="543068"/>
                </a:lnTo>
                <a:lnTo>
                  <a:pt x="492075" y="536337"/>
                </a:lnTo>
                <a:lnTo>
                  <a:pt x="540134" y="514164"/>
                </a:lnTo>
                <a:lnTo>
                  <a:pt x="570260" y="501224"/>
                </a:lnTo>
                <a:lnTo>
                  <a:pt x="599523" y="484042"/>
                </a:lnTo>
                <a:lnTo>
                  <a:pt x="675319" y="432866"/>
                </a:lnTo>
                <a:lnTo>
                  <a:pt x="701673" y="413339"/>
                </a:lnTo>
                <a:lnTo>
                  <a:pt x="822933" y="318033"/>
                </a:lnTo>
                <a:lnTo>
                  <a:pt x="836277" y="306304"/>
                </a:lnTo>
                <a:lnTo>
                  <a:pt x="847078" y="295627"/>
                </a:lnTo>
                <a:lnTo>
                  <a:pt x="856184" y="285651"/>
                </a:lnTo>
                <a:lnTo>
                  <a:pt x="865111" y="275191"/>
                </a:lnTo>
                <a:lnTo>
                  <a:pt x="882651" y="253408"/>
                </a:lnTo>
                <a:lnTo>
                  <a:pt x="890377" y="243218"/>
                </a:lnTo>
                <a:lnTo>
                  <a:pt x="904040" y="224276"/>
                </a:lnTo>
                <a:lnTo>
                  <a:pt x="912256" y="208556"/>
                </a:lnTo>
                <a:lnTo>
                  <a:pt x="921543" y="188552"/>
                </a:lnTo>
                <a:lnTo>
                  <a:pt x="931544" y="165691"/>
                </a:lnTo>
                <a:lnTo>
                  <a:pt x="938212" y="148544"/>
                </a:lnTo>
                <a:lnTo>
                  <a:pt x="942657" y="135209"/>
                </a:lnTo>
                <a:lnTo>
                  <a:pt x="945620" y="124413"/>
                </a:lnTo>
                <a:lnTo>
                  <a:pt x="947596" y="114359"/>
                </a:lnTo>
                <a:lnTo>
                  <a:pt x="949791" y="95567"/>
                </a:lnTo>
                <a:lnTo>
                  <a:pt x="948227" y="80231"/>
                </a:lnTo>
                <a:lnTo>
                  <a:pt x="944356" y="68017"/>
                </a:lnTo>
                <a:lnTo>
                  <a:pt x="939461" y="59413"/>
                </a:lnTo>
                <a:lnTo>
                  <a:pt x="922249" y="44664"/>
                </a:lnTo>
                <a:lnTo>
                  <a:pt x="903602" y="28229"/>
                </a:lnTo>
                <a:lnTo>
                  <a:pt x="889281" y="19505"/>
                </a:lnTo>
                <a:lnTo>
                  <a:pt x="865153" y="9238"/>
                </a:lnTo>
                <a:lnTo>
                  <a:pt x="848380" y="4080"/>
                </a:lnTo>
                <a:lnTo>
                  <a:pt x="820966" y="1176"/>
                </a:lnTo>
                <a:lnTo>
                  <a:pt x="796674" y="496"/>
                </a:lnTo>
                <a:lnTo>
                  <a:pt x="721455" y="0"/>
                </a:lnTo>
                <a:lnTo>
                  <a:pt x="693709" y="2514"/>
                </a:lnTo>
                <a:lnTo>
                  <a:pt x="665502" y="6806"/>
                </a:lnTo>
                <a:lnTo>
                  <a:pt x="637091" y="11889"/>
                </a:lnTo>
                <a:lnTo>
                  <a:pt x="514581" y="35953"/>
                </a:lnTo>
                <a:lnTo>
                  <a:pt x="498312" y="40145"/>
                </a:lnTo>
                <a:lnTo>
                  <a:pt x="482702" y="44845"/>
                </a:lnTo>
                <a:lnTo>
                  <a:pt x="467534" y="49883"/>
                </a:lnTo>
                <a:lnTo>
                  <a:pt x="437980" y="60562"/>
                </a:lnTo>
                <a:lnTo>
                  <a:pt x="380202" y="82939"/>
                </a:lnTo>
                <a:lnTo>
                  <a:pt x="351541" y="96843"/>
                </a:lnTo>
                <a:lnTo>
                  <a:pt x="257175" y="1542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Inconsistent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Inconsistent system are systems which have no solutions.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2x-3y=1</a:t>
            </a:r>
          </a:p>
          <a:p>
            <a:pPr>
              <a:buNone/>
            </a:pPr>
            <a:r>
              <a:rPr lang="en-US" dirty="0" smtClean="0"/>
              <a:t>4x-6y=1</a:t>
            </a:r>
            <a:endParaRPr lang="en-US" dirty="0"/>
          </a:p>
        </p:txBody>
      </p:sp>
      <p:sp>
        <p:nvSpPr>
          <p:cNvPr id="4" name="SMARTPenAnnotation866"/>
          <p:cNvSpPr/>
          <p:nvPr/>
        </p:nvSpPr>
        <p:spPr>
          <a:xfrm>
            <a:off x="282249" y="2966437"/>
            <a:ext cx="226386" cy="488281"/>
          </a:xfrm>
          <a:custGeom>
            <a:avLst/>
            <a:gdLst/>
            <a:ahLst/>
            <a:cxnLst/>
            <a:rect l="0" t="0" r="0" b="0"/>
            <a:pathLst>
              <a:path w="226386" h="488281">
                <a:moveTo>
                  <a:pt x="226385" y="8220"/>
                </a:moveTo>
                <a:lnTo>
                  <a:pt x="226385" y="3669"/>
                </a:lnTo>
                <a:lnTo>
                  <a:pt x="225433" y="2329"/>
                </a:lnTo>
                <a:lnTo>
                  <a:pt x="223845" y="1435"/>
                </a:lnTo>
                <a:lnTo>
                  <a:pt x="219541" y="442"/>
                </a:lnTo>
                <a:lnTo>
                  <a:pt x="214454" y="0"/>
                </a:lnTo>
                <a:lnTo>
                  <a:pt x="211763" y="835"/>
                </a:lnTo>
                <a:lnTo>
                  <a:pt x="192982" y="11559"/>
                </a:lnTo>
                <a:lnTo>
                  <a:pt x="184114" y="16161"/>
                </a:lnTo>
                <a:lnTo>
                  <a:pt x="177249" y="19229"/>
                </a:lnTo>
                <a:lnTo>
                  <a:pt x="171721" y="21275"/>
                </a:lnTo>
                <a:lnTo>
                  <a:pt x="167082" y="22638"/>
                </a:lnTo>
                <a:lnTo>
                  <a:pt x="163037" y="24499"/>
                </a:lnTo>
                <a:lnTo>
                  <a:pt x="151841" y="31670"/>
                </a:lnTo>
                <a:lnTo>
                  <a:pt x="147162" y="34331"/>
                </a:lnTo>
                <a:lnTo>
                  <a:pt x="142137" y="37057"/>
                </a:lnTo>
                <a:lnTo>
                  <a:pt x="137835" y="39827"/>
                </a:lnTo>
                <a:lnTo>
                  <a:pt x="134014" y="42627"/>
                </a:lnTo>
                <a:lnTo>
                  <a:pt x="130515" y="45445"/>
                </a:lnTo>
                <a:lnTo>
                  <a:pt x="125324" y="50182"/>
                </a:lnTo>
                <a:lnTo>
                  <a:pt x="111937" y="63065"/>
                </a:lnTo>
                <a:lnTo>
                  <a:pt x="105319" y="70501"/>
                </a:lnTo>
                <a:lnTo>
                  <a:pt x="99002" y="78316"/>
                </a:lnTo>
                <a:lnTo>
                  <a:pt x="92885" y="86383"/>
                </a:lnTo>
                <a:lnTo>
                  <a:pt x="86903" y="93666"/>
                </a:lnTo>
                <a:lnTo>
                  <a:pt x="81010" y="100427"/>
                </a:lnTo>
                <a:lnTo>
                  <a:pt x="75176" y="106839"/>
                </a:lnTo>
                <a:lnTo>
                  <a:pt x="28579" y="161224"/>
                </a:lnTo>
                <a:lnTo>
                  <a:pt x="23077" y="167373"/>
                </a:lnTo>
                <a:lnTo>
                  <a:pt x="18456" y="175282"/>
                </a:lnTo>
                <a:lnTo>
                  <a:pt x="14424" y="184365"/>
                </a:lnTo>
                <a:lnTo>
                  <a:pt x="10782" y="194230"/>
                </a:lnTo>
                <a:lnTo>
                  <a:pt x="7403" y="206522"/>
                </a:lnTo>
                <a:lnTo>
                  <a:pt x="4197" y="220431"/>
                </a:lnTo>
                <a:lnTo>
                  <a:pt x="1107" y="235419"/>
                </a:lnTo>
                <a:lnTo>
                  <a:pt x="0" y="247316"/>
                </a:lnTo>
                <a:lnTo>
                  <a:pt x="214" y="257152"/>
                </a:lnTo>
                <a:lnTo>
                  <a:pt x="1310" y="265615"/>
                </a:lnTo>
                <a:lnTo>
                  <a:pt x="7402" y="304830"/>
                </a:lnTo>
                <a:lnTo>
                  <a:pt x="9912" y="316450"/>
                </a:lnTo>
                <a:lnTo>
                  <a:pt x="12537" y="326102"/>
                </a:lnTo>
                <a:lnTo>
                  <a:pt x="15240" y="334441"/>
                </a:lnTo>
                <a:lnTo>
                  <a:pt x="19899" y="344763"/>
                </a:lnTo>
                <a:lnTo>
                  <a:pt x="25863" y="356407"/>
                </a:lnTo>
                <a:lnTo>
                  <a:pt x="42829" y="387929"/>
                </a:lnTo>
                <a:lnTo>
                  <a:pt x="46864" y="395662"/>
                </a:lnTo>
                <a:lnTo>
                  <a:pt x="51460" y="401770"/>
                </a:lnTo>
                <a:lnTo>
                  <a:pt x="56428" y="406794"/>
                </a:lnTo>
                <a:lnTo>
                  <a:pt x="61646" y="411096"/>
                </a:lnTo>
                <a:lnTo>
                  <a:pt x="66076" y="415869"/>
                </a:lnTo>
                <a:lnTo>
                  <a:pt x="69983" y="420956"/>
                </a:lnTo>
                <a:lnTo>
                  <a:pt x="73539" y="426252"/>
                </a:lnTo>
                <a:lnTo>
                  <a:pt x="78768" y="431688"/>
                </a:lnTo>
                <a:lnTo>
                  <a:pt x="85111" y="437217"/>
                </a:lnTo>
                <a:lnTo>
                  <a:pt x="92198" y="442808"/>
                </a:lnTo>
                <a:lnTo>
                  <a:pt x="97874" y="447488"/>
                </a:lnTo>
                <a:lnTo>
                  <a:pt x="102611" y="451560"/>
                </a:lnTo>
                <a:lnTo>
                  <a:pt x="106722" y="455228"/>
                </a:lnTo>
                <a:lnTo>
                  <a:pt x="113829" y="461843"/>
                </a:lnTo>
                <a:lnTo>
                  <a:pt x="126153" y="473850"/>
                </a:lnTo>
                <a:lnTo>
                  <a:pt x="129084" y="475803"/>
                </a:lnTo>
                <a:lnTo>
                  <a:pt x="134880" y="477972"/>
                </a:lnTo>
                <a:lnTo>
                  <a:pt x="140631" y="481476"/>
                </a:lnTo>
                <a:lnTo>
                  <a:pt x="147534" y="486936"/>
                </a:lnTo>
                <a:lnTo>
                  <a:pt x="151018" y="487683"/>
                </a:lnTo>
                <a:lnTo>
                  <a:pt x="157805" y="4882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67"/>
          <p:cNvSpPr/>
          <p:nvPr/>
        </p:nvSpPr>
        <p:spPr>
          <a:xfrm>
            <a:off x="-2081" y="3283267"/>
            <a:ext cx="133526" cy="17146"/>
          </a:xfrm>
          <a:custGeom>
            <a:avLst/>
            <a:gdLst/>
            <a:ahLst/>
            <a:cxnLst/>
            <a:rect l="0" t="0" r="0" b="0"/>
            <a:pathLst>
              <a:path w="133526" h="17146">
                <a:moveTo>
                  <a:pt x="4938" y="17145"/>
                </a:moveTo>
                <a:lnTo>
                  <a:pt x="388" y="12595"/>
                </a:lnTo>
                <a:lnTo>
                  <a:pt x="0" y="11253"/>
                </a:lnTo>
                <a:lnTo>
                  <a:pt x="694" y="10360"/>
                </a:lnTo>
                <a:lnTo>
                  <a:pt x="2108" y="9764"/>
                </a:lnTo>
                <a:lnTo>
                  <a:pt x="4004" y="10319"/>
                </a:lnTo>
                <a:lnTo>
                  <a:pt x="6220" y="11642"/>
                </a:lnTo>
                <a:lnTo>
                  <a:pt x="8650" y="13477"/>
                </a:lnTo>
                <a:lnTo>
                  <a:pt x="11223" y="14699"/>
                </a:lnTo>
                <a:lnTo>
                  <a:pt x="13890" y="15515"/>
                </a:lnTo>
                <a:lnTo>
                  <a:pt x="16621" y="16058"/>
                </a:lnTo>
                <a:lnTo>
                  <a:pt x="19394" y="15468"/>
                </a:lnTo>
                <a:lnTo>
                  <a:pt x="22195" y="14122"/>
                </a:lnTo>
                <a:lnTo>
                  <a:pt x="25015" y="12272"/>
                </a:lnTo>
                <a:lnTo>
                  <a:pt x="28800" y="11039"/>
                </a:lnTo>
                <a:lnTo>
                  <a:pt x="33229" y="10217"/>
                </a:lnTo>
                <a:lnTo>
                  <a:pt x="38086" y="9669"/>
                </a:lnTo>
                <a:lnTo>
                  <a:pt x="42277" y="9304"/>
                </a:lnTo>
                <a:lnTo>
                  <a:pt x="46023" y="9060"/>
                </a:lnTo>
                <a:lnTo>
                  <a:pt x="49473" y="8897"/>
                </a:lnTo>
                <a:lnTo>
                  <a:pt x="104671" y="8581"/>
                </a:lnTo>
                <a:lnTo>
                  <a:pt x="106669" y="7626"/>
                </a:lnTo>
                <a:lnTo>
                  <a:pt x="108954" y="6036"/>
                </a:lnTo>
                <a:lnTo>
                  <a:pt x="111429" y="4024"/>
                </a:lnTo>
                <a:lnTo>
                  <a:pt x="114985" y="2683"/>
                </a:lnTo>
                <a:lnTo>
                  <a:pt x="119260" y="1789"/>
                </a:lnTo>
                <a:lnTo>
                  <a:pt x="1335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8"/>
          <p:cNvSpPr/>
          <p:nvPr/>
        </p:nvSpPr>
        <p:spPr>
          <a:xfrm>
            <a:off x="80009" y="3180606"/>
            <a:ext cx="180024" cy="145509"/>
          </a:xfrm>
          <a:custGeom>
            <a:avLst/>
            <a:gdLst/>
            <a:ahLst/>
            <a:cxnLst/>
            <a:rect l="0" t="0" r="0" b="0"/>
            <a:pathLst>
              <a:path w="180024" h="145509">
                <a:moveTo>
                  <a:pt x="0" y="16936"/>
                </a:moveTo>
                <a:lnTo>
                  <a:pt x="9102" y="7835"/>
                </a:lnTo>
                <a:lnTo>
                  <a:pt x="13688" y="5153"/>
                </a:lnTo>
                <a:lnTo>
                  <a:pt x="18651" y="3366"/>
                </a:lnTo>
                <a:lnTo>
                  <a:pt x="23864" y="2174"/>
                </a:lnTo>
                <a:lnTo>
                  <a:pt x="30197" y="1380"/>
                </a:lnTo>
                <a:lnTo>
                  <a:pt x="37276" y="850"/>
                </a:lnTo>
                <a:lnTo>
                  <a:pt x="44854" y="497"/>
                </a:lnTo>
                <a:lnTo>
                  <a:pt x="60893" y="105"/>
                </a:lnTo>
                <a:lnTo>
                  <a:pt x="69170" y="0"/>
                </a:lnTo>
                <a:lnTo>
                  <a:pt x="75641" y="883"/>
                </a:lnTo>
                <a:lnTo>
                  <a:pt x="80908" y="2424"/>
                </a:lnTo>
                <a:lnTo>
                  <a:pt x="85371" y="4404"/>
                </a:lnTo>
                <a:lnTo>
                  <a:pt x="88347" y="6676"/>
                </a:lnTo>
                <a:lnTo>
                  <a:pt x="90330" y="9144"/>
                </a:lnTo>
                <a:lnTo>
                  <a:pt x="91653" y="11741"/>
                </a:lnTo>
                <a:lnTo>
                  <a:pt x="92535" y="14425"/>
                </a:lnTo>
                <a:lnTo>
                  <a:pt x="93122" y="17167"/>
                </a:lnTo>
                <a:lnTo>
                  <a:pt x="93514" y="19948"/>
                </a:lnTo>
                <a:lnTo>
                  <a:pt x="93775" y="22754"/>
                </a:lnTo>
                <a:lnTo>
                  <a:pt x="93950" y="25577"/>
                </a:lnTo>
                <a:lnTo>
                  <a:pt x="94066" y="28412"/>
                </a:lnTo>
                <a:lnTo>
                  <a:pt x="93191" y="31254"/>
                </a:lnTo>
                <a:lnTo>
                  <a:pt x="91655" y="34102"/>
                </a:lnTo>
                <a:lnTo>
                  <a:pt x="89678" y="36952"/>
                </a:lnTo>
                <a:lnTo>
                  <a:pt x="86456" y="42663"/>
                </a:lnTo>
                <a:lnTo>
                  <a:pt x="77795" y="59167"/>
                </a:lnTo>
                <a:lnTo>
                  <a:pt x="73771" y="66045"/>
                </a:lnTo>
                <a:lnTo>
                  <a:pt x="70136" y="71583"/>
                </a:lnTo>
                <a:lnTo>
                  <a:pt x="66760" y="76228"/>
                </a:lnTo>
                <a:lnTo>
                  <a:pt x="52907" y="96416"/>
                </a:lnTo>
                <a:lnTo>
                  <a:pt x="48606" y="103260"/>
                </a:lnTo>
                <a:lnTo>
                  <a:pt x="44787" y="109728"/>
                </a:lnTo>
                <a:lnTo>
                  <a:pt x="41288" y="115945"/>
                </a:lnTo>
                <a:lnTo>
                  <a:pt x="38956" y="121042"/>
                </a:lnTo>
                <a:lnTo>
                  <a:pt x="37400" y="125392"/>
                </a:lnTo>
                <a:lnTo>
                  <a:pt x="34905" y="134668"/>
                </a:lnTo>
                <a:lnTo>
                  <a:pt x="34563" y="138477"/>
                </a:lnTo>
                <a:lnTo>
                  <a:pt x="34472" y="140826"/>
                </a:lnTo>
                <a:lnTo>
                  <a:pt x="35364" y="142391"/>
                </a:lnTo>
                <a:lnTo>
                  <a:pt x="36911" y="143436"/>
                </a:lnTo>
                <a:lnTo>
                  <a:pt x="38895" y="144132"/>
                </a:lnTo>
                <a:lnTo>
                  <a:pt x="42123" y="144596"/>
                </a:lnTo>
                <a:lnTo>
                  <a:pt x="46179" y="144905"/>
                </a:lnTo>
                <a:lnTo>
                  <a:pt x="54814" y="145249"/>
                </a:lnTo>
                <a:lnTo>
                  <a:pt x="61827" y="145401"/>
                </a:lnTo>
                <a:lnTo>
                  <a:pt x="113482" y="145508"/>
                </a:lnTo>
                <a:lnTo>
                  <a:pt x="180023" y="1369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69"/>
          <p:cNvSpPr/>
          <p:nvPr/>
        </p:nvSpPr>
        <p:spPr>
          <a:xfrm>
            <a:off x="1580197" y="2983230"/>
            <a:ext cx="209144" cy="342900"/>
          </a:xfrm>
          <a:custGeom>
            <a:avLst/>
            <a:gdLst/>
            <a:ahLst/>
            <a:cxnLst/>
            <a:rect l="0" t="0" r="0" b="0"/>
            <a:pathLst>
              <a:path w="209144" h="342900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3" y="11931"/>
                </a:lnTo>
                <a:lnTo>
                  <a:pt x="30178" y="13669"/>
                </a:lnTo>
                <a:lnTo>
                  <a:pt x="36590" y="15600"/>
                </a:lnTo>
                <a:lnTo>
                  <a:pt x="41538" y="18020"/>
                </a:lnTo>
                <a:lnTo>
                  <a:pt x="47695" y="21538"/>
                </a:lnTo>
                <a:lnTo>
                  <a:pt x="54656" y="25789"/>
                </a:lnTo>
                <a:lnTo>
                  <a:pt x="70012" y="35591"/>
                </a:lnTo>
                <a:lnTo>
                  <a:pt x="78107" y="40873"/>
                </a:lnTo>
                <a:lnTo>
                  <a:pt x="86361" y="45345"/>
                </a:lnTo>
                <a:lnTo>
                  <a:pt x="94722" y="49281"/>
                </a:lnTo>
                <a:lnTo>
                  <a:pt x="103153" y="52856"/>
                </a:lnTo>
                <a:lnTo>
                  <a:pt x="117601" y="59369"/>
                </a:lnTo>
                <a:lnTo>
                  <a:pt x="136445" y="68390"/>
                </a:lnTo>
                <a:lnTo>
                  <a:pt x="142398" y="71311"/>
                </a:lnTo>
                <a:lnTo>
                  <a:pt x="149224" y="76116"/>
                </a:lnTo>
                <a:lnTo>
                  <a:pt x="156633" y="82176"/>
                </a:lnTo>
                <a:lnTo>
                  <a:pt x="164430" y="89074"/>
                </a:lnTo>
                <a:lnTo>
                  <a:pt x="171532" y="97482"/>
                </a:lnTo>
                <a:lnTo>
                  <a:pt x="178172" y="106898"/>
                </a:lnTo>
                <a:lnTo>
                  <a:pt x="184504" y="116985"/>
                </a:lnTo>
                <a:lnTo>
                  <a:pt x="189678" y="126568"/>
                </a:lnTo>
                <a:lnTo>
                  <a:pt x="194079" y="135813"/>
                </a:lnTo>
                <a:lnTo>
                  <a:pt x="197966" y="144834"/>
                </a:lnTo>
                <a:lnTo>
                  <a:pt x="201510" y="155611"/>
                </a:lnTo>
                <a:lnTo>
                  <a:pt x="204825" y="167558"/>
                </a:lnTo>
                <a:lnTo>
                  <a:pt x="207987" y="180285"/>
                </a:lnTo>
                <a:lnTo>
                  <a:pt x="209143" y="190675"/>
                </a:lnTo>
                <a:lnTo>
                  <a:pt x="208962" y="199507"/>
                </a:lnTo>
                <a:lnTo>
                  <a:pt x="207888" y="207299"/>
                </a:lnTo>
                <a:lnTo>
                  <a:pt x="206219" y="214400"/>
                </a:lnTo>
                <a:lnTo>
                  <a:pt x="204155" y="221038"/>
                </a:lnTo>
                <a:lnTo>
                  <a:pt x="201826" y="227368"/>
                </a:lnTo>
                <a:lnTo>
                  <a:pt x="199320" y="233494"/>
                </a:lnTo>
                <a:lnTo>
                  <a:pt x="196698" y="239482"/>
                </a:lnTo>
                <a:lnTo>
                  <a:pt x="193997" y="245380"/>
                </a:lnTo>
                <a:lnTo>
                  <a:pt x="189339" y="253121"/>
                </a:lnTo>
                <a:lnTo>
                  <a:pt x="183376" y="262093"/>
                </a:lnTo>
                <a:lnTo>
                  <a:pt x="176543" y="271883"/>
                </a:lnTo>
                <a:lnTo>
                  <a:pt x="170083" y="279363"/>
                </a:lnTo>
                <a:lnTo>
                  <a:pt x="163871" y="285302"/>
                </a:lnTo>
                <a:lnTo>
                  <a:pt x="157825" y="290213"/>
                </a:lnTo>
                <a:lnTo>
                  <a:pt x="150937" y="296345"/>
                </a:lnTo>
                <a:lnTo>
                  <a:pt x="135663" y="310779"/>
                </a:lnTo>
                <a:lnTo>
                  <a:pt x="120100" y="325868"/>
                </a:lnTo>
                <a:lnTo>
                  <a:pt x="115290" y="333108"/>
                </a:lnTo>
                <a:lnTo>
                  <a:pt x="114008" y="336372"/>
                </a:lnTo>
                <a:lnTo>
                  <a:pt x="111248" y="338548"/>
                </a:lnTo>
                <a:lnTo>
                  <a:pt x="107503" y="339998"/>
                </a:lnTo>
                <a:lnTo>
                  <a:pt x="94297" y="342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70"/>
          <p:cNvSpPr/>
          <p:nvPr/>
        </p:nvSpPr>
        <p:spPr>
          <a:xfrm>
            <a:off x="122872" y="3994785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17144"/>
                </a:moveTo>
                <a:lnTo>
                  <a:pt x="18203" y="12594"/>
                </a:lnTo>
                <a:lnTo>
                  <a:pt x="24518" y="11253"/>
                </a:lnTo>
                <a:lnTo>
                  <a:pt x="29680" y="10360"/>
                </a:lnTo>
                <a:lnTo>
                  <a:pt x="34074" y="9764"/>
                </a:lnTo>
                <a:lnTo>
                  <a:pt x="38909" y="9367"/>
                </a:lnTo>
                <a:lnTo>
                  <a:pt x="44037" y="9102"/>
                </a:lnTo>
                <a:lnTo>
                  <a:pt x="54814" y="8807"/>
                </a:lnTo>
                <a:lnTo>
                  <a:pt x="78385" y="8603"/>
                </a:lnTo>
                <a:lnTo>
                  <a:pt x="83689" y="7640"/>
                </a:lnTo>
                <a:lnTo>
                  <a:pt x="90083" y="6046"/>
                </a:lnTo>
                <a:lnTo>
                  <a:pt x="97203" y="4030"/>
                </a:lnTo>
                <a:lnTo>
                  <a:pt x="105759" y="2687"/>
                </a:lnTo>
                <a:lnTo>
                  <a:pt x="115274" y="1791"/>
                </a:lnTo>
                <a:lnTo>
                  <a:pt x="133148" y="796"/>
                </a:lnTo>
                <a:lnTo>
                  <a:pt x="144267" y="353"/>
                </a:lnTo>
                <a:lnTo>
                  <a:pt x="155882" y="10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71"/>
          <p:cNvSpPr/>
          <p:nvPr/>
        </p:nvSpPr>
        <p:spPr>
          <a:xfrm>
            <a:off x="340909" y="3857625"/>
            <a:ext cx="184871" cy="94265"/>
          </a:xfrm>
          <a:custGeom>
            <a:avLst/>
            <a:gdLst/>
            <a:ahLst/>
            <a:cxnLst/>
            <a:rect l="0" t="0" r="0" b="0"/>
            <a:pathLst>
              <a:path w="184871" h="94265">
                <a:moveTo>
                  <a:pt x="21993" y="0"/>
                </a:moveTo>
                <a:lnTo>
                  <a:pt x="26544" y="4550"/>
                </a:lnTo>
                <a:lnTo>
                  <a:pt x="26932" y="6844"/>
                </a:lnTo>
                <a:lnTo>
                  <a:pt x="26238" y="9325"/>
                </a:lnTo>
                <a:lnTo>
                  <a:pt x="24823" y="11931"/>
                </a:lnTo>
                <a:lnTo>
                  <a:pt x="23880" y="14621"/>
                </a:lnTo>
                <a:lnTo>
                  <a:pt x="23251" y="17368"/>
                </a:lnTo>
                <a:lnTo>
                  <a:pt x="22832" y="20151"/>
                </a:lnTo>
                <a:lnTo>
                  <a:pt x="22552" y="23911"/>
                </a:lnTo>
                <a:lnTo>
                  <a:pt x="22366" y="28323"/>
                </a:lnTo>
                <a:lnTo>
                  <a:pt x="22241" y="33170"/>
                </a:lnTo>
                <a:lnTo>
                  <a:pt x="21206" y="38305"/>
                </a:lnTo>
                <a:lnTo>
                  <a:pt x="19563" y="43634"/>
                </a:lnTo>
                <a:lnTo>
                  <a:pt x="17516" y="49092"/>
                </a:lnTo>
                <a:lnTo>
                  <a:pt x="15198" y="52730"/>
                </a:lnTo>
                <a:lnTo>
                  <a:pt x="12701" y="55156"/>
                </a:lnTo>
                <a:lnTo>
                  <a:pt x="10083" y="56773"/>
                </a:lnTo>
                <a:lnTo>
                  <a:pt x="8338" y="58803"/>
                </a:lnTo>
                <a:lnTo>
                  <a:pt x="7175" y="61110"/>
                </a:lnTo>
                <a:lnTo>
                  <a:pt x="6399" y="63600"/>
                </a:lnTo>
                <a:lnTo>
                  <a:pt x="5882" y="66212"/>
                </a:lnTo>
                <a:lnTo>
                  <a:pt x="5537" y="68906"/>
                </a:lnTo>
                <a:lnTo>
                  <a:pt x="5308" y="71655"/>
                </a:lnTo>
                <a:lnTo>
                  <a:pt x="4202" y="73487"/>
                </a:lnTo>
                <a:lnTo>
                  <a:pt x="2512" y="74709"/>
                </a:lnTo>
                <a:lnTo>
                  <a:pt x="433" y="75523"/>
                </a:lnTo>
                <a:lnTo>
                  <a:pt x="0" y="76067"/>
                </a:lnTo>
                <a:lnTo>
                  <a:pt x="663" y="76428"/>
                </a:lnTo>
                <a:lnTo>
                  <a:pt x="2058" y="76670"/>
                </a:lnTo>
                <a:lnTo>
                  <a:pt x="2988" y="77783"/>
                </a:lnTo>
                <a:lnTo>
                  <a:pt x="3608" y="79478"/>
                </a:lnTo>
                <a:lnTo>
                  <a:pt x="4603" y="84490"/>
                </a:lnTo>
                <a:lnTo>
                  <a:pt x="5637" y="85854"/>
                </a:lnTo>
                <a:lnTo>
                  <a:pt x="7279" y="87716"/>
                </a:lnTo>
                <a:lnTo>
                  <a:pt x="9326" y="89910"/>
                </a:lnTo>
                <a:lnTo>
                  <a:pt x="11643" y="91372"/>
                </a:lnTo>
                <a:lnTo>
                  <a:pt x="16758" y="92997"/>
                </a:lnTo>
                <a:lnTo>
                  <a:pt x="22206" y="93719"/>
                </a:lnTo>
                <a:lnTo>
                  <a:pt x="28914" y="94183"/>
                </a:lnTo>
                <a:lnTo>
                  <a:pt x="39178" y="94264"/>
                </a:lnTo>
                <a:lnTo>
                  <a:pt x="45832" y="93322"/>
                </a:lnTo>
                <a:lnTo>
                  <a:pt x="54078" y="91742"/>
                </a:lnTo>
                <a:lnTo>
                  <a:pt x="63386" y="89736"/>
                </a:lnTo>
                <a:lnTo>
                  <a:pt x="70543" y="88399"/>
                </a:lnTo>
                <a:lnTo>
                  <a:pt x="76267" y="87507"/>
                </a:lnTo>
                <a:lnTo>
                  <a:pt x="81036" y="86913"/>
                </a:lnTo>
                <a:lnTo>
                  <a:pt x="85167" y="86517"/>
                </a:lnTo>
                <a:lnTo>
                  <a:pt x="88874" y="86253"/>
                </a:lnTo>
                <a:lnTo>
                  <a:pt x="92298" y="86077"/>
                </a:lnTo>
                <a:lnTo>
                  <a:pt x="98642" y="85881"/>
                </a:lnTo>
                <a:lnTo>
                  <a:pt x="113367" y="85745"/>
                </a:lnTo>
                <a:lnTo>
                  <a:pt x="119118" y="85734"/>
                </a:lnTo>
                <a:lnTo>
                  <a:pt x="122938" y="84778"/>
                </a:lnTo>
                <a:lnTo>
                  <a:pt x="127390" y="83189"/>
                </a:lnTo>
                <a:lnTo>
                  <a:pt x="132263" y="81177"/>
                </a:lnTo>
                <a:lnTo>
                  <a:pt x="136464" y="79835"/>
                </a:lnTo>
                <a:lnTo>
                  <a:pt x="140217" y="78941"/>
                </a:lnTo>
                <a:lnTo>
                  <a:pt x="143671" y="78344"/>
                </a:lnTo>
                <a:lnTo>
                  <a:pt x="146927" y="78900"/>
                </a:lnTo>
                <a:lnTo>
                  <a:pt x="150050" y="80222"/>
                </a:lnTo>
                <a:lnTo>
                  <a:pt x="153084" y="82056"/>
                </a:lnTo>
                <a:lnTo>
                  <a:pt x="157012" y="83279"/>
                </a:lnTo>
                <a:lnTo>
                  <a:pt x="161536" y="84094"/>
                </a:lnTo>
                <a:lnTo>
                  <a:pt x="166456" y="84638"/>
                </a:lnTo>
                <a:lnTo>
                  <a:pt x="170689" y="85000"/>
                </a:lnTo>
                <a:lnTo>
                  <a:pt x="174464" y="85242"/>
                </a:lnTo>
                <a:lnTo>
                  <a:pt x="184870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72"/>
          <p:cNvSpPr/>
          <p:nvPr/>
        </p:nvSpPr>
        <p:spPr>
          <a:xfrm>
            <a:off x="484118" y="3831907"/>
            <a:ext cx="15945" cy="291466"/>
          </a:xfrm>
          <a:custGeom>
            <a:avLst/>
            <a:gdLst/>
            <a:ahLst/>
            <a:cxnLst/>
            <a:rect l="0" t="0" r="0" b="0"/>
            <a:pathLst>
              <a:path w="15945" h="291466">
                <a:moveTo>
                  <a:pt x="7371" y="0"/>
                </a:moveTo>
                <a:lnTo>
                  <a:pt x="11922" y="4551"/>
                </a:lnTo>
                <a:lnTo>
                  <a:pt x="13263" y="6844"/>
                </a:lnTo>
                <a:lnTo>
                  <a:pt x="14157" y="9325"/>
                </a:lnTo>
                <a:lnTo>
                  <a:pt x="14752" y="11932"/>
                </a:lnTo>
                <a:lnTo>
                  <a:pt x="15150" y="15575"/>
                </a:lnTo>
                <a:lnTo>
                  <a:pt x="15414" y="19908"/>
                </a:lnTo>
                <a:lnTo>
                  <a:pt x="15709" y="29803"/>
                </a:lnTo>
                <a:lnTo>
                  <a:pt x="15839" y="40551"/>
                </a:lnTo>
                <a:lnTo>
                  <a:pt x="14922" y="45131"/>
                </a:lnTo>
                <a:lnTo>
                  <a:pt x="13357" y="49138"/>
                </a:lnTo>
                <a:lnTo>
                  <a:pt x="11362" y="52761"/>
                </a:lnTo>
                <a:lnTo>
                  <a:pt x="10032" y="57082"/>
                </a:lnTo>
                <a:lnTo>
                  <a:pt x="9145" y="61867"/>
                </a:lnTo>
                <a:lnTo>
                  <a:pt x="8554" y="66962"/>
                </a:lnTo>
                <a:lnTo>
                  <a:pt x="8160" y="78932"/>
                </a:lnTo>
                <a:lnTo>
                  <a:pt x="7475" y="147237"/>
                </a:lnTo>
                <a:lnTo>
                  <a:pt x="6488" y="154355"/>
                </a:lnTo>
                <a:lnTo>
                  <a:pt x="4878" y="161006"/>
                </a:lnTo>
                <a:lnTo>
                  <a:pt x="2851" y="167345"/>
                </a:lnTo>
                <a:lnTo>
                  <a:pt x="1501" y="173476"/>
                </a:lnTo>
                <a:lnTo>
                  <a:pt x="600" y="179468"/>
                </a:lnTo>
                <a:lnTo>
                  <a:pt x="0" y="185368"/>
                </a:lnTo>
                <a:lnTo>
                  <a:pt x="552" y="194064"/>
                </a:lnTo>
                <a:lnTo>
                  <a:pt x="1873" y="204623"/>
                </a:lnTo>
                <a:lnTo>
                  <a:pt x="3706" y="216426"/>
                </a:lnTo>
                <a:lnTo>
                  <a:pt x="4927" y="225246"/>
                </a:lnTo>
                <a:lnTo>
                  <a:pt x="5742" y="232079"/>
                </a:lnTo>
                <a:lnTo>
                  <a:pt x="6285" y="237587"/>
                </a:lnTo>
                <a:lnTo>
                  <a:pt x="6647" y="246021"/>
                </a:lnTo>
                <a:lnTo>
                  <a:pt x="7050" y="268093"/>
                </a:lnTo>
                <a:lnTo>
                  <a:pt x="8109" y="275884"/>
                </a:lnTo>
                <a:lnTo>
                  <a:pt x="9768" y="281077"/>
                </a:lnTo>
                <a:lnTo>
                  <a:pt x="15944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73"/>
          <p:cNvSpPr/>
          <p:nvPr/>
        </p:nvSpPr>
        <p:spPr>
          <a:xfrm>
            <a:off x="585787" y="3926204"/>
            <a:ext cx="128588" cy="162879"/>
          </a:xfrm>
          <a:custGeom>
            <a:avLst/>
            <a:gdLst/>
            <a:ahLst/>
            <a:cxnLst/>
            <a:rect l="0" t="0" r="0" b="0"/>
            <a:pathLst>
              <a:path w="128588" h="162879">
                <a:moveTo>
                  <a:pt x="0" y="0"/>
                </a:moveTo>
                <a:lnTo>
                  <a:pt x="4551" y="4551"/>
                </a:lnTo>
                <a:lnTo>
                  <a:pt x="6844" y="7797"/>
                </a:lnTo>
                <a:lnTo>
                  <a:pt x="9325" y="11866"/>
                </a:lnTo>
                <a:lnTo>
                  <a:pt x="11932" y="16483"/>
                </a:lnTo>
                <a:lnTo>
                  <a:pt x="13669" y="20514"/>
                </a:lnTo>
                <a:lnTo>
                  <a:pt x="14828" y="24154"/>
                </a:lnTo>
                <a:lnTo>
                  <a:pt x="15600" y="27532"/>
                </a:lnTo>
                <a:lnTo>
                  <a:pt x="17068" y="30738"/>
                </a:lnTo>
                <a:lnTo>
                  <a:pt x="18998" y="33827"/>
                </a:lnTo>
                <a:lnTo>
                  <a:pt x="21238" y="36839"/>
                </a:lnTo>
                <a:lnTo>
                  <a:pt x="28807" y="47806"/>
                </a:lnTo>
                <a:lnTo>
                  <a:pt x="33492" y="54730"/>
                </a:lnTo>
                <a:lnTo>
                  <a:pt x="37568" y="60300"/>
                </a:lnTo>
                <a:lnTo>
                  <a:pt x="41238" y="64965"/>
                </a:lnTo>
                <a:lnTo>
                  <a:pt x="44637" y="69028"/>
                </a:lnTo>
                <a:lnTo>
                  <a:pt x="47855" y="72689"/>
                </a:lnTo>
                <a:lnTo>
                  <a:pt x="53972" y="79296"/>
                </a:lnTo>
                <a:lnTo>
                  <a:pt x="62770" y="88371"/>
                </a:lnTo>
                <a:lnTo>
                  <a:pt x="96799" y="122515"/>
                </a:lnTo>
                <a:lnTo>
                  <a:pt x="99775" y="126444"/>
                </a:lnTo>
                <a:lnTo>
                  <a:pt x="102712" y="130969"/>
                </a:lnTo>
                <a:lnTo>
                  <a:pt x="105622" y="135890"/>
                </a:lnTo>
                <a:lnTo>
                  <a:pt x="109467" y="140124"/>
                </a:lnTo>
                <a:lnTo>
                  <a:pt x="113936" y="143899"/>
                </a:lnTo>
                <a:lnTo>
                  <a:pt x="118820" y="147367"/>
                </a:lnTo>
                <a:lnTo>
                  <a:pt x="122075" y="150633"/>
                </a:lnTo>
                <a:lnTo>
                  <a:pt x="124246" y="153762"/>
                </a:lnTo>
                <a:lnTo>
                  <a:pt x="128587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74"/>
          <p:cNvSpPr/>
          <p:nvPr/>
        </p:nvSpPr>
        <p:spPr>
          <a:xfrm>
            <a:off x="585787" y="3917632"/>
            <a:ext cx="137161" cy="154306"/>
          </a:xfrm>
          <a:custGeom>
            <a:avLst/>
            <a:gdLst/>
            <a:ahLst/>
            <a:cxnLst/>
            <a:rect l="0" t="0" r="0" b="0"/>
            <a:pathLst>
              <a:path w="137161" h="154306">
                <a:moveTo>
                  <a:pt x="137160" y="0"/>
                </a:moveTo>
                <a:lnTo>
                  <a:pt x="125228" y="11932"/>
                </a:lnTo>
                <a:lnTo>
                  <a:pt x="120633" y="17480"/>
                </a:lnTo>
                <a:lnTo>
                  <a:pt x="107907" y="33804"/>
                </a:lnTo>
                <a:lnTo>
                  <a:pt x="101466" y="41586"/>
                </a:lnTo>
                <a:lnTo>
                  <a:pt x="95266" y="48679"/>
                </a:lnTo>
                <a:lnTo>
                  <a:pt x="84250" y="60688"/>
                </a:lnTo>
                <a:lnTo>
                  <a:pt x="76180" y="69200"/>
                </a:lnTo>
                <a:lnTo>
                  <a:pt x="71741" y="74708"/>
                </a:lnTo>
                <a:lnTo>
                  <a:pt x="66878" y="81238"/>
                </a:lnTo>
                <a:lnTo>
                  <a:pt x="61730" y="88449"/>
                </a:lnTo>
                <a:lnTo>
                  <a:pt x="57346" y="94208"/>
                </a:lnTo>
                <a:lnTo>
                  <a:pt x="53471" y="99001"/>
                </a:lnTo>
                <a:lnTo>
                  <a:pt x="49934" y="103148"/>
                </a:lnTo>
                <a:lnTo>
                  <a:pt x="46625" y="107818"/>
                </a:lnTo>
                <a:lnTo>
                  <a:pt x="43466" y="112836"/>
                </a:lnTo>
                <a:lnTo>
                  <a:pt x="40407" y="118086"/>
                </a:lnTo>
                <a:lnTo>
                  <a:pt x="37415" y="122539"/>
                </a:lnTo>
                <a:lnTo>
                  <a:pt x="34469" y="126461"/>
                </a:lnTo>
                <a:lnTo>
                  <a:pt x="31552" y="130027"/>
                </a:lnTo>
                <a:lnTo>
                  <a:pt x="28654" y="133357"/>
                </a:lnTo>
                <a:lnTo>
                  <a:pt x="25770" y="136530"/>
                </a:lnTo>
                <a:lnTo>
                  <a:pt x="22895" y="139597"/>
                </a:lnTo>
                <a:lnTo>
                  <a:pt x="20026" y="141643"/>
                </a:lnTo>
                <a:lnTo>
                  <a:pt x="17161" y="143006"/>
                </a:lnTo>
                <a:lnTo>
                  <a:pt x="14298" y="143915"/>
                </a:lnTo>
                <a:lnTo>
                  <a:pt x="11437" y="144521"/>
                </a:lnTo>
                <a:lnTo>
                  <a:pt x="8577" y="144925"/>
                </a:lnTo>
                <a:lnTo>
                  <a:pt x="5718" y="145194"/>
                </a:lnTo>
                <a:lnTo>
                  <a:pt x="3812" y="146326"/>
                </a:lnTo>
                <a:lnTo>
                  <a:pt x="2541" y="14803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75"/>
          <p:cNvSpPr/>
          <p:nvPr/>
        </p:nvSpPr>
        <p:spPr>
          <a:xfrm>
            <a:off x="842962" y="3909060"/>
            <a:ext cx="42863" cy="154306"/>
          </a:xfrm>
          <a:custGeom>
            <a:avLst/>
            <a:gdLst/>
            <a:ahLst/>
            <a:cxnLst/>
            <a:rect l="0" t="0" r="0" b="0"/>
            <a:pathLst>
              <a:path w="42863" h="154306">
                <a:moveTo>
                  <a:pt x="0" y="0"/>
                </a:moveTo>
                <a:lnTo>
                  <a:pt x="0" y="9102"/>
                </a:lnTo>
                <a:lnTo>
                  <a:pt x="952" y="13687"/>
                </a:lnTo>
                <a:lnTo>
                  <a:pt x="2540" y="18650"/>
                </a:lnTo>
                <a:lnTo>
                  <a:pt x="4551" y="23863"/>
                </a:lnTo>
                <a:lnTo>
                  <a:pt x="5891" y="29244"/>
                </a:lnTo>
                <a:lnTo>
                  <a:pt x="6785" y="34736"/>
                </a:lnTo>
                <a:lnTo>
                  <a:pt x="7381" y="40302"/>
                </a:lnTo>
                <a:lnTo>
                  <a:pt x="7778" y="45918"/>
                </a:lnTo>
                <a:lnTo>
                  <a:pt x="8043" y="51567"/>
                </a:lnTo>
                <a:lnTo>
                  <a:pt x="8219" y="57238"/>
                </a:lnTo>
                <a:lnTo>
                  <a:pt x="10242" y="65781"/>
                </a:lnTo>
                <a:lnTo>
                  <a:pt x="13496" y="76239"/>
                </a:lnTo>
                <a:lnTo>
                  <a:pt x="17569" y="87973"/>
                </a:lnTo>
                <a:lnTo>
                  <a:pt x="20285" y="97701"/>
                </a:lnTo>
                <a:lnTo>
                  <a:pt x="22096" y="106092"/>
                </a:lnTo>
                <a:lnTo>
                  <a:pt x="23303" y="113590"/>
                </a:lnTo>
                <a:lnTo>
                  <a:pt x="26013" y="121446"/>
                </a:lnTo>
                <a:lnTo>
                  <a:pt x="29725" y="129542"/>
                </a:lnTo>
                <a:lnTo>
                  <a:pt x="42862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76"/>
          <p:cNvSpPr/>
          <p:nvPr/>
        </p:nvSpPr>
        <p:spPr>
          <a:xfrm>
            <a:off x="774382" y="394335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13652" y="25717"/>
                </a:lnTo>
                <a:lnTo>
                  <a:pt x="22437" y="24765"/>
                </a:lnTo>
                <a:lnTo>
                  <a:pt x="33055" y="23177"/>
                </a:lnTo>
                <a:lnTo>
                  <a:pt x="57554" y="18873"/>
                </a:lnTo>
                <a:lnTo>
                  <a:pt x="84317" y="13785"/>
                </a:lnTo>
                <a:lnTo>
                  <a:pt x="95264" y="12048"/>
                </a:lnTo>
                <a:lnTo>
                  <a:pt x="104467" y="10889"/>
                </a:lnTo>
                <a:lnTo>
                  <a:pt x="112507" y="10117"/>
                </a:lnTo>
                <a:lnTo>
                  <a:pt x="122630" y="8649"/>
                </a:lnTo>
                <a:lnTo>
                  <a:pt x="155820" y="2986"/>
                </a:lnTo>
                <a:lnTo>
                  <a:pt x="162935" y="1990"/>
                </a:lnTo>
                <a:lnTo>
                  <a:pt x="168631" y="1327"/>
                </a:lnTo>
                <a:lnTo>
                  <a:pt x="174333" y="885"/>
                </a:lnTo>
                <a:lnTo>
                  <a:pt x="180040" y="589"/>
                </a:lnTo>
                <a:lnTo>
                  <a:pt x="194632" y="17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77"/>
          <p:cNvSpPr/>
          <p:nvPr/>
        </p:nvSpPr>
        <p:spPr>
          <a:xfrm>
            <a:off x="1023104" y="3823335"/>
            <a:ext cx="92952" cy="222886"/>
          </a:xfrm>
          <a:custGeom>
            <a:avLst/>
            <a:gdLst/>
            <a:ahLst/>
            <a:cxnLst/>
            <a:rect l="0" t="0" r="0" b="0"/>
            <a:pathLst>
              <a:path w="92952" h="222886">
                <a:moveTo>
                  <a:pt x="68460" y="0"/>
                </a:moveTo>
                <a:lnTo>
                  <a:pt x="63910" y="9101"/>
                </a:lnTo>
                <a:lnTo>
                  <a:pt x="59711" y="14640"/>
                </a:lnTo>
                <a:lnTo>
                  <a:pt x="54055" y="21190"/>
                </a:lnTo>
                <a:lnTo>
                  <a:pt x="47427" y="28414"/>
                </a:lnTo>
                <a:lnTo>
                  <a:pt x="43008" y="35135"/>
                </a:lnTo>
                <a:lnTo>
                  <a:pt x="40062" y="41521"/>
                </a:lnTo>
                <a:lnTo>
                  <a:pt x="38098" y="47683"/>
                </a:lnTo>
                <a:lnTo>
                  <a:pt x="34884" y="53696"/>
                </a:lnTo>
                <a:lnTo>
                  <a:pt x="30836" y="59610"/>
                </a:lnTo>
                <a:lnTo>
                  <a:pt x="26233" y="65457"/>
                </a:lnTo>
                <a:lnTo>
                  <a:pt x="22211" y="70308"/>
                </a:lnTo>
                <a:lnTo>
                  <a:pt x="18578" y="74494"/>
                </a:lnTo>
                <a:lnTo>
                  <a:pt x="15203" y="78238"/>
                </a:lnTo>
                <a:lnTo>
                  <a:pt x="12953" y="82638"/>
                </a:lnTo>
                <a:lnTo>
                  <a:pt x="11453" y="87477"/>
                </a:lnTo>
                <a:lnTo>
                  <a:pt x="10453" y="92608"/>
                </a:lnTo>
                <a:lnTo>
                  <a:pt x="8834" y="96981"/>
                </a:lnTo>
                <a:lnTo>
                  <a:pt x="6802" y="100849"/>
                </a:lnTo>
                <a:lnTo>
                  <a:pt x="4495" y="104380"/>
                </a:lnTo>
                <a:lnTo>
                  <a:pt x="1931" y="110843"/>
                </a:lnTo>
                <a:lnTo>
                  <a:pt x="792" y="116891"/>
                </a:lnTo>
                <a:lnTo>
                  <a:pt x="286" y="122754"/>
                </a:lnTo>
                <a:lnTo>
                  <a:pt x="150" y="126603"/>
                </a:lnTo>
                <a:lnTo>
                  <a:pt x="0" y="135960"/>
                </a:lnTo>
                <a:lnTo>
                  <a:pt x="913" y="142075"/>
                </a:lnTo>
                <a:lnTo>
                  <a:pt x="2474" y="149009"/>
                </a:lnTo>
                <a:lnTo>
                  <a:pt x="4467" y="156489"/>
                </a:lnTo>
                <a:lnTo>
                  <a:pt x="4843" y="162429"/>
                </a:lnTo>
                <a:lnTo>
                  <a:pt x="4141" y="167341"/>
                </a:lnTo>
                <a:lnTo>
                  <a:pt x="2721" y="171568"/>
                </a:lnTo>
                <a:lnTo>
                  <a:pt x="2727" y="174386"/>
                </a:lnTo>
                <a:lnTo>
                  <a:pt x="3683" y="176265"/>
                </a:lnTo>
                <a:lnTo>
                  <a:pt x="5273" y="177517"/>
                </a:lnTo>
                <a:lnTo>
                  <a:pt x="7286" y="180257"/>
                </a:lnTo>
                <a:lnTo>
                  <a:pt x="9580" y="183989"/>
                </a:lnTo>
                <a:lnTo>
                  <a:pt x="12062" y="188382"/>
                </a:lnTo>
                <a:lnTo>
                  <a:pt x="14669" y="191310"/>
                </a:lnTo>
                <a:lnTo>
                  <a:pt x="17359" y="193262"/>
                </a:lnTo>
                <a:lnTo>
                  <a:pt x="20105" y="194564"/>
                </a:lnTo>
                <a:lnTo>
                  <a:pt x="22889" y="196384"/>
                </a:lnTo>
                <a:lnTo>
                  <a:pt x="25697" y="198550"/>
                </a:lnTo>
                <a:lnTo>
                  <a:pt x="32497" y="204319"/>
                </a:lnTo>
                <a:lnTo>
                  <a:pt x="34960" y="204793"/>
                </a:lnTo>
                <a:lnTo>
                  <a:pt x="38507" y="205109"/>
                </a:lnTo>
                <a:lnTo>
                  <a:pt x="42776" y="205319"/>
                </a:lnTo>
                <a:lnTo>
                  <a:pt x="47528" y="204507"/>
                </a:lnTo>
                <a:lnTo>
                  <a:pt x="52600" y="203013"/>
                </a:lnTo>
                <a:lnTo>
                  <a:pt x="57887" y="201064"/>
                </a:lnTo>
                <a:lnTo>
                  <a:pt x="62364" y="199765"/>
                </a:lnTo>
                <a:lnTo>
                  <a:pt x="66301" y="198899"/>
                </a:lnTo>
                <a:lnTo>
                  <a:pt x="69878" y="198322"/>
                </a:lnTo>
                <a:lnTo>
                  <a:pt x="72263" y="196985"/>
                </a:lnTo>
                <a:lnTo>
                  <a:pt x="73853" y="195141"/>
                </a:lnTo>
                <a:lnTo>
                  <a:pt x="74913" y="192958"/>
                </a:lnTo>
                <a:lnTo>
                  <a:pt x="76572" y="190551"/>
                </a:lnTo>
                <a:lnTo>
                  <a:pt x="78631" y="187994"/>
                </a:lnTo>
                <a:lnTo>
                  <a:pt x="80956" y="185337"/>
                </a:lnTo>
                <a:lnTo>
                  <a:pt x="82506" y="182613"/>
                </a:lnTo>
                <a:lnTo>
                  <a:pt x="84228" y="177046"/>
                </a:lnTo>
                <a:lnTo>
                  <a:pt x="85197" y="173108"/>
                </a:lnTo>
                <a:lnTo>
                  <a:pt x="87964" y="169646"/>
                </a:lnTo>
                <a:lnTo>
                  <a:pt x="90035" y="167390"/>
                </a:lnTo>
                <a:lnTo>
                  <a:pt x="91416" y="163981"/>
                </a:lnTo>
                <a:lnTo>
                  <a:pt x="92337" y="159803"/>
                </a:lnTo>
                <a:lnTo>
                  <a:pt x="92951" y="155113"/>
                </a:lnTo>
                <a:lnTo>
                  <a:pt x="92407" y="151986"/>
                </a:lnTo>
                <a:lnTo>
                  <a:pt x="91092" y="149901"/>
                </a:lnTo>
                <a:lnTo>
                  <a:pt x="89264" y="148512"/>
                </a:lnTo>
                <a:lnTo>
                  <a:pt x="87092" y="145680"/>
                </a:lnTo>
                <a:lnTo>
                  <a:pt x="84691" y="141888"/>
                </a:lnTo>
                <a:lnTo>
                  <a:pt x="82139" y="137454"/>
                </a:lnTo>
                <a:lnTo>
                  <a:pt x="79484" y="134498"/>
                </a:lnTo>
                <a:lnTo>
                  <a:pt x="76762" y="132528"/>
                </a:lnTo>
                <a:lnTo>
                  <a:pt x="73995" y="131214"/>
                </a:lnTo>
                <a:lnTo>
                  <a:pt x="71198" y="130339"/>
                </a:lnTo>
                <a:lnTo>
                  <a:pt x="68380" y="129755"/>
                </a:lnTo>
                <a:lnTo>
                  <a:pt x="65549" y="129365"/>
                </a:lnTo>
                <a:lnTo>
                  <a:pt x="61757" y="129106"/>
                </a:lnTo>
                <a:lnTo>
                  <a:pt x="57324" y="128933"/>
                </a:lnTo>
                <a:lnTo>
                  <a:pt x="45623" y="128655"/>
                </a:lnTo>
                <a:lnTo>
                  <a:pt x="43711" y="129585"/>
                </a:lnTo>
                <a:lnTo>
                  <a:pt x="41483" y="131158"/>
                </a:lnTo>
                <a:lnTo>
                  <a:pt x="39045" y="133158"/>
                </a:lnTo>
                <a:lnTo>
                  <a:pt x="36468" y="135445"/>
                </a:lnTo>
                <a:lnTo>
                  <a:pt x="31064" y="140525"/>
                </a:lnTo>
                <a:lnTo>
                  <a:pt x="29242" y="143213"/>
                </a:lnTo>
                <a:lnTo>
                  <a:pt x="27218" y="148740"/>
                </a:lnTo>
                <a:lnTo>
                  <a:pt x="24773" y="152500"/>
                </a:lnTo>
                <a:lnTo>
                  <a:pt x="21238" y="156911"/>
                </a:lnTo>
                <a:lnTo>
                  <a:pt x="16976" y="161757"/>
                </a:lnTo>
                <a:lnTo>
                  <a:pt x="14135" y="165941"/>
                </a:lnTo>
                <a:lnTo>
                  <a:pt x="12241" y="169682"/>
                </a:lnTo>
                <a:lnTo>
                  <a:pt x="10978" y="173129"/>
                </a:lnTo>
                <a:lnTo>
                  <a:pt x="9184" y="177332"/>
                </a:lnTo>
                <a:lnTo>
                  <a:pt x="4650" y="187081"/>
                </a:lnTo>
                <a:lnTo>
                  <a:pt x="3060" y="191396"/>
                </a:lnTo>
                <a:lnTo>
                  <a:pt x="2000" y="195225"/>
                </a:lnTo>
                <a:lnTo>
                  <a:pt x="1294" y="198729"/>
                </a:lnTo>
                <a:lnTo>
                  <a:pt x="1775" y="202019"/>
                </a:lnTo>
                <a:lnTo>
                  <a:pt x="3049" y="205164"/>
                </a:lnTo>
                <a:lnTo>
                  <a:pt x="4850" y="208213"/>
                </a:lnTo>
                <a:lnTo>
                  <a:pt x="7003" y="211198"/>
                </a:lnTo>
                <a:lnTo>
                  <a:pt x="9392" y="214141"/>
                </a:lnTo>
                <a:lnTo>
                  <a:pt x="17025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8"/>
          <p:cNvSpPr/>
          <p:nvPr/>
        </p:nvSpPr>
        <p:spPr>
          <a:xfrm>
            <a:off x="1142999" y="3927870"/>
            <a:ext cx="154171" cy="305608"/>
          </a:xfrm>
          <a:custGeom>
            <a:avLst/>
            <a:gdLst/>
            <a:ahLst/>
            <a:cxnLst/>
            <a:rect l="0" t="0" r="0" b="0"/>
            <a:pathLst>
              <a:path w="154171" h="305608">
                <a:moveTo>
                  <a:pt x="42863" y="6907"/>
                </a:moveTo>
                <a:lnTo>
                  <a:pt x="42863" y="47802"/>
                </a:lnTo>
                <a:lnTo>
                  <a:pt x="43815" y="52268"/>
                </a:lnTo>
                <a:lnTo>
                  <a:pt x="47414" y="59770"/>
                </a:lnTo>
                <a:lnTo>
                  <a:pt x="49707" y="62151"/>
                </a:lnTo>
                <a:lnTo>
                  <a:pt x="52188" y="63739"/>
                </a:lnTo>
                <a:lnTo>
                  <a:pt x="54795" y="64798"/>
                </a:lnTo>
                <a:lnTo>
                  <a:pt x="56533" y="66456"/>
                </a:lnTo>
                <a:lnTo>
                  <a:pt x="57691" y="68514"/>
                </a:lnTo>
                <a:lnTo>
                  <a:pt x="58463" y="70839"/>
                </a:lnTo>
                <a:lnTo>
                  <a:pt x="59931" y="72388"/>
                </a:lnTo>
                <a:lnTo>
                  <a:pt x="61861" y="73421"/>
                </a:lnTo>
                <a:lnTo>
                  <a:pt x="64101" y="74110"/>
                </a:lnTo>
                <a:lnTo>
                  <a:pt x="66547" y="75521"/>
                </a:lnTo>
                <a:lnTo>
                  <a:pt x="69130" y="77415"/>
                </a:lnTo>
                <a:lnTo>
                  <a:pt x="71804" y="79630"/>
                </a:lnTo>
                <a:lnTo>
                  <a:pt x="74540" y="81107"/>
                </a:lnTo>
                <a:lnTo>
                  <a:pt x="77316" y="82091"/>
                </a:lnTo>
                <a:lnTo>
                  <a:pt x="80119" y="82747"/>
                </a:lnTo>
                <a:lnTo>
                  <a:pt x="82940" y="83185"/>
                </a:lnTo>
                <a:lnTo>
                  <a:pt x="85774" y="83477"/>
                </a:lnTo>
                <a:lnTo>
                  <a:pt x="88615" y="83671"/>
                </a:lnTo>
                <a:lnTo>
                  <a:pt x="91462" y="83800"/>
                </a:lnTo>
                <a:lnTo>
                  <a:pt x="97165" y="83944"/>
                </a:lnTo>
                <a:lnTo>
                  <a:pt x="100972" y="83030"/>
                </a:lnTo>
                <a:lnTo>
                  <a:pt x="105415" y="81468"/>
                </a:lnTo>
                <a:lnTo>
                  <a:pt x="110282" y="79475"/>
                </a:lnTo>
                <a:lnTo>
                  <a:pt x="114479" y="77193"/>
                </a:lnTo>
                <a:lnTo>
                  <a:pt x="118229" y="74720"/>
                </a:lnTo>
                <a:lnTo>
                  <a:pt x="121682" y="72118"/>
                </a:lnTo>
                <a:lnTo>
                  <a:pt x="123984" y="69431"/>
                </a:lnTo>
                <a:lnTo>
                  <a:pt x="125519" y="66687"/>
                </a:lnTo>
                <a:lnTo>
                  <a:pt x="126542" y="63906"/>
                </a:lnTo>
                <a:lnTo>
                  <a:pt x="130219" y="58275"/>
                </a:lnTo>
                <a:lnTo>
                  <a:pt x="135028" y="51645"/>
                </a:lnTo>
                <a:lnTo>
                  <a:pt x="137644" y="47210"/>
                </a:lnTo>
                <a:lnTo>
                  <a:pt x="142138" y="38154"/>
                </a:lnTo>
                <a:lnTo>
                  <a:pt x="144668" y="28654"/>
                </a:lnTo>
                <a:lnTo>
                  <a:pt x="145417" y="24463"/>
                </a:lnTo>
                <a:lnTo>
                  <a:pt x="145593" y="20107"/>
                </a:lnTo>
                <a:lnTo>
                  <a:pt x="144687" y="17612"/>
                </a:lnTo>
                <a:lnTo>
                  <a:pt x="141141" y="12300"/>
                </a:lnTo>
                <a:lnTo>
                  <a:pt x="136389" y="6764"/>
                </a:lnTo>
                <a:lnTo>
                  <a:pt x="130129" y="0"/>
                </a:lnTo>
                <a:lnTo>
                  <a:pt x="129615" y="397"/>
                </a:lnTo>
                <a:lnTo>
                  <a:pt x="129044" y="3379"/>
                </a:lnTo>
                <a:lnTo>
                  <a:pt x="129845" y="5508"/>
                </a:lnTo>
                <a:lnTo>
                  <a:pt x="134570" y="13054"/>
                </a:lnTo>
                <a:lnTo>
                  <a:pt x="136009" y="18529"/>
                </a:lnTo>
                <a:lnTo>
                  <a:pt x="136649" y="26677"/>
                </a:lnTo>
                <a:lnTo>
                  <a:pt x="136819" y="31517"/>
                </a:lnTo>
                <a:lnTo>
                  <a:pt x="137059" y="51982"/>
                </a:lnTo>
                <a:lnTo>
                  <a:pt x="138045" y="57912"/>
                </a:lnTo>
                <a:lnTo>
                  <a:pt x="141681" y="67041"/>
                </a:lnTo>
                <a:lnTo>
                  <a:pt x="149083" y="82086"/>
                </a:lnTo>
                <a:lnTo>
                  <a:pt x="150824" y="88459"/>
                </a:lnTo>
                <a:lnTo>
                  <a:pt x="151984" y="95565"/>
                </a:lnTo>
                <a:lnTo>
                  <a:pt x="152758" y="103160"/>
                </a:lnTo>
                <a:lnTo>
                  <a:pt x="153274" y="110128"/>
                </a:lnTo>
                <a:lnTo>
                  <a:pt x="153618" y="116679"/>
                </a:lnTo>
                <a:lnTo>
                  <a:pt x="154000" y="129037"/>
                </a:lnTo>
                <a:lnTo>
                  <a:pt x="154170" y="140879"/>
                </a:lnTo>
                <a:lnTo>
                  <a:pt x="152310" y="152420"/>
                </a:lnTo>
                <a:lnTo>
                  <a:pt x="149165" y="167733"/>
                </a:lnTo>
                <a:lnTo>
                  <a:pt x="145163" y="185562"/>
                </a:lnTo>
                <a:lnTo>
                  <a:pt x="141543" y="199353"/>
                </a:lnTo>
                <a:lnTo>
                  <a:pt x="138177" y="210452"/>
                </a:lnTo>
                <a:lnTo>
                  <a:pt x="134981" y="219756"/>
                </a:lnTo>
                <a:lnTo>
                  <a:pt x="131897" y="227864"/>
                </a:lnTo>
                <a:lnTo>
                  <a:pt x="128889" y="235174"/>
                </a:lnTo>
                <a:lnTo>
                  <a:pt x="125931" y="241952"/>
                </a:lnTo>
                <a:lnTo>
                  <a:pt x="121102" y="249329"/>
                </a:lnTo>
                <a:lnTo>
                  <a:pt x="115025" y="257104"/>
                </a:lnTo>
                <a:lnTo>
                  <a:pt x="108116" y="265145"/>
                </a:lnTo>
                <a:lnTo>
                  <a:pt x="102557" y="270506"/>
                </a:lnTo>
                <a:lnTo>
                  <a:pt x="97899" y="274080"/>
                </a:lnTo>
                <a:lnTo>
                  <a:pt x="93841" y="276462"/>
                </a:lnTo>
                <a:lnTo>
                  <a:pt x="90184" y="279003"/>
                </a:lnTo>
                <a:lnTo>
                  <a:pt x="86792" y="281649"/>
                </a:lnTo>
                <a:lnTo>
                  <a:pt x="83579" y="284366"/>
                </a:lnTo>
                <a:lnTo>
                  <a:pt x="78580" y="287130"/>
                </a:lnTo>
                <a:lnTo>
                  <a:pt x="72389" y="289925"/>
                </a:lnTo>
                <a:lnTo>
                  <a:pt x="65404" y="292740"/>
                </a:lnTo>
                <a:lnTo>
                  <a:pt x="59796" y="294618"/>
                </a:lnTo>
                <a:lnTo>
                  <a:pt x="55104" y="295869"/>
                </a:lnTo>
                <a:lnTo>
                  <a:pt x="51024" y="296703"/>
                </a:lnTo>
                <a:lnTo>
                  <a:pt x="48303" y="298212"/>
                </a:lnTo>
                <a:lnTo>
                  <a:pt x="46490" y="300170"/>
                </a:lnTo>
                <a:lnTo>
                  <a:pt x="45281" y="302429"/>
                </a:lnTo>
                <a:lnTo>
                  <a:pt x="42570" y="303934"/>
                </a:lnTo>
                <a:lnTo>
                  <a:pt x="38858" y="304937"/>
                </a:lnTo>
                <a:lnTo>
                  <a:pt x="34478" y="305607"/>
                </a:lnTo>
                <a:lnTo>
                  <a:pt x="30605" y="305100"/>
                </a:lnTo>
                <a:lnTo>
                  <a:pt x="27071" y="303810"/>
                </a:lnTo>
                <a:lnTo>
                  <a:pt x="23763" y="301997"/>
                </a:lnTo>
                <a:lnTo>
                  <a:pt x="19652" y="300789"/>
                </a:lnTo>
                <a:lnTo>
                  <a:pt x="15006" y="299983"/>
                </a:lnTo>
                <a:lnTo>
                  <a:pt x="0" y="298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9"/>
          <p:cNvSpPr/>
          <p:nvPr/>
        </p:nvSpPr>
        <p:spPr>
          <a:xfrm>
            <a:off x="1400174" y="3926204"/>
            <a:ext cx="120016" cy="17137"/>
          </a:xfrm>
          <a:custGeom>
            <a:avLst/>
            <a:gdLst/>
            <a:ahLst/>
            <a:cxnLst/>
            <a:rect l="0" t="0" r="0" b="0"/>
            <a:pathLst>
              <a:path w="120016" h="17137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7797" y="8731"/>
                </a:lnTo>
                <a:lnTo>
                  <a:pt x="11866" y="10583"/>
                </a:lnTo>
                <a:lnTo>
                  <a:pt x="22982" y="15849"/>
                </a:lnTo>
                <a:lnTo>
                  <a:pt x="25799" y="16282"/>
                </a:lnTo>
                <a:lnTo>
                  <a:pt x="29582" y="16570"/>
                </a:lnTo>
                <a:lnTo>
                  <a:pt x="37913" y="16890"/>
                </a:lnTo>
                <a:lnTo>
                  <a:pt x="44790" y="17032"/>
                </a:lnTo>
                <a:lnTo>
                  <a:pt x="70165" y="17136"/>
                </a:lnTo>
                <a:lnTo>
                  <a:pt x="73447" y="16187"/>
                </a:lnTo>
                <a:lnTo>
                  <a:pt x="76587" y="14601"/>
                </a:lnTo>
                <a:lnTo>
                  <a:pt x="79633" y="12592"/>
                </a:lnTo>
                <a:lnTo>
                  <a:pt x="83569" y="11252"/>
                </a:lnTo>
                <a:lnTo>
                  <a:pt x="88098" y="10359"/>
                </a:lnTo>
                <a:lnTo>
                  <a:pt x="93022" y="9764"/>
                </a:lnTo>
                <a:lnTo>
                  <a:pt x="97257" y="9367"/>
                </a:lnTo>
                <a:lnTo>
                  <a:pt x="101033" y="9102"/>
                </a:lnTo>
                <a:lnTo>
                  <a:pt x="108359" y="8730"/>
                </a:lnTo>
                <a:lnTo>
                  <a:pt x="12001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0"/>
          <p:cNvSpPr/>
          <p:nvPr/>
        </p:nvSpPr>
        <p:spPr>
          <a:xfrm>
            <a:off x="1408747" y="397764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28371" y="0"/>
                </a:lnTo>
                <a:lnTo>
                  <a:pt x="54519" y="2539"/>
                </a:lnTo>
                <a:lnTo>
                  <a:pt x="87096" y="5891"/>
                </a:lnTo>
                <a:lnTo>
                  <a:pt x="115492" y="8219"/>
                </a:lnTo>
                <a:lnTo>
                  <a:pt x="118905" y="8337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81"/>
          <p:cNvSpPr/>
          <p:nvPr/>
        </p:nvSpPr>
        <p:spPr>
          <a:xfrm>
            <a:off x="1648777" y="3917632"/>
            <a:ext cx="137161" cy="25614"/>
          </a:xfrm>
          <a:custGeom>
            <a:avLst/>
            <a:gdLst/>
            <a:ahLst/>
            <a:cxnLst/>
            <a:rect l="0" t="0" r="0" b="0"/>
            <a:pathLst>
              <a:path w="137161" h="25614">
                <a:moveTo>
                  <a:pt x="0" y="17145"/>
                </a:moveTo>
                <a:lnTo>
                  <a:pt x="4551" y="17145"/>
                </a:lnTo>
                <a:lnTo>
                  <a:pt x="5891" y="18097"/>
                </a:lnTo>
                <a:lnTo>
                  <a:pt x="6785" y="19685"/>
                </a:lnTo>
                <a:lnTo>
                  <a:pt x="7381" y="21696"/>
                </a:lnTo>
                <a:lnTo>
                  <a:pt x="9683" y="23036"/>
                </a:lnTo>
                <a:lnTo>
                  <a:pt x="13123" y="23930"/>
                </a:lnTo>
                <a:lnTo>
                  <a:pt x="23230" y="25364"/>
                </a:lnTo>
                <a:lnTo>
                  <a:pt x="25964" y="25482"/>
                </a:lnTo>
                <a:lnTo>
                  <a:pt x="34082" y="25613"/>
                </a:lnTo>
                <a:lnTo>
                  <a:pt x="39867" y="24695"/>
                </a:lnTo>
                <a:lnTo>
                  <a:pt x="46580" y="23131"/>
                </a:lnTo>
                <a:lnTo>
                  <a:pt x="53913" y="21136"/>
                </a:lnTo>
                <a:lnTo>
                  <a:pt x="60707" y="19806"/>
                </a:lnTo>
                <a:lnTo>
                  <a:pt x="67142" y="18919"/>
                </a:lnTo>
                <a:lnTo>
                  <a:pt x="73336" y="18328"/>
                </a:lnTo>
                <a:lnTo>
                  <a:pt x="80323" y="16981"/>
                </a:lnTo>
                <a:lnTo>
                  <a:pt x="87839" y="15131"/>
                </a:lnTo>
                <a:lnTo>
                  <a:pt x="95707" y="12945"/>
                </a:lnTo>
                <a:lnTo>
                  <a:pt x="102857" y="11487"/>
                </a:lnTo>
                <a:lnTo>
                  <a:pt x="109529" y="10516"/>
                </a:lnTo>
                <a:lnTo>
                  <a:pt x="115882" y="9868"/>
                </a:lnTo>
                <a:lnTo>
                  <a:pt x="121070" y="9436"/>
                </a:lnTo>
                <a:lnTo>
                  <a:pt x="125480" y="9148"/>
                </a:lnTo>
                <a:lnTo>
                  <a:pt x="129374" y="8957"/>
                </a:lnTo>
                <a:lnTo>
                  <a:pt x="131969" y="7876"/>
                </a:lnTo>
                <a:lnTo>
                  <a:pt x="133699" y="6203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82"/>
          <p:cNvSpPr/>
          <p:nvPr/>
        </p:nvSpPr>
        <p:spPr>
          <a:xfrm>
            <a:off x="1777364" y="3833215"/>
            <a:ext cx="325756" cy="237488"/>
          </a:xfrm>
          <a:custGeom>
            <a:avLst/>
            <a:gdLst/>
            <a:ahLst/>
            <a:cxnLst/>
            <a:rect l="0" t="0" r="0" b="0"/>
            <a:pathLst>
              <a:path w="325756" h="237488">
                <a:moveTo>
                  <a:pt x="0" y="32982"/>
                </a:moveTo>
                <a:lnTo>
                  <a:pt x="9102" y="28431"/>
                </a:lnTo>
                <a:lnTo>
                  <a:pt x="16111" y="23657"/>
                </a:lnTo>
                <a:lnTo>
                  <a:pt x="19313" y="21050"/>
                </a:lnTo>
                <a:lnTo>
                  <a:pt x="25411" y="18154"/>
                </a:lnTo>
                <a:lnTo>
                  <a:pt x="32249" y="15915"/>
                </a:lnTo>
                <a:lnTo>
                  <a:pt x="41638" y="11744"/>
                </a:lnTo>
                <a:lnTo>
                  <a:pt x="49621" y="9255"/>
                </a:lnTo>
                <a:lnTo>
                  <a:pt x="57297" y="7197"/>
                </a:lnTo>
                <a:lnTo>
                  <a:pt x="67058" y="3107"/>
                </a:lnTo>
                <a:lnTo>
                  <a:pt x="73280" y="1635"/>
                </a:lnTo>
                <a:lnTo>
                  <a:pt x="80286" y="654"/>
                </a:lnTo>
                <a:lnTo>
                  <a:pt x="87814" y="0"/>
                </a:lnTo>
                <a:lnTo>
                  <a:pt x="93785" y="517"/>
                </a:lnTo>
                <a:lnTo>
                  <a:pt x="98719" y="1814"/>
                </a:lnTo>
                <a:lnTo>
                  <a:pt x="102960" y="3631"/>
                </a:lnTo>
                <a:lnTo>
                  <a:pt x="108645" y="4842"/>
                </a:lnTo>
                <a:lnTo>
                  <a:pt x="115293" y="5649"/>
                </a:lnTo>
                <a:lnTo>
                  <a:pt x="122582" y="6188"/>
                </a:lnTo>
                <a:lnTo>
                  <a:pt x="127442" y="7499"/>
                </a:lnTo>
                <a:lnTo>
                  <a:pt x="130681" y="9326"/>
                </a:lnTo>
                <a:lnTo>
                  <a:pt x="132841" y="11496"/>
                </a:lnTo>
                <a:lnTo>
                  <a:pt x="134281" y="13896"/>
                </a:lnTo>
                <a:lnTo>
                  <a:pt x="137260" y="22776"/>
                </a:lnTo>
                <a:lnTo>
                  <a:pt x="139132" y="27131"/>
                </a:lnTo>
                <a:lnTo>
                  <a:pt x="141332" y="31938"/>
                </a:lnTo>
                <a:lnTo>
                  <a:pt x="142799" y="36096"/>
                </a:lnTo>
                <a:lnTo>
                  <a:pt x="144429" y="43256"/>
                </a:lnTo>
                <a:lnTo>
                  <a:pt x="143911" y="47452"/>
                </a:lnTo>
                <a:lnTo>
                  <a:pt x="142613" y="52154"/>
                </a:lnTo>
                <a:lnTo>
                  <a:pt x="140796" y="57193"/>
                </a:lnTo>
                <a:lnTo>
                  <a:pt x="138632" y="61505"/>
                </a:lnTo>
                <a:lnTo>
                  <a:pt x="131035" y="73077"/>
                </a:lnTo>
                <a:lnTo>
                  <a:pt x="128314" y="77810"/>
                </a:lnTo>
                <a:lnTo>
                  <a:pt x="125548" y="82870"/>
                </a:lnTo>
                <a:lnTo>
                  <a:pt x="121799" y="87196"/>
                </a:lnTo>
                <a:lnTo>
                  <a:pt x="112553" y="94542"/>
                </a:lnTo>
                <a:lnTo>
                  <a:pt x="108373" y="98787"/>
                </a:lnTo>
                <a:lnTo>
                  <a:pt x="104634" y="103522"/>
                </a:lnTo>
                <a:lnTo>
                  <a:pt x="101188" y="108584"/>
                </a:lnTo>
                <a:lnTo>
                  <a:pt x="97939" y="112911"/>
                </a:lnTo>
                <a:lnTo>
                  <a:pt x="91789" y="120258"/>
                </a:lnTo>
                <a:lnTo>
                  <a:pt x="88815" y="124504"/>
                </a:lnTo>
                <a:lnTo>
                  <a:pt x="85880" y="129239"/>
                </a:lnTo>
                <a:lnTo>
                  <a:pt x="82971" y="134301"/>
                </a:lnTo>
                <a:lnTo>
                  <a:pt x="80079" y="138628"/>
                </a:lnTo>
                <a:lnTo>
                  <a:pt x="74326" y="145976"/>
                </a:lnTo>
                <a:lnTo>
                  <a:pt x="66054" y="152416"/>
                </a:lnTo>
                <a:lnTo>
                  <a:pt x="56980" y="158454"/>
                </a:lnTo>
                <a:lnTo>
                  <a:pt x="49772" y="164312"/>
                </a:lnTo>
                <a:lnTo>
                  <a:pt x="47469" y="167208"/>
                </a:lnTo>
                <a:lnTo>
                  <a:pt x="44910" y="172966"/>
                </a:lnTo>
                <a:lnTo>
                  <a:pt x="41233" y="178699"/>
                </a:lnTo>
                <a:lnTo>
                  <a:pt x="36423" y="184423"/>
                </a:lnTo>
                <a:lnTo>
                  <a:pt x="31111" y="190142"/>
                </a:lnTo>
                <a:lnTo>
                  <a:pt x="25831" y="195683"/>
                </a:lnTo>
                <a:lnTo>
                  <a:pt x="21640" y="199908"/>
                </a:lnTo>
                <a:lnTo>
                  <a:pt x="20142" y="202369"/>
                </a:lnTo>
                <a:lnTo>
                  <a:pt x="18477" y="207643"/>
                </a:lnTo>
                <a:lnTo>
                  <a:pt x="15197" y="213162"/>
                </a:lnTo>
                <a:lnTo>
                  <a:pt x="12989" y="215966"/>
                </a:lnTo>
                <a:lnTo>
                  <a:pt x="12470" y="218789"/>
                </a:lnTo>
                <a:lnTo>
                  <a:pt x="13076" y="221624"/>
                </a:lnTo>
                <a:lnTo>
                  <a:pt x="14432" y="224466"/>
                </a:lnTo>
                <a:lnTo>
                  <a:pt x="16289" y="226360"/>
                </a:lnTo>
                <a:lnTo>
                  <a:pt x="18480" y="227623"/>
                </a:lnTo>
                <a:lnTo>
                  <a:pt x="20892" y="228465"/>
                </a:lnTo>
                <a:lnTo>
                  <a:pt x="28653" y="229401"/>
                </a:lnTo>
                <a:lnTo>
                  <a:pt x="33390" y="229651"/>
                </a:lnTo>
                <a:lnTo>
                  <a:pt x="37500" y="230770"/>
                </a:lnTo>
                <a:lnTo>
                  <a:pt x="44607" y="234553"/>
                </a:lnTo>
                <a:lnTo>
                  <a:pt x="53481" y="236869"/>
                </a:lnTo>
                <a:lnTo>
                  <a:pt x="58514" y="237487"/>
                </a:lnTo>
                <a:lnTo>
                  <a:pt x="65679" y="236946"/>
                </a:lnTo>
                <a:lnTo>
                  <a:pt x="74266" y="235633"/>
                </a:lnTo>
                <a:lnTo>
                  <a:pt x="83801" y="233805"/>
                </a:lnTo>
                <a:lnTo>
                  <a:pt x="93015" y="231634"/>
                </a:lnTo>
                <a:lnTo>
                  <a:pt x="102015" y="229235"/>
                </a:lnTo>
                <a:lnTo>
                  <a:pt x="110873" y="226682"/>
                </a:lnTo>
                <a:lnTo>
                  <a:pt x="124398" y="224028"/>
                </a:lnTo>
                <a:lnTo>
                  <a:pt x="141035" y="221306"/>
                </a:lnTo>
                <a:lnTo>
                  <a:pt x="159746" y="218539"/>
                </a:lnTo>
                <a:lnTo>
                  <a:pt x="175077" y="216694"/>
                </a:lnTo>
                <a:lnTo>
                  <a:pt x="188156" y="215464"/>
                </a:lnTo>
                <a:lnTo>
                  <a:pt x="199732" y="214645"/>
                </a:lnTo>
                <a:lnTo>
                  <a:pt x="209355" y="213145"/>
                </a:lnTo>
                <a:lnTo>
                  <a:pt x="217675" y="211193"/>
                </a:lnTo>
                <a:lnTo>
                  <a:pt x="225127" y="208940"/>
                </a:lnTo>
                <a:lnTo>
                  <a:pt x="233905" y="207437"/>
                </a:lnTo>
                <a:lnTo>
                  <a:pt x="243567" y="206436"/>
                </a:lnTo>
                <a:lnTo>
                  <a:pt x="253818" y="205768"/>
                </a:lnTo>
                <a:lnTo>
                  <a:pt x="265415" y="205322"/>
                </a:lnTo>
                <a:lnTo>
                  <a:pt x="325755" y="2044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3"/>
          <p:cNvSpPr/>
          <p:nvPr/>
        </p:nvSpPr>
        <p:spPr>
          <a:xfrm>
            <a:off x="182879" y="4252000"/>
            <a:ext cx="2100264" cy="34251"/>
          </a:xfrm>
          <a:custGeom>
            <a:avLst/>
            <a:gdLst/>
            <a:ahLst/>
            <a:cxnLst/>
            <a:rect l="0" t="0" r="0" b="0"/>
            <a:pathLst>
              <a:path w="2100264" h="34251">
                <a:moveTo>
                  <a:pt x="0" y="17104"/>
                </a:moveTo>
                <a:lnTo>
                  <a:pt x="4551" y="17104"/>
                </a:lnTo>
                <a:lnTo>
                  <a:pt x="7797" y="18057"/>
                </a:lnTo>
                <a:lnTo>
                  <a:pt x="11866" y="19645"/>
                </a:lnTo>
                <a:lnTo>
                  <a:pt x="16483" y="21655"/>
                </a:lnTo>
                <a:lnTo>
                  <a:pt x="20514" y="22996"/>
                </a:lnTo>
                <a:lnTo>
                  <a:pt x="24153" y="23890"/>
                </a:lnTo>
                <a:lnTo>
                  <a:pt x="30738" y="24883"/>
                </a:lnTo>
                <a:lnTo>
                  <a:pt x="89629" y="25671"/>
                </a:lnTo>
                <a:lnTo>
                  <a:pt x="155177" y="24724"/>
                </a:lnTo>
                <a:lnTo>
                  <a:pt x="166317" y="23137"/>
                </a:lnTo>
                <a:lnTo>
                  <a:pt x="176600" y="21126"/>
                </a:lnTo>
                <a:lnTo>
                  <a:pt x="193934" y="19786"/>
                </a:lnTo>
                <a:lnTo>
                  <a:pt x="215967" y="18892"/>
                </a:lnTo>
                <a:lnTo>
                  <a:pt x="294755" y="17458"/>
                </a:lnTo>
                <a:lnTo>
                  <a:pt x="309851" y="16387"/>
                </a:lnTo>
                <a:lnTo>
                  <a:pt x="324678" y="14722"/>
                </a:lnTo>
                <a:lnTo>
                  <a:pt x="339324" y="12659"/>
                </a:lnTo>
                <a:lnTo>
                  <a:pt x="367186" y="10330"/>
                </a:lnTo>
                <a:lnTo>
                  <a:pt x="446404" y="5204"/>
                </a:lnTo>
                <a:lnTo>
                  <a:pt x="506377" y="2291"/>
                </a:lnTo>
                <a:lnTo>
                  <a:pt x="554622" y="996"/>
                </a:lnTo>
                <a:lnTo>
                  <a:pt x="1052064" y="0"/>
                </a:lnTo>
                <a:lnTo>
                  <a:pt x="1104284" y="939"/>
                </a:lnTo>
                <a:lnTo>
                  <a:pt x="1200405" y="4522"/>
                </a:lnTo>
                <a:lnTo>
                  <a:pt x="1238420" y="4906"/>
                </a:lnTo>
                <a:lnTo>
                  <a:pt x="1270431" y="4210"/>
                </a:lnTo>
                <a:lnTo>
                  <a:pt x="1298439" y="2793"/>
                </a:lnTo>
                <a:lnTo>
                  <a:pt x="1349879" y="3759"/>
                </a:lnTo>
                <a:lnTo>
                  <a:pt x="1374265" y="5350"/>
                </a:lnTo>
                <a:lnTo>
                  <a:pt x="1404809" y="6411"/>
                </a:lnTo>
                <a:lnTo>
                  <a:pt x="1476847" y="7589"/>
                </a:lnTo>
                <a:lnTo>
                  <a:pt x="1508440" y="8856"/>
                </a:lnTo>
                <a:lnTo>
                  <a:pt x="1536169" y="10653"/>
                </a:lnTo>
                <a:lnTo>
                  <a:pt x="1561323" y="12804"/>
                </a:lnTo>
                <a:lnTo>
                  <a:pt x="1597142" y="14237"/>
                </a:lnTo>
                <a:lnTo>
                  <a:pt x="1726188" y="17208"/>
                </a:lnTo>
                <a:lnTo>
                  <a:pt x="1758488" y="19078"/>
                </a:lnTo>
                <a:lnTo>
                  <a:pt x="1786688" y="21278"/>
                </a:lnTo>
                <a:lnTo>
                  <a:pt x="1884061" y="26262"/>
                </a:lnTo>
                <a:lnTo>
                  <a:pt x="2100263" y="34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84"/>
          <p:cNvSpPr/>
          <p:nvPr/>
        </p:nvSpPr>
        <p:spPr>
          <a:xfrm>
            <a:off x="791676" y="4337836"/>
            <a:ext cx="308461" cy="359650"/>
          </a:xfrm>
          <a:custGeom>
            <a:avLst/>
            <a:gdLst/>
            <a:ahLst/>
            <a:cxnLst/>
            <a:rect l="0" t="0" r="0" b="0"/>
            <a:pathLst>
              <a:path w="308461" h="359650">
                <a:moveTo>
                  <a:pt x="162728" y="34139"/>
                </a:moveTo>
                <a:lnTo>
                  <a:pt x="149076" y="29588"/>
                </a:lnTo>
                <a:lnTo>
                  <a:pt x="139833" y="27354"/>
                </a:lnTo>
                <a:lnTo>
                  <a:pt x="130645" y="26361"/>
                </a:lnTo>
                <a:lnTo>
                  <a:pt x="124195" y="26096"/>
                </a:lnTo>
                <a:lnTo>
                  <a:pt x="96597" y="25597"/>
                </a:lnTo>
                <a:lnTo>
                  <a:pt x="94828" y="26539"/>
                </a:lnTo>
                <a:lnTo>
                  <a:pt x="90323" y="30126"/>
                </a:lnTo>
                <a:lnTo>
                  <a:pt x="86836" y="31463"/>
                </a:lnTo>
                <a:lnTo>
                  <a:pt x="77881" y="32950"/>
                </a:lnTo>
                <a:lnTo>
                  <a:pt x="74731" y="34299"/>
                </a:lnTo>
                <a:lnTo>
                  <a:pt x="72631" y="36150"/>
                </a:lnTo>
                <a:lnTo>
                  <a:pt x="71231" y="38337"/>
                </a:lnTo>
                <a:lnTo>
                  <a:pt x="69345" y="39795"/>
                </a:lnTo>
                <a:lnTo>
                  <a:pt x="67135" y="40767"/>
                </a:lnTo>
                <a:lnTo>
                  <a:pt x="64710" y="41415"/>
                </a:lnTo>
                <a:lnTo>
                  <a:pt x="59475" y="44675"/>
                </a:lnTo>
                <a:lnTo>
                  <a:pt x="51172" y="51865"/>
                </a:lnTo>
                <a:lnTo>
                  <a:pt x="48353" y="54529"/>
                </a:lnTo>
                <a:lnTo>
                  <a:pt x="42680" y="62569"/>
                </a:lnTo>
                <a:lnTo>
                  <a:pt x="36983" y="71539"/>
                </a:lnTo>
                <a:lnTo>
                  <a:pt x="28421" y="81944"/>
                </a:lnTo>
                <a:lnTo>
                  <a:pt x="19852" y="92012"/>
                </a:lnTo>
                <a:lnTo>
                  <a:pt x="14138" y="101453"/>
                </a:lnTo>
                <a:lnTo>
                  <a:pt x="11281" y="109495"/>
                </a:lnTo>
                <a:lnTo>
                  <a:pt x="8423" y="119619"/>
                </a:lnTo>
                <a:lnTo>
                  <a:pt x="5566" y="131130"/>
                </a:lnTo>
                <a:lnTo>
                  <a:pt x="3661" y="140710"/>
                </a:lnTo>
                <a:lnTo>
                  <a:pt x="2391" y="149001"/>
                </a:lnTo>
                <a:lnTo>
                  <a:pt x="1544" y="156433"/>
                </a:lnTo>
                <a:lnTo>
                  <a:pt x="980" y="163294"/>
                </a:lnTo>
                <a:lnTo>
                  <a:pt x="604" y="169772"/>
                </a:lnTo>
                <a:lnTo>
                  <a:pt x="353" y="175996"/>
                </a:lnTo>
                <a:lnTo>
                  <a:pt x="0" y="212060"/>
                </a:lnTo>
                <a:lnTo>
                  <a:pt x="903" y="226096"/>
                </a:lnTo>
                <a:lnTo>
                  <a:pt x="2457" y="240215"/>
                </a:lnTo>
                <a:lnTo>
                  <a:pt x="5772" y="264793"/>
                </a:lnTo>
                <a:lnTo>
                  <a:pt x="6656" y="272681"/>
                </a:lnTo>
                <a:lnTo>
                  <a:pt x="7245" y="278892"/>
                </a:lnTo>
                <a:lnTo>
                  <a:pt x="10440" y="288333"/>
                </a:lnTo>
                <a:lnTo>
                  <a:pt x="14082" y="295704"/>
                </a:lnTo>
                <a:lnTo>
                  <a:pt x="17085" y="306161"/>
                </a:lnTo>
                <a:lnTo>
                  <a:pt x="21163" y="315693"/>
                </a:lnTo>
                <a:lnTo>
                  <a:pt x="26151" y="323739"/>
                </a:lnTo>
                <a:lnTo>
                  <a:pt x="34041" y="333754"/>
                </a:lnTo>
                <a:lnTo>
                  <a:pt x="38224" y="338116"/>
                </a:lnTo>
                <a:lnTo>
                  <a:pt x="43531" y="341565"/>
                </a:lnTo>
                <a:lnTo>
                  <a:pt x="50878" y="345770"/>
                </a:lnTo>
                <a:lnTo>
                  <a:pt x="59587" y="350478"/>
                </a:lnTo>
                <a:lnTo>
                  <a:pt x="67297" y="353616"/>
                </a:lnTo>
                <a:lnTo>
                  <a:pt x="74343" y="355709"/>
                </a:lnTo>
                <a:lnTo>
                  <a:pt x="90236" y="359067"/>
                </a:lnTo>
                <a:lnTo>
                  <a:pt x="97490" y="359526"/>
                </a:lnTo>
                <a:lnTo>
                  <a:pt x="102091" y="359649"/>
                </a:lnTo>
                <a:lnTo>
                  <a:pt x="108016" y="358778"/>
                </a:lnTo>
                <a:lnTo>
                  <a:pt x="114823" y="357245"/>
                </a:lnTo>
                <a:lnTo>
                  <a:pt x="122219" y="355270"/>
                </a:lnTo>
                <a:lnTo>
                  <a:pt x="129055" y="353002"/>
                </a:lnTo>
                <a:lnTo>
                  <a:pt x="135517" y="350536"/>
                </a:lnTo>
                <a:lnTo>
                  <a:pt x="141730" y="347941"/>
                </a:lnTo>
                <a:lnTo>
                  <a:pt x="148729" y="345257"/>
                </a:lnTo>
                <a:lnTo>
                  <a:pt x="164127" y="339736"/>
                </a:lnTo>
                <a:lnTo>
                  <a:pt x="171281" y="335977"/>
                </a:lnTo>
                <a:lnTo>
                  <a:pt x="177955" y="331567"/>
                </a:lnTo>
                <a:lnTo>
                  <a:pt x="184309" y="326722"/>
                </a:lnTo>
                <a:lnTo>
                  <a:pt x="191403" y="321587"/>
                </a:lnTo>
                <a:lnTo>
                  <a:pt x="206905" y="310801"/>
                </a:lnTo>
                <a:lnTo>
                  <a:pt x="215040" y="304305"/>
                </a:lnTo>
                <a:lnTo>
                  <a:pt x="223320" y="297117"/>
                </a:lnTo>
                <a:lnTo>
                  <a:pt x="231698" y="289467"/>
                </a:lnTo>
                <a:lnTo>
                  <a:pt x="239188" y="283416"/>
                </a:lnTo>
                <a:lnTo>
                  <a:pt x="246087" y="278428"/>
                </a:lnTo>
                <a:lnTo>
                  <a:pt x="252591" y="274151"/>
                </a:lnTo>
                <a:lnTo>
                  <a:pt x="257879" y="269394"/>
                </a:lnTo>
                <a:lnTo>
                  <a:pt x="266295" y="259030"/>
                </a:lnTo>
                <a:lnTo>
                  <a:pt x="270671" y="250612"/>
                </a:lnTo>
                <a:lnTo>
                  <a:pt x="271837" y="247035"/>
                </a:lnTo>
                <a:lnTo>
                  <a:pt x="274520" y="243697"/>
                </a:lnTo>
                <a:lnTo>
                  <a:pt x="282581" y="237448"/>
                </a:lnTo>
                <a:lnTo>
                  <a:pt x="285493" y="234448"/>
                </a:lnTo>
                <a:lnTo>
                  <a:pt x="287434" y="231496"/>
                </a:lnTo>
                <a:lnTo>
                  <a:pt x="290543" y="225676"/>
                </a:lnTo>
                <a:lnTo>
                  <a:pt x="296696" y="217044"/>
                </a:lnTo>
                <a:lnTo>
                  <a:pt x="299895" y="207501"/>
                </a:lnTo>
                <a:lnTo>
                  <a:pt x="304019" y="198184"/>
                </a:lnTo>
                <a:lnTo>
                  <a:pt x="306487" y="190232"/>
                </a:lnTo>
                <a:lnTo>
                  <a:pt x="307583" y="181619"/>
                </a:lnTo>
                <a:lnTo>
                  <a:pt x="307876" y="175321"/>
                </a:lnTo>
                <a:lnTo>
                  <a:pt x="308288" y="155345"/>
                </a:lnTo>
                <a:lnTo>
                  <a:pt x="308460" y="100265"/>
                </a:lnTo>
                <a:lnTo>
                  <a:pt x="307508" y="97272"/>
                </a:lnTo>
                <a:lnTo>
                  <a:pt x="303910" y="91408"/>
                </a:lnTo>
                <a:lnTo>
                  <a:pt x="296529" y="82751"/>
                </a:lnTo>
                <a:lnTo>
                  <a:pt x="291093" y="74477"/>
                </a:lnTo>
                <a:lnTo>
                  <a:pt x="286454" y="65402"/>
                </a:lnTo>
                <a:lnTo>
                  <a:pt x="282890" y="54938"/>
                </a:lnTo>
                <a:lnTo>
                  <a:pt x="276225" y="44852"/>
                </a:lnTo>
                <a:lnTo>
                  <a:pt x="270957" y="35408"/>
                </a:lnTo>
                <a:lnTo>
                  <a:pt x="265440" y="27400"/>
                </a:lnTo>
                <a:lnTo>
                  <a:pt x="262635" y="23931"/>
                </a:lnTo>
                <a:lnTo>
                  <a:pt x="254439" y="17537"/>
                </a:lnTo>
                <a:lnTo>
                  <a:pt x="249586" y="14498"/>
                </a:lnTo>
                <a:lnTo>
                  <a:pt x="243494" y="11520"/>
                </a:lnTo>
                <a:lnTo>
                  <a:pt x="236574" y="8582"/>
                </a:lnTo>
                <a:lnTo>
                  <a:pt x="229104" y="5671"/>
                </a:lnTo>
                <a:lnTo>
                  <a:pt x="222219" y="3730"/>
                </a:lnTo>
                <a:lnTo>
                  <a:pt x="215724" y="2437"/>
                </a:lnTo>
                <a:lnTo>
                  <a:pt x="209489" y="1574"/>
                </a:lnTo>
                <a:lnTo>
                  <a:pt x="202474" y="999"/>
                </a:lnTo>
                <a:lnTo>
                  <a:pt x="194941" y="615"/>
                </a:lnTo>
                <a:lnTo>
                  <a:pt x="179903" y="189"/>
                </a:lnTo>
                <a:lnTo>
                  <a:pt x="166869" y="0"/>
                </a:lnTo>
                <a:lnTo>
                  <a:pt x="159774" y="902"/>
                </a:lnTo>
                <a:lnTo>
                  <a:pt x="152186" y="2456"/>
                </a:lnTo>
                <a:lnTo>
                  <a:pt x="144270" y="4444"/>
                </a:lnTo>
                <a:lnTo>
                  <a:pt x="138040" y="6722"/>
                </a:lnTo>
                <a:lnTo>
                  <a:pt x="128578" y="11793"/>
                </a:lnTo>
                <a:lnTo>
                  <a:pt x="121198" y="14682"/>
                </a:lnTo>
                <a:lnTo>
                  <a:pt x="102721" y="169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5"/>
          <p:cNvSpPr/>
          <p:nvPr/>
        </p:nvSpPr>
        <p:spPr>
          <a:xfrm>
            <a:off x="1323022" y="4431982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4551" y="25718"/>
                </a:lnTo>
                <a:lnTo>
                  <a:pt x="7796" y="24765"/>
                </a:lnTo>
                <a:lnTo>
                  <a:pt x="11865" y="23178"/>
                </a:lnTo>
                <a:lnTo>
                  <a:pt x="16483" y="21167"/>
                </a:lnTo>
                <a:lnTo>
                  <a:pt x="20513" y="19826"/>
                </a:lnTo>
                <a:lnTo>
                  <a:pt x="24153" y="18932"/>
                </a:lnTo>
                <a:lnTo>
                  <a:pt x="27532" y="18337"/>
                </a:lnTo>
                <a:lnTo>
                  <a:pt x="33826" y="17675"/>
                </a:lnTo>
                <a:lnTo>
                  <a:pt x="36839" y="17498"/>
                </a:lnTo>
                <a:lnTo>
                  <a:pt x="41704" y="16428"/>
                </a:lnTo>
                <a:lnTo>
                  <a:pt x="47805" y="14762"/>
                </a:lnTo>
                <a:lnTo>
                  <a:pt x="54730" y="12699"/>
                </a:lnTo>
                <a:lnTo>
                  <a:pt x="60299" y="11324"/>
                </a:lnTo>
                <a:lnTo>
                  <a:pt x="64964" y="10406"/>
                </a:lnTo>
                <a:lnTo>
                  <a:pt x="69027" y="9795"/>
                </a:lnTo>
                <a:lnTo>
                  <a:pt x="73641" y="9388"/>
                </a:lnTo>
                <a:lnTo>
                  <a:pt x="78621" y="9116"/>
                </a:lnTo>
                <a:lnTo>
                  <a:pt x="83847" y="8935"/>
                </a:lnTo>
                <a:lnTo>
                  <a:pt x="89235" y="7862"/>
                </a:lnTo>
                <a:lnTo>
                  <a:pt x="94733" y="6193"/>
                </a:lnTo>
                <a:lnTo>
                  <a:pt x="100302" y="4129"/>
                </a:lnTo>
                <a:lnTo>
                  <a:pt x="105921" y="2753"/>
                </a:lnTo>
                <a:lnTo>
                  <a:pt x="111571" y="1835"/>
                </a:lnTo>
                <a:lnTo>
                  <a:pt x="117243" y="1223"/>
                </a:lnTo>
                <a:lnTo>
                  <a:pt x="122930" y="816"/>
                </a:lnTo>
                <a:lnTo>
                  <a:pt x="128626" y="54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86"/>
          <p:cNvSpPr/>
          <p:nvPr/>
        </p:nvSpPr>
        <p:spPr>
          <a:xfrm>
            <a:off x="1305877" y="4534852"/>
            <a:ext cx="265748" cy="16793"/>
          </a:xfrm>
          <a:custGeom>
            <a:avLst/>
            <a:gdLst/>
            <a:ahLst/>
            <a:cxnLst/>
            <a:rect l="0" t="0" r="0" b="0"/>
            <a:pathLst>
              <a:path w="265748" h="16793">
                <a:moveTo>
                  <a:pt x="0" y="8573"/>
                </a:moveTo>
                <a:lnTo>
                  <a:pt x="7381" y="8573"/>
                </a:lnTo>
                <a:lnTo>
                  <a:pt x="9683" y="9526"/>
                </a:lnTo>
                <a:lnTo>
                  <a:pt x="13123" y="11113"/>
                </a:lnTo>
                <a:lnTo>
                  <a:pt x="17321" y="13124"/>
                </a:lnTo>
                <a:lnTo>
                  <a:pt x="22977" y="14464"/>
                </a:lnTo>
                <a:lnTo>
                  <a:pt x="29606" y="15358"/>
                </a:lnTo>
                <a:lnTo>
                  <a:pt x="42686" y="16351"/>
                </a:lnTo>
                <a:lnTo>
                  <a:pt x="51674" y="16792"/>
                </a:lnTo>
                <a:lnTo>
                  <a:pt x="56357" y="15957"/>
                </a:lnTo>
                <a:lnTo>
                  <a:pt x="61384" y="14448"/>
                </a:lnTo>
                <a:lnTo>
                  <a:pt x="66640" y="12489"/>
                </a:lnTo>
                <a:lnTo>
                  <a:pt x="72049" y="11184"/>
                </a:lnTo>
                <a:lnTo>
                  <a:pt x="77560" y="10313"/>
                </a:lnTo>
                <a:lnTo>
                  <a:pt x="83139" y="9733"/>
                </a:lnTo>
                <a:lnTo>
                  <a:pt x="88764" y="9346"/>
                </a:lnTo>
                <a:lnTo>
                  <a:pt x="94418" y="9088"/>
                </a:lnTo>
                <a:lnTo>
                  <a:pt x="100093" y="8916"/>
                </a:lnTo>
                <a:lnTo>
                  <a:pt x="105781" y="7850"/>
                </a:lnTo>
                <a:lnTo>
                  <a:pt x="111478" y="6186"/>
                </a:lnTo>
                <a:lnTo>
                  <a:pt x="117181" y="4124"/>
                </a:lnTo>
                <a:lnTo>
                  <a:pt x="122888" y="2749"/>
                </a:lnTo>
                <a:lnTo>
                  <a:pt x="128598" y="1833"/>
                </a:lnTo>
                <a:lnTo>
                  <a:pt x="134310" y="1222"/>
                </a:lnTo>
                <a:lnTo>
                  <a:pt x="141927" y="815"/>
                </a:lnTo>
                <a:lnTo>
                  <a:pt x="150816" y="54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87"/>
          <p:cNvSpPr/>
          <p:nvPr/>
        </p:nvSpPr>
        <p:spPr>
          <a:xfrm>
            <a:off x="1657350" y="4466272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17145"/>
                </a:moveTo>
                <a:lnTo>
                  <a:pt x="34074" y="17145"/>
                </a:lnTo>
                <a:lnTo>
                  <a:pt x="40813" y="16193"/>
                </a:lnTo>
                <a:lnTo>
                  <a:pt x="49116" y="14606"/>
                </a:lnTo>
                <a:lnTo>
                  <a:pt x="58462" y="12594"/>
                </a:lnTo>
                <a:lnTo>
                  <a:pt x="68502" y="11253"/>
                </a:lnTo>
                <a:lnTo>
                  <a:pt x="79005" y="10360"/>
                </a:lnTo>
                <a:lnTo>
                  <a:pt x="89817" y="9764"/>
                </a:lnTo>
                <a:lnTo>
                  <a:pt x="188310" y="1944"/>
                </a:lnTo>
                <a:lnTo>
                  <a:pt x="199835" y="1297"/>
                </a:lnTo>
                <a:lnTo>
                  <a:pt x="222800" y="576"/>
                </a:lnTo>
                <a:lnTo>
                  <a:pt x="263302" y="76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88"/>
          <p:cNvSpPr/>
          <p:nvPr/>
        </p:nvSpPr>
        <p:spPr>
          <a:xfrm>
            <a:off x="2128837" y="4346257"/>
            <a:ext cx="13512" cy="334329"/>
          </a:xfrm>
          <a:custGeom>
            <a:avLst/>
            <a:gdLst/>
            <a:ahLst/>
            <a:cxnLst/>
            <a:rect l="0" t="0" r="0" b="0"/>
            <a:pathLst>
              <a:path w="13512" h="334329">
                <a:moveTo>
                  <a:pt x="8572" y="0"/>
                </a:moveTo>
                <a:lnTo>
                  <a:pt x="4022" y="9102"/>
                </a:lnTo>
                <a:lnTo>
                  <a:pt x="3633" y="12735"/>
                </a:lnTo>
                <a:lnTo>
                  <a:pt x="4327" y="16110"/>
                </a:lnTo>
                <a:lnTo>
                  <a:pt x="5742" y="19313"/>
                </a:lnTo>
                <a:lnTo>
                  <a:pt x="6686" y="22400"/>
                </a:lnTo>
                <a:lnTo>
                  <a:pt x="7315" y="25411"/>
                </a:lnTo>
                <a:lnTo>
                  <a:pt x="7734" y="28371"/>
                </a:lnTo>
                <a:lnTo>
                  <a:pt x="8013" y="37011"/>
                </a:lnTo>
                <a:lnTo>
                  <a:pt x="8558" y="121791"/>
                </a:lnTo>
                <a:lnTo>
                  <a:pt x="8572" y="202164"/>
                </a:lnTo>
                <a:lnTo>
                  <a:pt x="9525" y="209071"/>
                </a:lnTo>
                <a:lnTo>
                  <a:pt x="11113" y="216533"/>
                </a:lnTo>
                <a:lnTo>
                  <a:pt x="13123" y="224366"/>
                </a:lnTo>
                <a:lnTo>
                  <a:pt x="13511" y="231492"/>
                </a:lnTo>
                <a:lnTo>
                  <a:pt x="12818" y="238148"/>
                </a:lnTo>
                <a:lnTo>
                  <a:pt x="11403" y="244491"/>
                </a:lnTo>
                <a:lnTo>
                  <a:pt x="10459" y="249672"/>
                </a:lnTo>
                <a:lnTo>
                  <a:pt x="9830" y="254078"/>
                </a:lnTo>
                <a:lnTo>
                  <a:pt x="9411" y="257968"/>
                </a:lnTo>
                <a:lnTo>
                  <a:pt x="2847" y="306403"/>
                </a:lnTo>
                <a:lnTo>
                  <a:pt x="1898" y="314759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89"/>
          <p:cNvSpPr/>
          <p:nvPr/>
        </p:nvSpPr>
        <p:spPr>
          <a:xfrm>
            <a:off x="1357312" y="4329112"/>
            <a:ext cx="171451" cy="462916"/>
          </a:xfrm>
          <a:custGeom>
            <a:avLst/>
            <a:gdLst/>
            <a:ahLst/>
            <a:cxnLst/>
            <a:rect l="0" t="0" r="0" b="0"/>
            <a:pathLst>
              <a:path w="171451" h="462916">
                <a:moveTo>
                  <a:pt x="0" y="0"/>
                </a:moveTo>
                <a:lnTo>
                  <a:pt x="0" y="4551"/>
                </a:lnTo>
                <a:lnTo>
                  <a:pt x="952" y="10654"/>
                </a:lnTo>
                <a:lnTo>
                  <a:pt x="4551" y="30135"/>
                </a:lnTo>
                <a:lnTo>
                  <a:pt x="8749" y="42950"/>
                </a:lnTo>
                <a:lnTo>
                  <a:pt x="14405" y="57208"/>
                </a:lnTo>
                <a:lnTo>
                  <a:pt x="21033" y="72429"/>
                </a:lnTo>
                <a:lnTo>
                  <a:pt x="28310" y="91148"/>
                </a:lnTo>
                <a:lnTo>
                  <a:pt x="44015" y="134808"/>
                </a:lnTo>
                <a:lnTo>
                  <a:pt x="54108" y="160357"/>
                </a:lnTo>
                <a:lnTo>
                  <a:pt x="78023" y="216685"/>
                </a:lnTo>
                <a:lnTo>
                  <a:pt x="91068" y="249232"/>
                </a:lnTo>
                <a:lnTo>
                  <a:pt x="17145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90"/>
          <p:cNvSpPr/>
          <p:nvPr/>
        </p:nvSpPr>
        <p:spPr>
          <a:xfrm>
            <a:off x="671512" y="1997392"/>
            <a:ext cx="3103246" cy="24074"/>
          </a:xfrm>
          <a:custGeom>
            <a:avLst/>
            <a:gdLst/>
            <a:ahLst/>
            <a:cxnLst/>
            <a:rect l="0" t="0" r="0" b="0"/>
            <a:pathLst>
              <a:path w="3103246" h="24074">
                <a:moveTo>
                  <a:pt x="0" y="8572"/>
                </a:moveTo>
                <a:lnTo>
                  <a:pt x="125545" y="8572"/>
                </a:lnTo>
                <a:lnTo>
                  <a:pt x="152277" y="7620"/>
                </a:lnTo>
                <a:lnTo>
                  <a:pt x="178670" y="6033"/>
                </a:lnTo>
                <a:lnTo>
                  <a:pt x="204839" y="4022"/>
                </a:lnTo>
                <a:lnTo>
                  <a:pt x="236454" y="4328"/>
                </a:lnTo>
                <a:lnTo>
                  <a:pt x="246219" y="5743"/>
                </a:lnTo>
                <a:lnTo>
                  <a:pt x="258443" y="6686"/>
                </a:lnTo>
                <a:lnTo>
                  <a:pt x="272308" y="7315"/>
                </a:lnTo>
                <a:lnTo>
                  <a:pt x="287266" y="7734"/>
                </a:lnTo>
                <a:lnTo>
                  <a:pt x="300096" y="8966"/>
                </a:lnTo>
                <a:lnTo>
                  <a:pt x="311506" y="10740"/>
                </a:lnTo>
                <a:lnTo>
                  <a:pt x="321971" y="12875"/>
                </a:lnTo>
                <a:lnTo>
                  <a:pt x="330852" y="14298"/>
                </a:lnTo>
                <a:lnTo>
                  <a:pt x="338678" y="15247"/>
                </a:lnTo>
                <a:lnTo>
                  <a:pt x="345800" y="15880"/>
                </a:lnTo>
                <a:lnTo>
                  <a:pt x="363874" y="16583"/>
                </a:lnTo>
                <a:lnTo>
                  <a:pt x="439956" y="17096"/>
                </a:lnTo>
                <a:lnTo>
                  <a:pt x="565294" y="17144"/>
                </a:lnTo>
                <a:lnTo>
                  <a:pt x="573078" y="18097"/>
                </a:lnTo>
                <a:lnTo>
                  <a:pt x="580172" y="19685"/>
                </a:lnTo>
                <a:lnTo>
                  <a:pt x="586806" y="21696"/>
                </a:lnTo>
                <a:lnTo>
                  <a:pt x="595039" y="23036"/>
                </a:lnTo>
                <a:lnTo>
                  <a:pt x="604338" y="23930"/>
                </a:lnTo>
                <a:lnTo>
                  <a:pt x="635307" y="23971"/>
                </a:lnTo>
                <a:lnTo>
                  <a:pt x="756974" y="18232"/>
                </a:lnTo>
                <a:lnTo>
                  <a:pt x="778016" y="18822"/>
                </a:lnTo>
                <a:lnTo>
                  <a:pt x="866752" y="24073"/>
                </a:lnTo>
                <a:lnTo>
                  <a:pt x="911003" y="24034"/>
                </a:lnTo>
                <a:lnTo>
                  <a:pt x="1082263" y="18240"/>
                </a:lnTo>
                <a:lnTo>
                  <a:pt x="1757872" y="17145"/>
                </a:lnTo>
                <a:lnTo>
                  <a:pt x="1769132" y="16193"/>
                </a:lnTo>
                <a:lnTo>
                  <a:pt x="1779497" y="14605"/>
                </a:lnTo>
                <a:lnTo>
                  <a:pt x="1789263" y="12594"/>
                </a:lnTo>
                <a:lnTo>
                  <a:pt x="1799585" y="11254"/>
                </a:lnTo>
                <a:lnTo>
                  <a:pt x="1810276" y="10360"/>
                </a:lnTo>
                <a:lnTo>
                  <a:pt x="1821213" y="9764"/>
                </a:lnTo>
                <a:lnTo>
                  <a:pt x="1843525" y="9102"/>
                </a:lnTo>
                <a:lnTo>
                  <a:pt x="1921866" y="8619"/>
                </a:lnTo>
                <a:lnTo>
                  <a:pt x="2135521" y="8573"/>
                </a:lnTo>
                <a:lnTo>
                  <a:pt x="2151391" y="7620"/>
                </a:lnTo>
                <a:lnTo>
                  <a:pt x="2169590" y="6033"/>
                </a:lnTo>
                <a:lnTo>
                  <a:pt x="2189344" y="4022"/>
                </a:lnTo>
                <a:lnTo>
                  <a:pt x="2206322" y="2681"/>
                </a:lnTo>
                <a:lnTo>
                  <a:pt x="2221452" y="1787"/>
                </a:lnTo>
                <a:lnTo>
                  <a:pt x="2235348" y="1192"/>
                </a:lnTo>
                <a:lnTo>
                  <a:pt x="31032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91"/>
          <p:cNvSpPr/>
          <p:nvPr/>
        </p:nvSpPr>
        <p:spPr>
          <a:xfrm>
            <a:off x="5266372" y="2786062"/>
            <a:ext cx="94299" cy="454344"/>
          </a:xfrm>
          <a:custGeom>
            <a:avLst/>
            <a:gdLst/>
            <a:ahLst/>
            <a:cxnLst/>
            <a:rect l="0" t="0" r="0" b="0"/>
            <a:pathLst>
              <a:path w="94299" h="454344">
                <a:moveTo>
                  <a:pt x="0" y="0"/>
                </a:moveTo>
                <a:lnTo>
                  <a:pt x="4551" y="18204"/>
                </a:lnTo>
                <a:lnTo>
                  <a:pt x="6844" y="24518"/>
                </a:lnTo>
                <a:lnTo>
                  <a:pt x="9325" y="29680"/>
                </a:lnTo>
                <a:lnTo>
                  <a:pt x="11932" y="34074"/>
                </a:lnTo>
                <a:lnTo>
                  <a:pt x="14622" y="38909"/>
                </a:lnTo>
                <a:lnTo>
                  <a:pt x="20151" y="49361"/>
                </a:lnTo>
                <a:lnTo>
                  <a:pt x="22959" y="58624"/>
                </a:lnTo>
                <a:lnTo>
                  <a:pt x="25784" y="70515"/>
                </a:lnTo>
                <a:lnTo>
                  <a:pt x="28619" y="84158"/>
                </a:lnTo>
                <a:lnTo>
                  <a:pt x="31462" y="96110"/>
                </a:lnTo>
                <a:lnTo>
                  <a:pt x="34310" y="106936"/>
                </a:lnTo>
                <a:lnTo>
                  <a:pt x="37160" y="117011"/>
                </a:lnTo>
                <a:lnTo>
                  <a:pt x="40014" y="129442"/>
                </a:lnTo>
                <a:lnTo>
                  <a:pt x="58844" y="220634"/>
                </a:lnTo>
                <a:lnTo>
                  <a:pt x="62090" y="238529"/>
                </a:lnTo>
                <a:lnTo>
                  <a:pt x="64253" y="253317"/>
                </a:lnTo>
                <a:lnTo>
                  <a:pt x="65695" y="266033"/>
                </a:lnTo>
                <a:lnTo>
                  <a:pt x="67609" y="276415"/>
                </a:lnTo>
                <a:lnTo>
                  <a:pt x="69838" y="285242"/>
                </a:lnTo>
                <a:lnTo>
                  <a:pt x="72276" y="293031"/>
                </a:lnTo>
                <a:lnTo>
                  <a:pt x="73902" y="301082"/>
                </a:lnTo>
                <a:lnTo>
                  <a:pt x="74985" y="309306"/>
                </a:lnTo>
                <a:lnTo>
                  <a:pt x="75708" y="317647"/>
                </a:lnTo>
                <a:lnTo>
                  <a:pt x="76189" y="326065"/>
                </a:lnTo>
                <a:lnTo>
                  <a:pt x="76725" y="343038"/>
                </a:lnTo>
                <a:lnTo>
                  <a:pt x="78772" y="354422"/>
                </a:lnTo>
                <a:lnTo>
                  <a:pt x="82042" y="367726"/>
                </a:lnTo>
                <a:lnTo>
                  <a:pt x="86128" y="382311"/>
                </a:lnTo>
                <a:lnTo>
                  <a:pt x="88851" y="393939"/>
                </a:lnTo>
                <a:lnTo>
                  <a:pt x="90666" y="403596"/>
                </a:lnTo>
                <a:lnTo>
                  <a:pt x="91877" y="411939"/>
                </a:lnTo>
                <a:lnTo>
                  <a:pt x="92684" y="419406"/>
                </a:lnTo>
                <a:lnTo>
                  <a:pt x="93580" y="432782"/>
                </a:lnTo>
                <a:lnTo>
                  <a:pt x="93979" y="442538"/>
                </a:lnTo>
                <a:lnTo>
                  <a:pt x="94298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92"/>
          <p:cNvSpPr/>
          <p:nvPr/>
        </p:nvSpPr>
        <p:spPr>
          <a:xfrm>
            <a:off x="5214937" y="2777638"/>
            <a:ext cx="263805" cy="214165"/>
          </a:xfrm>
          <a:custGeom>
            <a:avLst/>
            <a:gdLst/>
            <a:ahLst/>
            <a:cxnLst/>
            <a:rect l="0" t="0" r="0" b="0"/>
            <a:pathLst>
              <a:path w="263805" h="214165">
                <a:moveTo>
                  <a:pt x="0" y="42714"/>
                </a:moveTo>
                <a:lnTo>
                  <a:pt x="4551" y="38163"/>
                </a:lnTo>
                <a:lnTo>
                  <a:pt x="11865" y="33389"/>
                </a:lnTo>
                <a:lnTo>
                  <a:pt x="16483" y="30783"/>
                </a:lnTo>
                <a:lnTo>
                  <a:pt x="26693" y="25346"/>
                </a:lnTo>
                <a:lnTo>
                  <a:pt x="32083" y="22563"/>
                </a:lnTo>
                <a:lnTo>
                  <a:pt x="38534" y="19755"/>
                </a:lnTo>
                <a:lnTo>
                  <a:pt x="45691" y="16931"/>
                </a:lnTo>
                <a:lnTo>
                  <a:pt x="53321" y="14095"/>
                </a:lnTo>
                <a:lnTo>
                  <a:pt x="60313" y="11252"/>
                </a:lnTo>
                <a:lnTo>
                  <a:pt x="66878" y="8404"/>
                </a:lnTo>
                <a:lnTo>
                  <a:pt x="73160" y="5554"/>
                </a:lnTo>
                <a:lnTo>
                  <a:pt x="80206" y="3653"/>
                </a:lnTo>
                <a:lnTo>
                  <a:pt x="87761" y="2386"/>
                </a:lnTo>
                <a:lnTo>
                  <a:pt x="95655" y="1541"/>
                </a:lnTo>
                <a:lnTo>
                  <a:pt x="102822" y="978"/>
                </a:lnTo>
                <a:lnTo>
                  <a:pt x="109505" y="602"/>
                </a:lnTo>
                <a:lnTo>
                  <a:pt x="115866" y="352"/>
                </a:lnTo>
                <a:lnTo>
                  <a:pt x="147573" y="0"/>
                </a:lnTo>
                <a:lnTo>
                  <a:pt x="157437" y="903"/>
                </a:lnTo>
                <a:lnTo>
                  <a:pt x="165918" y="2458"/>
                </a:lnTo>
                <a:lnTo>
                  <a:pt x="173477" y="4446"/>
                </a:lnTo>
                <a:lnTo>
                  <a:pt x="183278" y="8630"/>
                </a:lnTo>
                <a:lnTo>
                  <a:pt x="194576" y="14276"/>
                </a:lnTo>
                <a:lnTo>
                  <a:pt x="206870" y="20898"/>
                </a:lnTo>
                <a:lnTo>
                  <a:pt x="216971" y="28170"/>
                </a:lnTo>
                <a:lnTo>
                  <a:pt x="225610" y="35875"/>
                </a:lnTo>
                <a:lnTo>
                  <a:pt x="233274" y="43870"/>
                </a:lnTo>
                <a:lnTo>
                  <a:pt x="239336" y="51105"/>
                </a:lnTo>
                <a:lnTo>
                  <a:pt x="244330" y="57833"/>
                </a:lnTo>
                <a:lnTo>
                  <a:pt x="248612" y="64223"/>
                </a:lnTo>
                <a:lnTo>
                  <a:pt x="252418" y="69436"/>
                </a:lnTo>
                <a:lnTo>
                  <a:pt x="255909" y="73864"/>
                </a:lnTo>
                <a:lnTo>
                  <a:pt x="259188" y="77768"/>
                </a:lnTo>
                <a:lnTo>
                  <a:pt x="261375" y="82276"/>
                </a:lnTo>
                <a:lnTo>
                  <a:pt x="262833" y="87186"/>
                </a:lnTo>
                <a:lnTo>
                  <a:pt x="263804" y="92365"/>
                </a:lnTo>
                <a:lnTo>
                  <a:pt x="263499" y="98674"/>
                </a:lnTo>
                <a:lnTo>
                  <a:pt x="262344" y="105738"/>
                </a:lnTo>
                <a:lnTo>
                  <a:pt x="260621" y="113305"/>
                </a:lnTo>
                <a:lnTo>
                  <a:pt x="259473" y="119303"/>
                </a:lnTo>
                <a:lnTo>
                  <a:pt x="258706" y="124253"/>
                </a:lnTo>
                <a:lnTo>
                  <a:pt x="258196" y="128506"/>
                </a:lnTo>
                <a:lnTo>
                  <a:pt x="255951" y="132294"/>
                </a:lnTo>
                <a:lnTo>
                  <a:pt x="252549" y="135771"/>
                </a:lnTo>
                <a:lnTo>
                  <a:pt x="244642" y="142175"/>
                </a:lnTo>
                <a:lnTo>
                  <a:pt x="237952" y="148196"/>
                </a:lnTo>
                <a:lnTo>
                  <a:pt x="234835" y="152088"/>
                </a:lnTo>
                <a:lnTo>
                  <a:pt x="231804" y="156588"/>
                </a:lnTo>
                <a:lnTo>
                  <a:pt x="228831" y="161492"/>
                </a:lnTo>
                <a:lnTo>
                  <a:pt x="224944" y="165715"/>
                </a:lnTo>
                <a:lnTo>
                  <a:pt x="220448" y="169482"/>
                </a:lnTo>
                <a:lnTo>
                  <a:pt x="215545" y="172946"/>
                </a:lnTo>
                <a:lnTo>
                  <a:pt x="210372" y="175255"/>
                </a:lnTo>
                <a:lnTo>
                  <a:pt x="205018" y="176795"/>
                </a:lnTo>
                <a:lnTo>
                  <a:pt x="199544" y="177821"/>
                </a:lnTo>
                <a:lnTo>
                  <a:pt x="193989" y="179458"/>
                </a:lnTo>
                <a:lnTo>
                  <a:pt x="188381" y="181502"/>
                </a:lnTo>
                <a:lnTo>
                  <a:pt x="182738" y="183817"/>
                </a:lnTo>
                <a:lnTo>
                  <a:pt x="178022" y="186313"/>
                </a:lnTo>
                <a:lnTo>
                  <a:pt x="170243" y="191626"/>
                </a:lnTo>
                <a:lnTo>
                  <a:pt x="164931" y="193423"/>
                </a:lnTo>
                <a:lnTo>
                  <a:pt x="158531" y="194622"/>
                </a:lnTo>
                <a:lnTo>
                  <a:pt x="151407" y="195421"/>
                </a:lnTo>
                <a:lnTo>
                  <a:pt x="145706" y="195954"/>
                </a:lnTo>
                <a:lnTo>
                  <a:pt x="140952" y="196309"/>
                </a:lnTo>
                <a:lnTo>
                  <a:pt x="136831" y="196545"/>
                </a:lnTo>
                <a:lnTo>
                  <a:pt x="130273" y="197656"/>
                </a:lnTo>
                <a:lnTo>
                  <a:pt x="122091" y="199349"/>
                </a:lnTo>
                <a:lnTo>
                  <a:pt x="112826" y="201430"/>
                </a:lnTo>
                <a:lnTo>
                  <a:pt x="103793" y="203769"/>
                </a:lnTo>
                <a:lnTo>
                  <a:pt x="94913" y="206282"/>
                </a:lnTo>
                <a:lnTo>
                  <a:pt x="86135" y="208909"/>
                </a:lnTo>
                <a:lnTo>
                  <a:pt x="79331" y="210661"/>
                </a:lnTo>
                <a:lnTo>
                  <a:pt x="73842" y="211829"/>
                </a:lnTo>
                <a:lnTo>
                  <a:pt x="60008" y="2141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93"/>
          <p:cNvSpPr/>
          <p:nvPr/>
        </p:nvSpPr>
        <p:spPr>
          <a:xfrm>
            <a:off x="5593038" y="2769270"/>
            <a:ext cx="281983" cy="238179"/>
          </a:xfrm>
          <a:custGeom>
            <a:avLst/>
            <a:gdLst/>
            <a:ahLst/>
            <a:cxnLst/>
            <a:rect l="0" t="0" r="0" b="0"/>
            <a:pathLst>
              <a:path w="281983" h="238179">
                <a:moveTo>
                  <a:pt x="93387" y="8219"/>
                </a:moveTo>
                <a:lnTo>
                  <a:pt x="88836" y="3669"/>
                </a:lnTo>
                <a:lnTo>
                  <a:pt x="86543" y="2328"/>
                </a:lnTo>
                <a:lnTo>
                  <a:pt x="81455" y="839"/>
                </a:lnTo>
                <a:lnTo>
                  <a:pt x="73235" y="0"/>
                </a:lnTo>
                <a:lnTo>
                  <a:pt x="65063" y="2344"/>
                </a:lnTo>
                <a:lnTo>
                  <a:pt x="60217" y="4302"/>
                </a:lnTo>
                <a:lnTo>
                  <a:pt x="56986" y="6561"/>
                </a:lnTo>
                <a:lnTo>
                  <a:pt x="54832" y="9019"/>
                </a:lnTo>
                <a:lnTo>
                  <a:pt x="53396" y="11610"/>
                </a:lnTo>
                <a:lnTo>
                  <a:pt x="49581" y="15242"/>
                </a:lnTo>
                <a:lnTo>
                  <a:pt x="44181" y="19569"/>
                </a:lnTo>
                <a:lnTo>
                  <a:pt x="37723" y="24358"/>
                </a:lnTo>
                <a:lnTo>
                  <a:pt x="32465" y="29456"/>
                </a:lnTo>
                <a:lnTo>
                  <a:pt x="28007" y="34760"/>
                </a:lnTo>
                <a:lnTo>
                  <a:pt x="24083" y="40201"/>
                </a:lnTo>
                <a:lnTo>
                  <a:pt x="19562" y="48590"/>
                </a:lnTo>
                <a:lnTo>
                  <a:pt x="14642" y="58946"/>
                </a:lnTo>
                <a:lnTo>
                  <a:pt x="9458" y="70612"/>
                </a:lnTo>
                <a:lnTo>
                  <a:pt x="6002" y="82199"/>
                </a:lnTo>
                <a:lnTo>
                  <a:pt x="3697" y="93734"/>
                </a:lnTo>
                <a:lnTo>
                  <a:pt x="2161" y="105235"/>
                </a:lnTo>
                <a:lnTo>
                  <a:pt x="1137" y="115759"/>
                </a:lnTo>
                <a:lnTo>
                  <a:pt x="455" y="125632"/>
                </a:lnTo>
                <a:lnTo>
                  <a:pt x="0" y="135072"/>
                </a:lnTo>
                <a:lnTo>
                  <a:pt x="1601" y="147081"/>
                </a:lnTo>
                <a:lnTo>
                  <a:pt x="4573" y="160801"/>
                </a:lnTo>
                <a:lnTo>
                  <a:pt x="8460" y="175663"/>
                </a:lnTo>
                <a:lnTo>
                  <a:pt x="12004" y="186524"/>
                </a:lnTo>
                <a:lnTo>
                  <a:pt x="15320" y="194716"/>
                </a:lnTo>
                <a:lnTo>
                  <a:pt x="18482" y="201131"/>
                </a:lnTo>
                <a:lnTo>
                  <a:pt x="20590" y="207312"/>
                </a:lnTo>
                <a:lnTo>
                  <a:pt x="21996" y="213338"/>
                </a:lnTo>
                <a:lnTo>
                  <a:pt x="22932" y="219260"/>
                </a:lnTo>
                <a:lnTo>
                  <a:pt x="25462" y="223208"/>
                </a:lnTo>
                <a:lnTo>
                  <a:pt x="29054" y="225840"/>
                </a:lnTo>
                <a:lnTo>
                  <a:pt x="37172" y="229718"/>
                </a:lnTo>
                <a:lnTo>
                  <a:pt x="43955" y="234616"/>
                </a:lnTo>
                <a:lnTo>
                  <a:pt x="50145" y="237428"/>
                </a:lnTo>
                <a:lnTo>
                  <a:pt x="53128" y="238178"/>
                </a:lnTo>
                <a:lnTo>
                  <a:pt x="56070" y="237725"/>
                </a:lnTo>
                <a:lnTo>
                  <a:pt x="61879" y="234682"/>
                </a:lnTo>
                <a:lnTo>
                  <a:pt x="70176" y="232695"/>
                </a:lnTo>
                <a:lnTo>
                  <a:pt x="75055" y="232165"/>
                </a:lnTo>
                <a:lnTo>
                  <a:pt x="79261" y="229906"/>
                </a:lnTo>
                <a:lnTo>
                  <a:pt x="83017" y="226496"/>
                </a:lnTo>
                <a:lnTo>
                  <a:pt x="86474" y="222317"/>
                </a:lnTo>
                <a:lnTo>
                  <a:pt x="91635" y="214769"/>
                </a:lnTo>
                <a:lnTo>
                  <a:pt x="104990" y="193682"/>
                </a:lnTo>
                <a:lnTo>
                  <a:pt x="112553" y="180438"/>
                </a:lnTo>
                <a:lnTo>
                  <a:pt x="128575" y="150484"/>
                </a:lnTo>
                <a:lnTo>
                  <a:pt x="134943" y="137352"/>
                </a:lnTo>
                <a:lnTo>
                  <a:pt x="140141" y="125741"/>
                </a:lnTo>
                <a:lnTo>
                  <a:pt x="144559" y="115142"/>
                </a:lnTo>
                <a:lnTo>
                  <a:pt x="147503" y="107124"/>
                </a:lnTo>
                <a:lnTo>
                  <a:pt x="149467" y="100826"/>
                </a:lnTo>
                <a:lnTo>
                  <a:pt x="150776" y="95675"/>
                </a:lnTo>
                <a:lnTo>
                  <a:pt x="150696" y="88430"/>
                </a:lnTo>
                <a:lnTo>
                  <a:pt x="149690" y="79791"/>
                </a:lnTo>
                <a:lnTo>
                  <a:pt x="148068" y="70221"/>
                </a:lnTo>
                <a:lnTo>
                  <a:pt x="146986" y="62889"/>
                </a:lnTo>
                <a:lnTo>
                  <a:pt x="146264" y="57048"/>
                </a:lnTo>
                <a:lnTo>
                  <a:pt x="145783" y="52202"/>
                </a:lnTo>
                <a:lnTo>
                  <a:pt x="144510" y="48019"/>
                </a:lnTo>
                <a:lnTo>
                  <a:pt x="140556" y="40830"/>
                </a:lnTo>
                <a:lnTo>
                  <a:pt x="138167" y="36628"/>
                </a:lnTo>
                <a:lnTo>
                  <a:pt x="132974" y="26878"/>
                </a:lnTo>
                <a:lnTo>
                  <a:pt x="130256" y="22564"/>
                </a:lnTo>
                <a:lnTo>
                  <a:pt x="124695" y="15230"/>
                </a:lnTo>
                <a:lnTo>
                  <a:pt x="123784" y="16703"/>
                </a:lnTo>
                <a:lnTo>
                  <a:pt x="124129" y="21495"/>
                </a:lnTo>
                <a:lnTo>
                  <a:pt x="125312" y="28500"/>
                </a:lnTo>
                <a:lnTo>
                  <a:pt x="126100" y="34122"/>
                </a:lnTo>
                <a:lnTo>
                  <a:pt x="126625" y="38823"/>
                </a:lnTo>
                <a:lnTo>
                  <a:pt x="126976" y="42909"/>
                </a:lnTo>
                <a:lnTo>
                  <a:pt x="129114" y="50396"/>
                </a:lnTo>
                <a:lnTo>
                  <a:pt x="132445" y="60150"/>
                </a:lnTo>
                <a:lnTo>
                  <a:pt x="136571" y="71415"/>
                </a:lnTo>
                <a:lnTo>
                  <a:pt x="140274" y="80830"/>
                </a:lnTo>
                <a:lnTo>
                  <a:pt x="143694" y="89011"/>
                </a:lnTo>
                <a:lnTo>
                  <a:pt x="146928" y="96371"/>
                </a:lnTo>
                <a:lnTo>
                  <a:pt x="150988" y="103182"/>
                </a:lnTo>
                <a:lnTo>
                  <a:pt x="155601" y="109628"/>
                </a:lnTo>
                <a:lnTo>
                  <a:pt x="160580" y="115830"/>
                </a:lnTo>
                <a:lnTo>
                  <a:pt x="164852" y="121870"/>
                </a:lnTo>
                <a:lnTo>
                  <a:pt x="168653" y="127802"/>
                </a:lnTo>
                <a:lnTo>
                  <a:pt x="172139" y="133661"/>
                </a:lnTo>
                <a:lnTo>
                  <a:pt x="181092" y="147791"/>
                </a:lnTo>
                <a:lnTo>
                  <a:pt x="202363" y="180146"/>
                </a:lnTo>
                <a:lnTo>
                  <a:pt x="206995" y="186655"/>
                </a:lnTo>
                <a:lnTo>
                  <a:pt x="211036" y="191946"/>
                </a:lnTo>
                <a:lnTo>
                  <a:pt x="214682" y="196427"/>
                </a:lnTo>
                <a:lnTo>
                  <a:pt x="219018" y="200366"/>
                </a:lnTo>
                <a:lnTo>
                  <a:pt x="223813" y="203945"/>
                </a:lnTo>
                <a:lnTo>
                  <a:pt x="228915" y="207283"/>
                </a:lnTo>
                <a:lnTo>
                  <a:pt x="234222" y="210461"/>
                </a:lnTo>
                <a:lnTo>
                  <a:pt x="239664" y="213532"/>
                </a:lnTo>
                <a:lnTo>
                  <a:pt x="245197" y="216532"/>
                </a:lnTo>
                <a:lnTo>
                  <a:pt x="249839" y="217580"/>
                </a:lnTo>
                <a:lnTo>
                  <a:pt x="253885" y="217325"/>
                </a:lnTo>
                <a:lnTo>
                  <a:pt x="281982" y="213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94"/>
          <p:cNvSpPr/>
          <p:nvPr/>
        </p:nvSpPr>
        <p:spPr>
          <a:xfrm>
            <a:off x="5909309" y="2760345"/>
            <a:ext cx="205742" cy="223641"/>
          </a:xfrm>
          <a:custGeom>
            <a:avLst/>
            <a:gdLst/>
            <a:ahLst/>
            <a:cxnLst/>
            <a:rect l="0" t="0" r="0" b="0"/>
            <a:pathLst>
              <a:path w="205742" h="223641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1" y="42778"/>
                </a:lnTo>
                <a:lnTo>
                  <a:pt x="4552" y="48521"/>
                </a:lnTo>
                <a:lnTo>
                  <a:pt x="6844" y="54255"/>
                </a:lnTo>
                <a:lnTo>
                  <a:pt x="9325" y="59982"/>
                </a:lnTo>
                <a:lnTo>
                  <a:pt x="11932" y="65705"/>
                </a:lnTo>
                <a:lnTo>
                  <a:pt x="14622" y="74283"/>
                </a:lnTo>
                <a:lnTo>
                  <a:pt x="17368" y="84765"/>
                </a:lnTo>
                <a:lnTo>
                  <a:pt x="20152" y="96515"/>
                </a:lnTo>
                <a:lnTo>
                  <a:pt x="23912" y="108158"/>
                </a:lnTo>
                <a:lnTo>
                  <a:pt x="28324" y="119730"/>
                </a:lnTo>
                <a:lnTo>
                  <a:pt x="37354" y="140843"/>
                </a:lnTo>
                <a:lnTo>
                  <a:pt x="44542" y="156577"/>
                </a:lnTo>
                <a:lnTo>
                  <a:pt x="47792" y="164392"/>
                </a:lnTo>
                <a:lnTo>
                  <a:pt x="50912" y="172459"/>
                </a:lnTo>
                <a:lnTo>
                  <a:pt x="53944" y="180696"/>
                </a:lnTo>
                <a:lnTo>
                  <a:pt x="56918" y="188091"/>
                </a:lnTo>
                <a:lnTo>
                  <a:pt x="59853" y="194926"/>
                </a:lnTo>
                <a:lnTo>
                  <a:pt x="65654" y="207601"/>
                </a:lnTo>
                <a:lnTo>
                  <a:pt x="71408" y="219585"/>
                </a:lnTo>
                <a:lnTo>
                  <a:pt x="72370" y="222589"/>
                </a:lnTo>
                <a:lnTo>
                  <a:pt x="72060" y="223640"/>
                </a:lnTo>
                <a:lnTo>
                  <a:pt x="70900" y="223388"/>
                </a:lnTo>
                <a:lnTo>
                  <a:pt x="68221" y="219410"/>
                </a:lnTo>
                <a:lnTo>
                  <a:pt x="64531" y="212949"/>
                </a:lnTo>
                <a:lnTo>
                  <a:pt x="52776" y="190731"/>
                </a:lnTo>
                <a:lnTo>
                  <a:pt x="40270" y="166157"/>
                </a:lnTo>
                <a:lnTo>
                  <a:pt x="38277" y="160301"/>
                </a:lnTo>
                <a:lnTo>
                  <a:pt x="36948" y="154492"/>
                </a:lnTo>
                <a:lnTo>
                  <a:pt x="36062" y="148715"/>
                </a:lnTo>
                <a:lnTo>
                  <a:pt x="35471" y="140101"/>
                </a:lnTo>
                <a:lnTo>
                  <a:pt x="35078" y="129595"/>
                </a:lnTo>
                <a:lnTo>
                  <a:pt x="34815" y="117829"/>
                </a:lnTo>
                <a:lnTo>
                  <a:pt x="35593" y="106175"/>
                </a:lnTo>
                <a:lnTo>
                  <a:pt x="37064" y="94596"/>
                </a:lnTo>
                <a:lnTo>
                  <a:pt x="38997" y="83066"/>
                </a:lnTo>
                <a:lnTo>
                  <a:pt x="41239" y="73475"/>
                </a:lnTo>
                <a:lnTo>
                  <a:pt x="43685" y="65176"/>
                </a:lnTo>
                <a:lnTo>
                  <a:pt x="46269" y="57738"/>
                </a:lnTo>
                <a:lnTo>
                  <a:pt x="49896" y="50874"/>
                </a:lnTo>
                <a:lnTo>
                  <a:pt x="54219" y="44394"/>
                </a:lnTo>
                <a:lnTo>
                  <a:pt x="59006" y="38168"/>
                </a:lnTo>
                <a:lnTo>
                  <a:pt x="63150" y="33065"/>
                </a:lnTo>
                <a:lnTo>
                  <a:pt x="66865" y="28711"/>
                </a:lnTo>
                <a:lnTo>
                  <a:pt x="70295" y="24855"/>
                </a:lnTo>
                <a:lnTo>
                  <a:pt x="74486" y="21333"/>
                </a:lnTo>
                <a:lnTo>
                  <a:pt x="79185" y="18032"/>
                </a:lnTo>
                <a:lnTo>
                  <a:pt x="84223" y="14879"/>
                </a:lnTo>
                <a:lnTo>
                  <a:pt x="89486" y="12777"/>
                </a:lnTo>
                <a:lnTo>
                  <a:pt x="94900" y="11375"/>
                </a:lnTo>
                <a:lnTo>
                  <a:pt x="100414" y="10441"/>
                </a:lnTo>
                <a:lnTo>
                  <a:pt x="105996" y="8865"/>
                </a:lnTo>
                <a:lnTo>
                  <a:pt x="111621" y="6863"/>
                </a:lnTo>
                <a:lnTo>
                  <a:pt x="117277" y="4575"/>
                </a:lnTo>
                <a:lnTo>
                  <a:pt x="123905" y="3050"/>
                </a:lnTo>
                <a:lnTo>
                  <a:pt x="131181" y="2033"/>
                </a:lnTo>
                <a:lnTo>
                  <a:pt x="138889" y="1355"/>
                </a:lnTo>
                <a:lnTo>
                  <a:pt x="146886" y="1856"/>
                </a:lnTo>
                <a:lnTo>
                  <a:pt x="155074" y="3142"/>
                </a:lnTo>
                <a:lnTo>
                  <a:pt x="163390" y="4952"/>
                </a:lnTo>
                <a:lnTo>
                  <a:pt x="171792" y="6159"/>
                </a:lnTo>
                <a:lnTo>
                  <a:pt x="180251" y="6963"/>
                </a:lnTo>
                <a:lnTo>
                  <a:pt x="20574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95"/>
          <p:cNvSpPr/>
          <p:nvPr/>
        </p:nvSpPr>
        <p:spPr>
          <a:xfrm>
            <a:off x="6115213" y="2760345"/>
            <a:ext cx="282730" cy="239807"/>
          </a:xfrm>
          <a:custGeom>
            <a:avLst/>
            <a:gdLst/>
            <a:ahLst/>
            <a:cxnLst/>
            <a:rect l="0" t="0" r="0" b="0"/>
            <a:pathLst>
              <a:path w="282730" h="239807">
                <a:moveTo>
                  <a:pt x="162714" y="0"/>
                </a:moveTo>
                <a:lnTo>
                  <a:pt x="144511" y="0"/>
                </a:lnTo>
                <a:lnTo>
                  <a:pt x="138196" y="952"/>
                </a:lnTo>
                <a:lnTo>
                  <a:pt x="133034" y="2540"/>
                </a:lnTo>
                <a:lnTo>
                  <a:pt x="128640" y="4550"/>
                </a:lnTo>
                <a:lnTo>
                  <a:pt x="123806" y="7796"/>
                </a:lnTo>
                <a:lnTo>
                  <a:pt x="118677" y="11865"/>
                </a:lnTo>
                <a:lnTo>
                  <a:pt x="113354" y="16482"/>
                </a:lnTo>
                <a:lnTo>
                  <a:pt x="107900" y="20513"/>
                </a:lnTo>
                <a:lnTo>
                  <a:pt x="102359" y="24153"/>
                </a:lnTo>
                <a:lnTo>
                  <a:pt x="96760" y="27532"/>
                </a:lnTo>
                <a:lnTo>
                  <a:pt x="89217" y="34547"/>
                </a:lnTo>
                <a:lnTo>
                  <a:pt x="80378" y="43986"/>
                </a:lnTo>
                <a:lnTo>
                  <a:pt x="62303" y="64317"/>
                </a:lnTo>
                <a:lnTo>
                  <a:pt x="47920" y="79702"/>
                </a:lnTo>
                <a:lnTo>
                  <a:pt x="41417" y="87425"/>
                </a:lnTo>
                <a:lnTo>
                  <a:pt x="35177" y="95431"/>
                </a:lnTo>
                <a:lnTo>
                  <a:pt x="29112" y="103625"/>
                </a:lnTo>
                <a:lnTo>
                  <a:pt x="24116" y="110993"/>
                </a:lnTo>
                <a:lnTo>
                  <a:pt x="19833" y="117810"/>
                </a:lnTo>
                <a:lnTo>
                  <a:pt x="16025" y="124260"/>
                </a:lnTo>
                <a:lnTo>
                  <a:pt x="12533" y="130465"/>
                </a:lnTo>
                <a:lnTo>
                  <a:pt x="6115" y="142439"/>
                </a:lnTo>
                <a:lnTo>
                  <a:pt x="4022" y="148299"/>
                </a:lnTo>
                <a:lnTo>
                  <a:pt x="2627" y="154111"/>
                </a:lnTo>
                <a:lnTo>
                  <a:pt x="1697" y="159890"/>
                </a:lnTo>
                <a:lnTo>
                  <a:pt x="1076" y="165649"/>
                </a:lnTo>
                <a:lnTo>
                  <a:pt x="663" y="171392"/>
                </a:lnTo>
                <a:lnTo>
                  <a:pt x="388" y="177127"/>
                </a:lnTo>
                <a:lnTo>
                  <a:pt x="81" y="188578"/>
                </a:lnTo>
                <a:lnTo>
                  <a:pt x="0" y="194298"/>
                </a:lnTo>
                <a:lnTo>
                  <a:pt x="1850" y="200970"/>
                </a:lnTo>
                <a:lnTo>
                  <a:pt x="4989" y="208275"/>
                </a:lnTo>
                <a:lnTo>
                  <a:pt x="8987" y="216002"/>
                </a:lnTo>
                <a:lnTo>
                  <a:pt x="13557" y="222106"/>
                </a:lnTo>
                <a:lnTo>
                  <a:pt x="18508" y="227128"/>
                </a:lnTo>
                <a:lnTo>
                  <a:pt x="23714" y="231429"/>
                </a:lnTo>
                <a:lnTo>
                  <a:pt x="32039" y="236207"/>
                </a:lnTo>
                <a:lnTo>
                  <a:pt x="38914" y="238331"/>
                </a:lnTo>
                <a:lnTo>
                  <a:pt x="45144" y="239275"/>
                </a:lnTo>
                <a:lnTo>
                  <a:pt x="53628" y="239694"/>
                </a:lnTo>
                <a:lnTo>
                  <a:pt x="58557" y="239806"/>
                </a:lnTo>
                <a:lnTo>
                  <a:pt x="62797" y="238928"/>
                </a:lnTo>
                <a:lnTo>
                  <a:pt x="70046" y="235412"/>
                </a:lnTo>
                <a:lnTo>
                  <a:pt x="76443" y="230675"/>
                </a:lnTo>
                <a:lnTo>
                  <a:pt x="83414" y="224442"/>
                </a:lnTo>
                <a:lnTo>
                  <a:pt x="97096" y="211175"/>
                </a:lnTo>
                <a:lnTo>
                  <a:pt x="104341" y="204028"/>
                </a:lnTo>
                <a:lnTo>
                  <a:pt x="108558" y="198884"/>
                </a:lnTo>
                <a:lnTo>
                  <a:pt x="113275" y="192596"/>
                </a:lnTo>
                <a:lnTo>
                  <a:pt x="118325" y="185548"/>
                </a:lnTo>
                <a:lnTo>
                  <a:pt x="122644" y="177038"/>
                </a:lnTo>
                <a:lnTo>
                  <a:pt x="126476" y="167555"/>
                </a:lnTo>
                <a:lnTo>
                  <a:pt x="129982" y="157423"/>
                </a:lnTo>
                <a:lnTo>
                  <a:pt x="133273" y="146859"/>
                </a:lnTo>
                <a:lnTo>
                  <a:pt x="139469" y="124960"/>
                </a:lnTo>
                <a:lnTo>
                  <a:pt x="148312" y="91212"/>
                </a:lnTo>
                <a:lnTo>
                  <a:pt x="149303" y="81763"/>
                </a:lnTo>
                <a:lnTo>
                  <a:pt x="149011" y="73558"/>
                </a:lnTo>
                <a:lnTo>
                  <a:pt x="147864" y="66184"/>
                </a:lnTo>
                <a:lnTo>
                  <a:pt x="147099" y="60315"/>
                </a:lnTo>
                <a:lnTo>
                  <a:pt x="146589" y="55450"/>
                </a:lnTo>
                <a:lnTo>
                  <a:pt x="146249" y="51254"/>
                </a:lnTo>
                <a:lnTo>
                  <a:pt x="145070" y="47504"/>
                </a:lnTo>
                <a:lnTo>
                  <a:pt x="141220" y="40798"/>
                </a:lnTo>
                <a:lnTo>
                  <a:pt x="138874" y="34642"/>
                </a:lnTo>
                <a:lnTo>
                  <a:pt x="137368" y="27480"/>
                </a:lnTo>
                <a:lnTo>
                  <a:pt x="132556" y="21689"/>
                </a:lnTo>
                <a:lnTo>
                  <a:pt x="131178" y="21127"/>
                </a:lnTo>
                <a:lnTo>
                  <a:pt x="130261" y="21704"/>
                </a:lnTo>
                <a:lnTo>
                  <a:pt x="129648" y="23042"/>
                </a:lnTo>
                <a:lnTo>
                  <a:pt x="130192" y="24886"/>
                </a:lnTo>
                <a:lnTo>
                  <a:pt x="134557" y="32033"/>
                </a:lnTo>
                <a:lnTo>
                  <a:pt x="135912" y="37414"/>
                </a:lnTo>
                <a:lnTo>
                  <a:pt x="137226" y="42088"/>
                </a:lnTo>
                <a:lnTo>
                  <a:pt x="141226" y="54900"/>
                </a:lnTo>
                <a:lnTo>
                  <a:pt x="143626" y="61365"/>
                </a:lnTo>
                <a:lnTo>
                  <a:pt x="146179" y="67580"/>
                </a:lnTo>
                <a:lnTo>
                  <a:pt x="148833" y="73628"/>
                </a:lnTo>
                <a:lnTo>
                  <a:pt x="154322" y="85428"/>
                </a:lnTo>
                <a:lnTo>
                  <a:pt x="157120" y="91242"/>
                </a:lnTo>
                <a:lnTo>
                  <a:pt x="159937" y="97975"/>
                </a:lnTo>
                <a:lnTo>
                  <a:pt x="162768" y="105322"/>
                </a:lnTo>
                <a:lnTo>
                  <a:pt x="165607" y="113077"/>
                </a:lnTo>
                <a:lnTo>
                  <a:pt x="169406" y="122057"/>
                </a:lnTo>
                <a:lnTo>
                  <a:pt x="173843" y="131854"/>
                </a:lnTo>
                <a:lnTo>
                  <a:pt x="178706" y="142195"/>
                </a:lnTo>
                <a:lnTo>
                  <a:pt x="181948" y="150041"/>
                </a:lnTo>
                <a:lnTo>
                  <a:pt x="184109" y="156225"/>
                </a:lnTo>
                <a:lnTo>
                  <a:pt x="185550" y="161300"/>
                </a:lnTo>
                <a:lnTo>
                  <a:pt x="188415" y="166588"/>
                </a:lnTo>
                <a:lnTo>
                  <a:pt x="192231" y="172019"/>
                </a:lnTo>
                <a:lnTo>
                  <a:pt x="196680" y="177544"/>
                </a:lnTo>
                <a:lnTo>
                  <a:pt x="200598" y="183132"/>
                </a:lnTo>
                <a:lnTo>
                  <a:pt x="204162" y="188763"/>
                </a:lnTo>
                <a:lnTo>
                  <a:pt x="207491" y="194422"/>
                </a:lnTo>
                <a:lnTo>
                  <a:pt x="211615" y="199147"/>
                </a:lnTo>
                <a:lnTo>
                  <a:pt x="216270" y="203250"/>
                </a:lnTo>
                <a:lnTo>
                  <a:pt x="221278" y="206937"/>
                </a:lnTo>
                <a:lnTo>
                  <a:pt x="229383" y="213574"/>
                </a:lnTo>
                <a:lnTo>
                  <a:pt x="232877" y="216678"/>
                </a:lnTo>
                <a:lnTo>
                  <a:pt x="236159" y="218747"/>
                </a:lnTo>
                <a:lnTo>
                  <a:pt x="242347" y="221045"/>
                </a:lnTo>
                <a:lnTo>
                  <a:pt x="245330" y="220706"/>
                </a:lnTo>
                <a:lnTo>
                  <a:pt x="248271" y="219527"/>
                </a:lnTo>
                <a:lnTo>
                  <a:pt x="255032" y="215677"/>
                </a:lnTo>
                <a:lnTo>
                  <a:pt x="259502" y="213317"/>
                </a:lnTo>
                <a:lnTo>
                  <a:pt x="282729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96"/>
          <p:cNvSpPr/>
          <p:nvPr/>
        </p:nvSpPr>
        <p:spPr>
          <a:xfrm>
            <a:off x="6424851" y="2631757"/>
            <a:ext cx="118825" cy="333823"/>
          </a:xfrm>
          <a:custGeom>
            <a:avLst/>
            <a:gdLst/>
            <a:ahLst/>
            <a:cxnLst/>
            <a:rect l="0" t="0" r="0" b="0"/>
            <a:pathLst>
              <a:path w="118825" h="333823">
                <a:moveTo>
                  <a:pt x="7381" y="0"/>
                </a:moveTo>
                <a:lnTo>
                  <a:pt x="0" y="7381"/>
                </a:lnTo>
                <a:lnTo>
                  <a:pt x="1508" y="11588"/>
                </a:lnTo>
                <a:lnTo>
                  <a:pt x="4418" y="18203"/>
                </a:lnTo>
                <a:lnTo>
                  <a:pt x="8263" y="26423"/>
                </a:lnTo>
                <a:lnTo>
                  <a:pt x="10827" y="33808"/>
                </a:lnTo>
                <a:lnTo>
                  <a:pt x="12536" y="40636"/>
                </a:lnTo>
                <a:lnTo>
                  <a:pt x="15387" y="56161"/>
                </a:lnTo>
                <a:lnTo>
                  <a:pt x="19830" y="78935"/>
                </a:lnTo>
                <a:lnTo>
                  <a:pt x="22347" y="89771"/>
                </a:lnTo>
                <a:lnTo>
                  <a:pt x="24978" y="99852"/>
                </a:lnTo>
                <a:lnTo>
                  <a:pt x="27685" y="109431"/>
                </a:lnTo>
                <a:lnTo>
                  <a:pt x="29490" y="118674"/>
                </a:lnTo>
                <a:lnTo>
                  <a:pt x="30693" y="127693"/>
                </a:lnTo>
                <a:lnTo>
                  <a:pt x="31495" y="136564"/>
                </a:lnTo>
                <a:lnTo>
                  <a:pt x="32982" y="146288"/>
                </a:lnTo>
                <a:lnTo>
                  <a:pt x="34926" y="156580"/>
                </a:lnTo>
                <a:lnTo>
                  <a:pt x="37175" y="167252"/>
                </a:lnTo>
                <a:lnTo>
                  <a:pt x="39626" y="177224"/>
                </a:lnTo>
                <a:lnTo>
                  <a:pt x="42213" y="186729"/>
                </a:lnTo>
                <a:lnTo>
                  <a:pt x="47627" y="204911"/>
                </a:lnTo>
                <a:lnTo>
                  <a:pt x="61705" y="248493"/>
                </a:lnTo>
                <a:lnTo>
                  <a:pt x="64552" y="256150"/>
                </a:lnTo>
                <a:lnTo>
                  <a:pt x="67403" y="263159"/>
                </a:lnTo>
                <a:lnTo>
                  <a:pt x="70255" y="269737"/>
                </a:lnTo>
                <a:lnTo>
                  <a:pt x="72157" y="276027"/>
                </a:lnTo>
                <a:lnTo>
                  <a:pt x="73425" y="282126"/>
                </a:lnTo>
                <a:lnTo>
                  <a:pt x="74270" y="288096"/>
                </a:lnTo>
                <a:lnTo>
                  <a:pt x="77750" y="297270"/>
                </a:lnTo>
                <a:lnTo>
                  <a:pt x="80011" y="301050"/>
                </a:lnTo>
                <a:lnTo>
                  <a:pt x="82471" y="304523"/>
                </a:lnTo>
                <a:lnTo>
                  <a:pt x="85064" y="307790"/>
                </a:lnTo>
                <a:lnTo>
                  <a:pt x="87745" y="310921"/>
                </a:lnTo>
                <a:lnTo>
                  <a:pt x="90484" y="313961"/>
                </a:lnTo>
                <a:lnTo>
                  <a:pt x="96068" y="319878"/>
                </a:lnTo>
                <a:lnTo>
                  <a:pt x="97939" y="322790"/>
                </a:lnTo>
                <a:lnTo>
                  <a:pt x="100016" y="328565"/>
                </a:lnTo>
                <a:lnTo>
                  <a:pt x="101523" y="330486"/>
                </a:lnTo>
                <a:lnTo>
                  <a:pt x="103480" y="331766"/>
                </a:lnTo>
                <a:lnTo>
                  <a:pt x="105737" y="332620"/>
                </a:lnTo>
                <a:lnTo>
                  <a:pt x="108194" y="333189"/>
                </a:lnTo>
                <a:lnTo>
                  <a:pt x="110784" y="333569"/>
                </a:lnTo>
                <a:lnTo>
                  <a:pt x="113465" y="333822"/>
                </a:lnTo>
                <a:lnTo>
                  <a:pt x="115251" y="333038"/>
                </a:lnTo>
                <a:lnTo>
                  <a:pt x="116441" y="331563"/>
                </a:lnTo>
                <a:lnTo>
                  <a:pt x="118824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97"/>
          <p:cNvSpPr/>
          <p:nvPr/>
        </p:nvSpPr>
        <p:spPr>
          <a:xfrm>
            <a:off x="6586537" y="2580322"/>
            <a:ext cx="137161" cy="351474"/>
          </a:xfrm>
          <a:custGeom>
            <a:avLst/>
            <a:gdLst/>
            <a:ahLst/>
            <a:cxnLst/>
            <a:rect l="0" t="0" r="0" b="0"/>
            <a:pathLst>
              <a:path w="137161" h="351474">
                <a:moveTo>
                  <a:pt x="0" y="0"/>
                </a:moveTo>
                <a:lnTo>
                  <a:pt x="0" y="9102"/>
                </a:lnTo>
                <a:lnTo>
                  <a:pt x="2540" y="18650"/>
                </a:lnTo>
                <a:lnTo>
                  <a:pt x="5892" y="29244"/>
                </a:lnTo>
                <a:lnTo>
                  <a:pt x="6785" y="34736"/>
                </a:lnTo>
                <a:lnTo>
                  <a:pt x="7381" y="40302"/>
                </a:lnTo>
                <a:lnTo>
                  <a:pt x="8730" y="46871"/>
                </a:lnTo>
                <a:lnTo>
                  <a:pt x="10583" y="54107"/>
                </a:lnTo>
                <a:lnTo>
                  <a:pt x="12771" y="61789"/>
                </a:lnTo>
                <a:lnTo>
                  <a:pt x="15181" y="72625"/>
                </a:lnTo>
                <a:lnTo>
                  <a:pt x="20400" y="99905"/>
                </a:lnTo>
                <a:lnTo>
                  <a:pt x="23125" y="112324"/>
                </a:lnTo>
                <a:lnTo>
                  <a:pt x="25895" y="123460"/>
                </a:lnTo>
                <a:lnTo>
                  <a:pt x="28693" y="133741"/>
                </a:lnTo>
                <a:lnTo>
                  <a:pt x="34342" y="152786"/>
                </a:lnTo>
                <a:lnTo>
                  <a:pt x="37182" y="161865"/>
                </a:lnTo>
                <a:lnTo>
                  <a:pt x="42878" y="182113"/>
                </a:lnTo>
                <a:lnTo>
                  <a:pt x="45731" y="192846"/>
                </a:lnTo>
                <a:lnTo>
                  <a:pt x="51439" y="212392"/>
                </a:lnTo>
                <a:lnTo>
                  <a:pt x="60009" y="239461"/>
                </a:lnTo>
                <a:lnTo>
                  <a:pt x="62866" y="248223"/>
                </a:lnTo>
                <a:lnTo>
                  <a:pt x="66676" y="257875"/>
                </a:lnTo>
                <a:lnTo>
                  <a:pt x="71120" y="268119"/>
                </a:lnTo>
                <a:lnTo>
                  <a:pt x="83938" y="295660"/>
                </a:lnTo>
                <a:lnTo>
                  <a:pt x="87391" y="302834"/>
                </a:lnTo>
                <a:lnTo>
                  <a:pt x="91598" y="309522"/>
                </a:lnTo>
                <a:lnTo>
                  <a:pt x="96308" y="315885"/>
                </a:lnTo>
                <a:lnTo>
                  <a:pt x="101354" y="322033"/>
                </a:lnTo>
                <a:lnTo>
                  <a:pt x="106621" y="328036"/>
                </a:lnTo>
                <a:lnTo>
                  <a:pt x="112038" y="333943"/>
                </a:lnTo>
                <a:lnTo>
                  <a:pt x="13716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98"/>
          <p:cNvSpPr/>
          <p:nvPr/>
        </p:nvSpPr>
        <p:spPr>
          <a:xfrm>
            <a:off x="6783705" y="2760859"/>
            <a:ext cx="197168" cy="213608"/>
          </a:xfrm>
          <a:custGeom>
            <a:avLst/>
            <a:gdLst/>
            <a:ahLst/>
            <a:cxnLst/>
            <a:rect l="0" t="0" r="0" b="0"/>
            <a:pathLst>
              <a:path w="197168" h="213608">
                <a:moveTo>
                  <a:pt x="0" y="128073"/>
                </a:moveTo>
                <a:lnTo>
                  <a:pt x="20151" y="128073"/>
                </a:lnTo>
                <a:lnTo>
                  <a:pt x="22959" y="127121"/>
                </a:lnTo>
                <a:lnTo>
                  <a:pt x="28619" y="123522"/>
                </a:lnTo>
                <a:lnTo>
                  <a:pt x="34309" y="118748"/>
                </a:lnTo>
                <a:lnTo>
                  <a:pt x="37160" y="116141"/>
                </a:lnTo>
                <a:lnTo>
                  <a:pt x="45408" y="108165"/>
                </a:lnTo>
                <a:lnTo>
                  <a:pt x="50274" y="103371"/>
                </a:lnTo>
                <a:lnTo>
                  <a:pt x="54472" y="98270"/>
                </a:lnTo>
                <a:lnTo>
                  <a:pt x="58221" y="92965"/>
                </a:lnTo>
                <a:lnTo>
                  <a:pt x="61674" y="87522"/>
                </a:lnTo>
                <a:lnTo>
                  <a:pt x="65881" y="81989"/>
                </a:lnTo>
                <a:lnTo>
                  <a:pt x="70591" y="76396"/>
                </a:lnTo>
                <a:lnTo>
                  <a:pt x="75636" y="70761"/>
                </a:lnTo>
                <a:lnTo>
                  <a:pt x="78998" y="65100"/>
                </a:lnTo>
                <a:lnTo>
                  <a:pt x="81241" y="59421"/>
                </a:lnTo>
                <a:lnTo>
                  <a:pt x="82735" y="53730"/>
                </a:lnTo>
                <a:lnTo>
                  <a:pt x="84685" y="48031"/>
                </a:lnTo>
                <a:lnTo>
                  <a:pt x="86936" y="42327"/>
                </a:lnTo>
                <a:lnTo>
                  <a:pt x="89390" y="36619"/>
                </a:lnTo>
                <a:lnTo>
                  <a:pt x="91025" y="31861"/>
                </a:lnTo>
                <a:lnTo>
                  <a:pt x="92116" y="27737"/>
                </a:lnTo>
                <a:lnTo>
                  <a:pt x="92843" y="24035"/>
                </a:lnTo>
                <a:lnTo>
                  <a:pt x="92376" y="20614"/>
                </a:lnTo>
                <a:lnTo>
                  <a:pt x="91111" y="17381"/>
                </a:lnTo>
                <a:lnTo>
                  <a:pt x="87166" y="11249"/>
                </a:lnTo>
                <a:lnTo>
                  <a:pt x="82237" y="5349"/>
                </a:lnTo>
                <a:lnTo>
                  <a:pt x="79590" y="3395"/>
                </a:lnTo>
                <a:lnTo>
                  <a:pt x="74108" y="1223"/>
                </a:lnTo>
                <a:lnTo>
                  <a:pt x="70361" y="644"/>
                </a:lnTo>
                <a:lnTo>
                  <a:pt x="65956" y="258"/>
                </a:lnTo>
                <a:lnTo>
                  <a:pt x="61116" y="0"/>
                </a:lnTo>
                <a:lnTo>
                  <a:pt x="56936" y="781"/>
                </a:lnTo>
                <a:lnTo>
                  <a:pt x="53198" y="2254"/>
                </a:lnTo>
                <a:lnTo>
                  <a:pt x="49753" y="4189"/>
                </a:lnTo>
                <a:lnTo>
                  <a:pt x="46503" y="6431"/>
                </a:lnTo>
                <a:lnTo>
                  <a:pt x="40352" y="11462"/>
                </a:lnTo>
                <a:lnTo>
                  <a:pt x="35474" y="16995"/>
                </a:lnTo>
                <a:lnTo>
                  <a:pt x="29365" y="24494"/>
                </a:lnTo>
                <a:lnTo>
                  <a:pt x="22434" y="33303"/>
                </a:lnTo>
                <a:lnTo>
                  <a:pt x="16860" y="42985"/>
                </a:lnTo>
                <a:lnTo>
                  <a:pt x="12193" y="53251"/>
                </a:lnTo>
                <a:lnTo>
                  <a:pt x="8128" y="63904"/>
                </a:lnTo>
                <a:lnTo>
                  <a:pt x="5419" y="72911"/>
                </a:lnTo>
                <a:lnTo>
                  <a:pt x="3612" y="80821"/>
                </a:lnTo>
                <a:lnTo>
                  <a:pt x="2408" y="87999"/>
                </a:lnTo>
                <a:lnTo>
                  <a:pt x="1605" y="96595"/>
                </a:lnTo>
                <a:lnTo>
                  <a:pt x="1070" y="106135"/>
                </a:lnTo>
                <a:lnTo>
                  <a:pt x="713" y="116305"/>
                </a:lnTo>
                <a:lnTo>
                  <a:pt x="2380" y="125943"/>
                </a:lnTo>
                <a:lnTo>
                  <a:pt x="5397" y="135225"/>
                </a:lnTo>
                <a:lnTo>
                  <a:pt x="9313" y="144271"/>
                </a:lnTo>
                <a:lnTo>
                  <a:pt x="11923" y="151254"/>
                </a:lnTo>
                <a:lnTo>
                  <a:pt x="13664" y="156862"/>
                </a:lnTo>
                <a:lnTo>
                  <a:pt x="14824" y="161553"/>
                </a:lnTo>
                <a:lnTo>
                  <a:pt x="17503" y="166586"/>
                </a:lnTo>
                <a:lnTo>
                  <a:pt x="21193" y="171846"/>
                </a:lnTo>
                <a:lnTo>
                  <a:pt x="25559" y="177257"/>
                </a:lnTo>
                <a:lnTo>
                  <a:pt x="31327" y="182770"/>
                </a:lnTo>
                <a:lnTo>
                  <a:pt x="38029" y="188350"/>
                </a:lnTo>
                <a:lnTo>
                  <a:pt x="45355" y="193975"/>
                </a:lnTo>
                <a:lnTo>
                  <a:pt x="52144" y="198678"/>
                </a:lnTo>
                <a:lnTo>
                  <a:pt x="58575" y="202766"/>
                </a:lnTo>
                <a:lnTo>
                  <a:pt x="64767" y="206443"/>
                </a:lnTo>
                <a:lnTo>
                  <a:pt x="70801" y="208895"/>
                </a:lnTo>
                <a:lnTo>
                  <a:pt x="76728" y="210529"/>
                </a:lnTo>
                <a:lnTo>
                  <a:pt x="82584" y="211619"/>
                </a:lnTo>
                <a:lnTo>
                  <a:pt x="87441" y="212345"/>
                </a:lnTo>
                <a:lnTo>
                  <a:pt x="91631" y="212830"/>
                </a:lnTo>
                <a:lnTo>
                  <a:pt x="95378" y="213152"/>
                </a:lnTo>
                <a:lnTo>
                  <a:pt x="99780" y="213368"/>
                </a:lnTo>
                <a:lnTo>
                  <a:pt x="109751" y="213607"/>
                </a:lnTo>
                <a:lnTo>
                  <a:pt x="115077" y="212718"/>
                </a:lnTo>
                <a:lnTo>
                  <a:pt x="120533" y="211173"/>
                </a:lnTo>
                <a:lnTo>
                  <a:pt x="126076" y="209191"/>
                </a:lnTo>
                <a:lnTo>
                  <a:pt x="131675" y="205964"/>
                </a:lnTo>
                <a:lnTo>
                  <a:pt x="137313" y="201908"/>
                </a:lnTo>
                <a:lnTo>
                  <a:pt x="142976" y="197299"/>
                </a:lnTo>
                <a:lnTo>
                  <a:pt x="147705" y="192321"/>
                </a:lnTo>
                <a:lnTo>
                  <a:pt x="151810" y="187098"/>
                </a:lnTo>
                <a:lnTo>
                  <a:pt x="155499" y="181710"/>
                </a:lnTo>
                <a:lnTo>
                  <a:pt x="159863" y="176214"/>
                </a:lnTo>
                <a:lnTo>
                  <a:pt x="164678" y="170644"/>
                </a:lnTo>
                <a:lnTo>
                  <a:pt x="169793" y="165026"/>
                </a:lnTo>
                <a:lnTo>
                  <a:pt x="175108" y="158424"/>
                </a:lnTo>
                <a:lnTo>
                  <a:pt x="180555" y="151164"/>
                </a:lnTo>
                <a:lnTo>
                  <a:pt x="197167" y="1280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99"/>
          <p:cNvSpPr/>
          <p:nvPr/>
        </p:nvSpPr>
        <p:spPr>
          <a:xfrm>
            <a:off x="7024089" y="2614612"/>
            <a:ext cx="119662" cy="368619"/>
          </a:xfrm>
          <a:custGeom>
            <a:avLst/>
            <a:gdLst/>
            <a:ahLst/>
            <a:cxnLst/>
            <a:rect l="0" t="0" r="0" b="0"/>
            <a:pathLst>
              <a:path w="119662" h="368619">
                <a:moveTo>
                  <a:pt x="8218" y="0"/>
                </a:moveTo>
                <a:lnTo>
                  <a:pt x="838" y="0"/>
                </a:lnTo>
                <a:lnTo>
                  <a:pt x="176" y="5080"/>
                </a:lnTo>
                <a:lnTo>
                  <a:pt x="0" y="9102"/>
                </a:lnTo>
                <a:lnTo>
                  <a:pt x="834" y="12735"/>
                </a:lnTo>
                <a:lnTo>
                  <a:pt x="4301" y="19313"/>
                </a:lnTo>
                <a:lnTo>
                  <a:pt x="6560" y="23353"/>
                </a:lnTo>
                <a:lnTo>
                  <a:pt x="11608" y="32922"/>
                </a:lnTo>
                <a:lnTo>
                  <a:pt x="14288" y="39093"/>
                </a:lnTo>
                <a:lnTo>
                  <a:pt x="17027" y="46064"/>
                </a:lnTo>
                <a:lnTo>
                  <a:pt x="19806" y="53570"/>
                </a:lnTo>
                <a:lnTo>
                  <a:pt x="24516" y="69050"/>
                </a:lnTo>
                <a:lnTo>
                  <a:pt x="47527" y="148859"/>
                </a:lnTo>
                <a:lnTo>
                  <a:pt x="58601" y="184441"/>
                </a:lnTo>
                <a:lnTo>
                  <a:pt x="61809" y="194399"/>
                </a:lnTo>
                <a:lnTo>
                  <a:pt x="85584" y="277089"/>
                </a:lnTo>
                <a:lnTo>
                  <a:pt x="90275" y="291406"/>
                </a:lnTo>
                <a:lnTo>
                  <a:pt x="104649" y="332623"/>
                </a:lnTo>
                <a:lnTo>
                  <a:pt x="107748" y="339858"/>
                </a:lnTo>
                <a:lnTo>
                  <a:pt x="110766" y="345635"/>
                </a:lnTo>
                <a:lnTo>
                  <a:pt x="113731" y="350438"/>
                </a:lnTo>
                <a:lnTo>
                  <a:pt x="117025" y="358315"/>
                </a:lnTo>
                <a:lnTo>
                  <a:pt x="119661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00"/>
          <p:cNvSpPr/>
          <p:nvPr/>
        </p:nvSpPr>
        <p:spPr>
          <a:xfrm>
            <a:off x="7392666" y="2563177"/>
            <a:ext cx="274007" cy="445771"/>
          </a:xfrm>
          <a:custGeom>
            <a:avLst/>
            <a:gdLst/>
            <a:ahLst/>
            <a:cxnLst/>
            <a:rect l="0" t="0" r="0" b="0"/>
            <a:pathLst>
              <a:path w="274007" h="445771">
                <a:moveTo>
                  <a:pt x="25403" y="0"/>
                </a:moveTo>
                <a:lnTo>
                  <a:pt x="11751" y="4551"/>
                </a:lnTo>
                <a:lnTo>
                  <a:pt x="7730" y="7797"/>
                </a:lnTo>
                <a:lnTo>
                  <a:pt x="5049" y="11865"/>
                </a:lnTo>
                <a:lnTo>
                  <a:pt x="2069" y="20514"/>
                </a:lnTo>
                <a:lnTo>
                  <a:pt x="392" y="31690"/>
                </a:lnTo>
                <a:lnTo>
                  <a:pt x="0" y="41389"/>
                </a:lnTo>
                <a:lnTo>
                  <a:pt x="847" y="55216"/>
                </a:lnTo>
                <a:lnTo>
                  <a:pt x="6513" y="129828"/>
                </a:lnTo>
                <a:lnTo>
                  <a:pt x="7095" y="140845"/>
                </a:lnTo>
                <a:lnTo>
                  <a:pt x="7741" y="181025"/>
                </a:lnTo>
                <a:lnTo>
                  <a:pt x="8228" y="315818"/>
                </a:lnTo>
                <a:lnTo>
                  <a:pt x="10143" y="335323"/>
                </a:lnTo>
                <a:lnTo>
                  <a:pt x="13325" y="353089"/>
                </a:lnTo>
                <a:lnTo>
                  <a:pt x="17351" y="369695"/>
                </a:lnTo>
                <a:lnTo>
                  <a:pt x="20988" y="382671"/>
                </a:lnTo>
                <a:lnTo>
                  <a:pt x="24365" y="393226"/>
                </a:lnTo>
                <a:lnTo>
                  <a:pt x="27569" y="402168"/>
                </a:lnTo>
                <a:lnTo>
                  <a:pt x="33669" y="414644"/>
                </a:lnTo>
                <a:lnTo>
                  <a:pt x="39554" y="423364"/>
                </a:lnTo>
                <a:lnTo>
                  <a:pt x="45345" y="430414"/>
                </a:lnTo>
                <a:lnTo>
                  <a:pt x="48223" y="432675"/>
                </a:lnTo>
                <a:lnTo>
                  <a:pt x="53960" y="435188"/>
                </a:lnTo>
                <a:lnTo>
                  <a:pt x="62226" y="438844"/>
                </a:lnTo>
                <a:lnTo>
                  <a:pt x="67097" y="441153"/>
                </a:lnTo>
                <a:lnTo>
                  <a:pt x="71297" y="441739"/>
                </a:lnTo>
                <a:lnTo>
                  <a:pt x="75049" y="441178"/>
                </a:lnTo>
                <a:lnTo>
                  <a:pt x="82711" y="438014"/>
                </a:lnTo>
                <a:lnTo>
                  <a:pt x="92467" y="433433"/>
                </a:lnTo>
                <a:lnTo>
                  <a:pt x="108668" y="425499"/>
                </a:lnTo>
                <a:lnTo>
                  <a:pt x="113299" y="421778"/>
                </a:lnTo>
                <a:lnTo>
                  <a:pt x="120983" y="412565"/>
                </a:lnTo>
                <a:lnTo>
                  <a:pt x="127574" y="402120"/>
                </a:lnTo>
                <a:lnTo>
                  <a:pt x="134630" y="391127"/>
                </a:lnTo>
                <a:lnTo>
                  <a:pt x="139178" y="385529"/>
                </a:lnTo>
                <a:lnTo>
                  <a:pt x="144116" y="379892"/>
                </a:lnTo>
                <a:lnTo>
                  <a:pt x="149313" y="374229"/>
                </a:lnTo>
                <a:lnTo>
                  <a:pt x="160166" y="362857"/>
                </a:lnTo>
                <a:lnTo>
                  <a:pt x="164776" y="357157"/>
                </a:lnTo>
                <a:lnTo>
                  <a:pt x="172438" y="345744"/>
                </a:lnTo>
                <a:lnTo>
                  <a:pt x="174861" y="339081"/>
                </a:lnTo>
                <a:lnTo>
                  <a:pt x="176477" y="331781"/>
                </a:lnTo>
                <a:lnTo>
                  <a:pt x="177554" y="324058"/>
                </a:lnTo>
                <a:lnTo>
                  <a:pt x="181291" y="310396"/>
                </a:lnTo>
                <a:lnTo>
                  <a:pt x="185174" y="297021"/>
                </a:lnTo>
                <a:lnTo>
                  <a:pt x="186210" y="289454"/>
                </a:lnTo>
                <a:lnTo>
                  <a:pt x="186900" y="281552"/>
                </a:lnTo>
                <a:lnTo>
                  <a:pt x="188313" y="273426"/>
                </a:lnTo>
                <a:lnTo>
                  <a:pt x="190208" y="265152"/>
                </a:lnTo>
                <a:lnTo>
                  <a:pt x="192423" y="256778"/>
                </a:lnTo>
                <a:lnTo>
                  <a:pt x="192947" y="248338"/>
                </a:lnTo>
                <a:lnTo>
                  <a:pt x="192344" y="239854"/>
                </a:lnTo>
                <a:lnTo>
                  <a:pt x="189084" y="219358"/>
                </a:lnTo>
                <a:lnTo>
                  <a:pt x="186097" y="214015"/>
                </a:lnTo>
                <a:lnTo>
                  <a:pt x="183968" y="211257"/>
                </a:lnTo>
                <a:lnTo>
                  <a:pt x="183501" y="210370"/>
                </a:lnTo>
                <a:lnTo>
                  <a:pt x="184142" y="210732"/>
                </a:lnTo>
                <a:lnTo>
                  <a:pt x="185521" y="211925"/>
                </a:lnTo>
                <a:lnTo>
                  <a:pt x="186441" y="213674"/>
                </a:lnTo>
                <a:lnTo>
                  <a:pt x="189641" y="225447"/>
                </a:lnTo>
                <a:lnTo>
                  <a:pt x="197141" y="248789"/>
                </a:lnTo>
                <a:lnTo>
                  <a:pt x="199903" y="259204"/>
                </a:lnTo>
                <a:lnTo>
                  <a:pt x="201744" y="268053"/>
                </a:lnTo>
                <a:lnTo>
                  <a:pt x="202971" y="275857"/>
                </a:lnTo>
                <a:lnTo>
                  <a:pt x="206875" y="289608"/>
                </a:lnTo>
                <a:lnTo>
                  <a:pt x="211786" y="303022"/>
                </a:lnTo>
                <a:lnTo>
                  <a:pt x="225513" y="343293"/>
                </a:lnTo>
                <a:lnTo>
                  <a:pt x="228343" y="352687"/>
                </a:lnTo>
                <a:lnTo>
                  <a:pt x="236876" y="383159"/>
                </a:lnTo>
                <a:lnTo>
                  <a:pt x="242581" y="401750"/>
                </a:lnTo>
                <a:lnTo>
                  <a:pt x="246389" y="409756"/>
                </a:lnTo>
                <a:lnTo>
                  <a:pt x="250832" y="416998"/>
                </a:lnTo>
                <a:lnTo>
                  <a:pt x="258944" y="429173"/>
                </a:lnTo>
                <a:lnTo>
                  <a:pt x="262549" y="437759"/>
                </a:lnTo>
                <a:lnTo>
                  <a:pt x="264464" y="440429"/>
                </a:lnTo>
                <a:lnTo>
                  <a:pt x="266692" y="442210"/>
                </a:lnTo>
                <a:lnTo>
                  <a:pt x="274006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01"/>
          <p:cNvSpPr/>
          <p:nvPr/>
        </p:nvSpPr>
        <p:spPr>
          <a:xfrm>
            <a:off x="7563802" y="26746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02"/>
          <p:cNvSpPr/>
          <p:nvPr/>
        </p:nvSpPr>
        <p:spPr>
          <a:xfrm>
            <a:off x="7683817" y="2734251"/>
            <a:ext cx="205741" cy="257552"/>
          </a:xfrm>
          <a:custGeom>
            <a:avLst/>
            <a:gdLst/>
            <a:ahLst/>
            <a:cxnLst/>
            <a:rect l="0" t="0" r="0" b="0"/>
            <a:pathLst>
              <a:path w="205741" h="257552">
                <a:moveTo>
                  <a:pt x="0" y="43238"/>
                </a:moveTo>
                <a:lnTo>
                  <a:pt x="0" y="52340"/>
                </a:lnTo>
                <a:lnTo>
                  <a:pt x="953" y="56926"/>
                </a:lnTo>
                <a:lnTo>
                  <a:pt x="2540" y="61889"/>
                </a:lnTo>
                <a:lnTo>
                  <a:pt x="4551" y="67102"/>
                </a:lnTo>
                <a:lnTo>
                  <a:pt x="5891" y="72483"/>
                </a:lnTo>
                <a:lnTo>
                  <a:pt x="6785" y="77975"/>
                </a:lnTo>
                <a:lnTo>
                  <a:pt x="7381" y="83541"/>
                </a:lnTo>
                <a:lnTo>
                  <a:pt x="8731" y="89157"/>
                </a:lnTo>
                <a:lnTo>
                  <a:pt x="10583" y="94806"/>
                </a:lnTo>
                <a:lnTo>
                  <a:pt x="12771" y="100477"/>
                </a:lnTo>
                <a:lnTo>
                  <a:pt x="14229" y="107115"/>
                </a:lnTo>
                <a:lnTo>
                  <a:pt x="15201" y="114398"/>
                </a:lnTo>
                <a:lnTo>
                  <a:pt x="15849" y="122111"/>
                </a:lnTo>
                <a:lnTo>
                  <a:pt x="16281" y="129157"/>
                </a:lnTo>
                <a:lnTo>
                  <a:pt x="16761" y="142067"/>
                </a:lnTo>
                <a:lnTo>
                  <a:pt x="18795" y="153892"/>
                </a:lnTo>
                <a:lnTo>
                  <a:pt x="22055" y="169395"/>
                </a:lnTo>
                <a:lnTo>
                  <a:pt x="26133" y="187350"/>
                </a:lnTo>
                <a:lnTo>
                  <a:pt x="28852" y="200273"/>
                </a:lnTo>
                <a:lnTo>
                  <a:pt x="30664" y="209841"/>
                </a:lnTo>
                <a:lnTo>
                  <a:pt x="31874" y="217172"/>
                </a:lnTo>
                <a:lnTo>
                  <a:pt x="33632" y="223011"/>
                </a:lnTo>
                <a:lnTo>
                  <a:pt x="35756" y="227857"/>
                </a:lnTo>
                <a:lnTo>
                  <a:pt x="38125" y="232040"/>
                </a:lnTo>
                <a:lnTo>
                  <a:pt x="40657" y="234829"/>
                </a:lnTo>
                <a:lnTo>
                  <a:pt x="43297" y="236688"/>
                </a:lnTo>
                <a:lnTo>
                  <a:pt x="49828" y="239672"/>
                </a:lnTo>
                <a:lnTo>
                  <a:pt x="49411" y="238964"/>
                </a:lnTo>
                <a:lnTo>
                  <a:pt x="46408" y="235638"/>
                </a:lnTo>
                <a:lnTo>
                  <a:pt x="45226" y="233417"/>
                </a:lnTo>
                <a:lnTo>
                  <a:pt x="43913" y="228410"/>
                </a:lnTo>
                <a:lnTo>
                  <a:pt x="40789" y="220469"/>
                </a:lnTo>
                <a:lnTo>
                  <a:pt x="38623" y="215685"/>
                </a:lnTo>
                <a:lnTo>
                  <a:pt x="37179" y="210590"/>
                </a:lnTo>
                <a:lnTo>
                  <a:pt x="36216" y="205289"/>
                </a:lnTo>
                <a:lnTo>
                  <a:pt x="35573" y="199850"/>
                </a:lnTo>
                <a:lnTo>
                  <a:pt x="35146" y="193366"/>
                </a:lnTo>
                <a:lnTo>
                  <a:pt x="34861" y="186186"/>
                </a:lnTo>
                <a:lnTo>
                  <a:pt x="34543" y="170588"/>
                </a:lnTo>
                <a:lnTo>
                  <a:pt x="34403" y="154131"/>
                </a:lnTo>
                <a:lnTo>
                  <a:pt x="35318" y="145742"/>
                </a:lnTo>
                <a:lnTo>
                  <a:pt x="36880" y="137292"/>
                </a:lnTo>
                <a:lnTo>
                  <a:pt x="38875" y="128800"/>
                </a:lnTo>
                <a:lnTo>
                  <a:pt x="42109" y="118377"/>
                </a:lnTo>
                <a:lnTo>
                  <a:pt x="46170" y="106666"/>
                </a:lnTo>
                <a:lnTo>
                  <a:pt x="50782" y="94096"/>
                </a:lnTo>
                <a:lnTo>
                  <a:pt x="54810" y="83811"/>
                </a:lnTo>
                <a:lnTo>
                  <a:pt x="58448" y="75050"/>
                </a:lnTo>
                <a:lnTo>
                  <a:pt x="61825" y="67303"/>
                </a:lnTo>
                <a:lnTo>
                  <a:pt x="68118" y="53617"/>
                </a:lnTo>
                <a:lnTo>
                  <a:pt x="71129" y="47300"/>
                </a:lnTo>
                <a:lnTo>
                  <a:pt x="75995" y="40231"/>
                </a:lnTo>
                <a:lnTo>
                  <a:pt x="82095" y="32661"/>
                </a:lnTo>
                <a:lnTo>
                  <a:pt x="89020" y="24757"/>
                </a:lnTo>
                <a:lnTo>
                  <a:pt x="96494" y="17582"/>
                </a:lnTo>
                <a:lnTo>
                  <a:pt x="104334" y="10895"/>
                </a:lnTo>
                <a:lnTo>
                  <a:pt x="112419" y="4531"/>
                </a:lnTo>
                <a:lnTo>
                  <a:pt x="118761" y="1241"/>
                </a:lnTo>
                <a:lnTo>
                  <a:pt x="123942" y="0"/>
                </a:lnTo>
                <a:lnTo>
                  <a:pt x="133191" y="209"/>
                </a:lnTo>
                <a:lnTo>
                  <a:pt x="143650" y="302"/>
                </a:lnTo>
                <a:lnTo>
                  <a:pt x="148155" y="1279"/>
                </a:lnTo>
                <a:lnTo>
                  <a:pt x="152110" y="2883"/>
                </a:lnTo>
                <a:lnTo>
                  <a:pt x="155699" y="4905"/>
                </a:lnTo>
                <a:lnTo>
                  <a:pt x="159998" y="9110"/>
                </a:lnTo>
                <a:lnTo>
                  <a:pt x="164768" y="14772"/>
                </a:lnTo>
                <a:lnTo>
                  <a:pt x="169852" y="21403"/>
                </a:lnTo>
                <a:lnTo>
                  <a:pt x="174195" y="27729"/>
                </a:lnTo>
                <a:lnTo>
                  <a:pt x="178043" y="33851"/>
                </a:lnTo>
                <a:lnTo>
                  <a:pt x="181560" y="39838"/>
                </a:lnTo>
                <a:lnTo>
                  <a:pt x="184857" y="49544"/>
                </a:lnTo>
                <a:lnTo>
                  <a:pt x="188008" y="61730"/>
                </a:lnTo>
                <a:lnTo>
                  <a:pt x="191062" y="75568"/>
                </a:lnTo>
                <a:lnTo>
                  <a:pt x="193097" y="89557"/>
                </a:lnTo>
                <a:lnTo>
                  <a:pt x="194454" y="103645"/>
                </a:lnTo>
                <a:lnTo>
                  <a:pt x="195358" y="117800"/>
                </a:lnTo>
                <a:lnTo>
                  <a:pt x="196364" y="146227"/>
                </a:lnTo>
                <a:lnTo>
                  <a:pt x="197062" y="197983"/>
                </a:lnTo>
                <a:lnTo>
                  <a:pt x="197154" y="240464"/>
                </a:lnTo>
                <a:lnTo>
                  <a:pt x="198111" y="246160"/>
                </a:lnTo>
                <a:lnTo>
                  <a:pt x="199702" y="249957"/>
                </a:lnTo>
                <a:lnTo>
                  <a:pt x="205740" y="2575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03"/>
          <p:cNvSpPr/>
          <p:nvPr/>
        </p:nvSpPr>
        <p:spPr>
          <a:xfrm>
            <a:off x="7932419" y="2727407"/>
            <a:ext cx="180024" cy="221018"/>
          </a:xfrm>
          <a:custGeom>
            <a:avLst/>
            <a:gdLst/>
            <a:ahLst/>
            <a:cxnLst/>
            <a:rect l="0" t="0" r="0" b="0"/>
            <a:pathLst>
              <a:path w="180024" h="221018">
                <a:moveTo>
                  <a:pt x="0" y="135807"/>
                </a:moveTo>
                <a:lnTo>
                  <a:pt x="4552" y="131257"/>
                </a:lnTo>
                <a:lnTo>
                  <a:pt x="7797" y="129916"/>
                </a:lnTo>
                <a:lnTo>
                  <a:pt x="11866" y="129022"/>
                </a:lnTo>
                <a:lnTo>
                  <a:pt x="16483" y="128427"/>
                </a:lnTo>
                <a:lnTo>
                  <a:pt x="20514" y="127077"/>
                </a:lnTo>
                <a:lnTo>
                  <a:pt x="24154" y="125225"/>
                </a:lnTo>
                <a:lnTo>
                  <a:pt x="27533" y="123037"/>
                </a:lnTo>
                <a:lnTo>
                  <a:pt x="31690" y="121579"/>
                </a:lnTo>
                <a:lnTo>
                  <a:pt x="36367" y="120607"/>
                </a:lnTo>
                <a:lnTo>
                  <a:pt x="41390" y="119959"/>
                </a:lnTo>
                <a:lnTo>
                  <a:pt x="46644" y="118574"/>
                </a:lnTo>
                <a:lnTo>
                  <a:pt x="52051" y="116699"/>
                </a:lnTo>
                <a:lnTo>
                  <a:pt x="57560" y="114496"/>
                </a:lnTo>
                <a:lnTo>
                  <a:pt x="63139" y="112075"/>
                </a:lnTo>
                <a:lnTo>
                  <a:pt x="74417" y="106845"/>
                </a:lnTo>
                <a:lnTo>
                  <a:pt x="100578" y="93994"/>
                </a:lnTo>
                <a:lnTo>
                  <a:pt x="109915" y="88882"/>
                </a:lnTo>
                <a:lnTo>
                  <a:pt x="118996" y="83569"/>
                </a:lnTo>
                <a:lnTo>
                  <a:pt x="127909" y="78122"/>
                </a:lnTo>
                <a:lnTo>
                  <a:pt x="134803" y="73538"/>
                </a:lnTo>
                <a:lnTo>
                  <a:pt x="140351" y="69530"/>
                </a:lnTo>
                <a:lnTo>
                  <a:pt x="145003" y="65905"/>
                </a:lnTo>
                <a:lnTo>
                  <a:pt x="149056" y="61583"/>
                </a:lnTo>
                <a:lnTo>
                  <a:pt x="152711" y="56797"/>
                </a:lnTo>
                <a:lnTo>
                  <a:pt x="156100" y="51701"/>
                </a:lnTo>
                <a:lnTo>
                  <a:pt x="159311" y="46399"/>
                </a:lnTo>
                <a:lnTo>
                  <a:pt x="162406" y="40960"/>
                </a:lnTo>
                <a:lnTo>
                  <a:pt x="165421" y="35428"/>
                </a:lnTo>
                <a:lnTo>
                  <a:pt x="167430" y="30788"/>
                </a:lnTo>
                <a:lnTo>
                  <a:pt x="168771" y="26742"/>
                </a:lnTo>
                <a:lnTo>
                  <a:pt x="169664" y="23092"/>
                </a:lnTo>
                <a:lnTo>
                  <a:pt x="169308" y="19707"/>
                </a:lnTo>
                <a:lnTo>
                  <a:pt x="168116" y="16497"/>
                </a:lnTo>
                <a:lnTo>
                  <a:pt x="166371" y="13404"/>
                </a:lnTo>
                <a:lnTo>
                  <a:pt x="164254" y="11343"/>
                </a:lnTo>
                <a:lnTo>
                  <a:pt x="161890" y="9969"/>
                </a:lnTo>
                <a:lnTo>
                  <a:pt x="159362" y="9053"/>
                </a:lnTo>
                <a:lnTo>
                  <a:pt x="154012" y="5494"/>
                </a:lnTo>
                <a:lnTo>
                  <a:pt x="151253" y="3212"/>
                </a:lnTo>
                <a:lnTo>
                  <a:pt x="147507" y="1691"/>
                </a:lnTo>
                <a:lnTo>
                  <a:pt x="143106" y="676"/>
                </a:lnTo>
                <a:lnTo>
                  <a:pt x="138267" y="0"/>
                </a:lnTo>
                <a:lnTo>
                  <a:pt x="133136" y="502"/>
                </a:lnTo>
                <a:lnTo>
                  <a:pt x="127809" y="1789"/>
                </a:lnTo>
                <a:lnTo>
                  <a:pt x="122354" y="3599"/>
                </a:lnTo>
                <a:lnTo>
                  <a:pt x="117764" y="4806"/>
                </a:lnTo>
                <a:lnTo>
                  <a:pt x="113752" y="5611"/>
                </a:lnTo>
                <a:lnTo>
                  <a:pt x="110125" y="6147"/>
                </a:lnTo>
                <a:lnTo>
                  <a:pt x="105801" y="7457"/>
                </a:lnTo>
                <a:lnTo>
                  <a:pt x="101015" y="9283"/>
                </a:lnTo>
                <a:lnTo>
                  <a:pt x="95919" y="11453"/>
                </a:lnTo>
                <a:lnTo>
                  <a:pt x="90616" y="14804"/>
                </a:lnTo>
                <a:lnTo>
                  <a:pt x="85176" y="18944"/>
                </a:lnTo>
                <a:lnTo>
                  <a:pt x="79645" y="23608"/>
                </a:lnTo>
                <a:lnTo>
                  <a:pt x="75003" y="27670"/>
                </a:lnTo>
                <a:lnTo>
                  <a:pt x="67308" y="34724"/>
                </a:lnTo>
                <a:lnTo>
                  <a:pt x="63923" y="38891"/>
                </a:lnTo>
                <a:lnTo>
                  <a:pt x="60712" y="43574"/>
                </a:lnTo>
                <a:lnTo>
                  <a:pt x="57620" y="48601"/>
                </a:lnTo>
                <a:lnTo>
                  <a:pt x="54606" y="53857"/>
                </a:lnTo>
                <a:lnTo>
                  <a:pt x="48717" y="64778"/>
                </a:lnTo>
                <a:lnTo>
                  <a:pt x="45813" y="69404"/>
                </a:lnTo>
                <a:lnTo>
                  <a:pt x="42925" y="73441"/>
                </a:lnTo>
                <a:lnTo>
                  <a:pt x="40047" y="77085"/>
                </a:lnTo>
                <a:lnTo>
                  <a:pt x="38128" y="82372"/>
                </a:lnTo>
                <a:lnTo>
                  <a:pt x="36849" y="88754"/>
                </a:lnTo>
                <a:lnTo>
                  <a:pt x="35996" y="95866"/>
                </a:lnTo>
                <a:lnTo>
                  <a:pt x="35427" y="104417"/>
                </a:lnTo>
                <a:lnTo>
                  <a:pt x="35048" y="113928"/>
                </a:lnTo>
                <a:lnTo>
                  <a:pt x="34440" y="147467"/>
                </a:lnTo>
                <a:lnTo>
                  <a:pt x="35343" y="154058"/>
                </a:lnTo>
                <a:lnTo>
                  <a:pt x="36897" y="160357"/>
                </a:lnTo>
                <a:lnTo>
                  <a:pt x="38885" y="166461"/>
                </a:lnTo>
                <a:lnTo>
                  <a:pt x="41164" y="172436"/>
                </a:lnTo>
                <a:lnTo>
                  <a:pt x="43636" y="178324"/>
                </a:lnTo>
                <a:lnTo>
                  <a:pt x="46235" y="184155"/>
                </a:lnTo>
                <a:lnTo>
                  <a:pt x="48921" y="188994"/>
                </a:lnTo>
                <a:lnTo>
                  <a:pt x="51664" y="193173"/>
                </a:lnTo>
                <a:lnTo>
                  <a:pt x="54446" y="196911"/>
                </a:lnTo>
                <a:lnTo>
                  <a:pt x="57253" y="200356"/>
                </a:lnTo>
                <a:lnTo>
                  <a:pt x="60076" y="203604"/>
                </a:lnTo>
                <a:lnTo>
                  <a:pt x="62911" y="206723"/>
                </a:lnTo>
                <a:lnTo>
                  <a:pt x="68601" y="212728"/>
                </a:lnTo>
                <a:lnTo>
                  <a:pt x="71452" y="215663"/>
                </a:lnTo>
                <a:lnTo>
                  <a:pt x="74305" y="217619"/>
                </a:lnTo>
                <a:lnTo>
                  <a:pt x="77159" y="218924"/>
                </a:lnTo>
                <a:lnTo>
                  <a:pt x="80015" y="219793"/>
                </a:lnTo>
                <a:lnTo>
                  <a:pt x="83823" y="220373"/>
                </a:lnTo>
                <a:lnTo>
                  <a:pt x="88268" y="220760"/>
                </a:lnTo>
                <a:lnTo>
                  <a:pt x="93136" y="221017"/>
                </a:lnTo>
                <a:lnTo>
                  <a:pt x="97333" y="220237"/>
                </a:lnTo>
                <a:lnTo>
                  <a:pt x="101084" y="218764"/>
                </a:lnTo>
                <a:lnTo>
                  <a:pt x="104536" y="216829"/>
                </a:lnTo>
                <a:lnTo>
                  <a:pt x="107791" y="215540"/>
                </a:lnTo>
                <a:lnTo>
                  <a:pt x="110914" y="214680"/>
                </a:lnTo>
                <a:lnTo>
                  <a:pt x="113948" y="214106"/>
                </a:lnTo>
                <a:lnTo>
                  <a:pt x="118828" y="212772"/>
                </a:lnTo>
                <a:lnTo>
                  <a:pt x="131870" y="208749"/>
                </a:lnTo>
                <a:lnTo>
                  <a:pt x="138396" y="206342"/>
                </a:lnTo>
                <a:lnTo>
                  <a:pt x="144652" y="203786"/>
                </a:lnTo>
                <a:lnTo>
                  <a:pt x="150727" y="201129"/>
                </a:lnTo>
                <a:lnTo>
                  <a:pt x="155729" y="197453"/>
                </a:lnTo>
                <a:lnTo>
                  <a:pt x="160018" y="193097"/>
                </a:lnTo>
                <a:lnTo>
                  <a:pt x="180023" y="178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04"/>
          <p:cNvSpPr/>
          <p:nvPr/>
        </p:nvSpPr>
        <p:spPr>
          <a:xfrm>
            <a:off x="8155305" y="2726055"/>
            <a:ext cx="178538" cy="222736"/>
          </a:xfrm>
          <a:custGeom>
            <a:avLst/>
            <a:gdLst/>
            <a:ahLst/>
            <a:cxnLst/>
            <a:rect l="0" t="0" r="0" b="0"/>
            <a:pathLst>
              <a:path w="178538" h="222736">
                <a:moveTo>
                  <a:pt x="128587" y="0"/>
                </a:moveTo>
                <a:lnTo>
                  <a:pt x="110384" y="4551"/>
                </a:lnTo>
                <a:lnTo>
                  <a:pt x="104069" y="6844"/>
                </a:lnTo>
                <a:lnTo>
                  <a:pt x="98907" y="9325"/>
                </a:lnTo>
                <a:lnTo>
                  <a:pt x="94513" y="11931"/>
                </a:lnTo>
                <a:lnTo>
                  <a:pt x="90631" y="14622"/>
                </a:lnTo>
                <a:lnTo>
                  <a:pt x="87090" y="17368"/>
                </a:lnTo>
                <a:lnTo>
                  <a:pt x="83778" y="20151"/>
                </a:lnTo>
                <a:lnTo>
                  <a:pt x="79665" y="24864"/>
                </a:lnTo>
                <a:lnTo>
                  <a:pt x="75017" y="30863"/>
                </a:lnTo>
                <a:lnTo>
                  <a:pt x="70014" y="37720"/>
                </a:lnTo>
                <a:lnTo>
                  <a:pt x="65726" y="43244"/>
                </a:lnTo>
                <a:lnTo>
                  <a:pt x="61915" y="47879"/>
                </a:lnTo>
                <a:lnTo>
                  <a:pt x="58422" y="51922"/>
                </a:lnTo>
                <a:lnTo>
                  <a:pt x="56093" y="55570"/>
                </a:lnTo>
                <a:lnTo>
                  <a:pt x="53504" y="62162"/>
                </a:lnTo>
                <a:lnTo>
                  <a:pt x="52814" y="66206"/>
                </a:lnTo>
                <a:lnTo>
                  <a:pt x="52354" y="70808"/>
                </a:lnTo>
                <a:lnTo>
                  <a:pt x="52048" y="75780"/>
                </a:lnTo>
                <a:lnTo>
                  <a:pt x="52796" y="80047"/>
                </a:lnTo>
                <a:lnTo>
                  <a:pt x="54248" y="83845"/>
                </a:lnTo>
                <a:lnTo>
                  <a:pt x="56168" y="87329"/>
                </a:lnTo>
                <a:lnTo>
                  <a:pt x="60305" y="90604"/>
                </a:lnTo>
                <a:lnTo>
                  <a:pt x="65921" y="93740"/>
                </a:lnTo>
                <a:lnTo>
                  <a:pt x="72522" y="96783"/>
                </a:lnTo>
                <a:lnTo>
                  <a:pt x="82637" y="100717"/>
                </a:lnTo>
                <a:lnTo>
                  <a:pt x="120370" y="114403"/>
                </a:lnTo>
                <a:lnTo>
                  <a:pt x="129777" y="118178"/>
                </a:lnTo>
                <a:lnTo>
                  <a:pt x="137953" y="121648"/>
                </a:lnTo>
                <a:lnTo>
                  <a:pt x="146261" y="125866"/>
                </a:lnTo>
                <a:lnTo>
                  <a:pt x="154657" y="130583"/>
                </a:lnTo>
                <a:lnTo>
                  <a:pt x="163112" y="135633"/>
                </a:lnTo>
                <a:lnTo>
                  <a:pt x="168748" y="140904"/>
                </a:lnTo>
                <a:lnTo>
                  <a:pt x="172506" y="146324"/>
                </a:lnTo>
                <a:lnTo>
                  <a:pt x="175012" y="151841"/>
                </a:lnTo>
                <a:lnTo>
                  <a:pt x="176682" y="156473"/>
                </a:lnTo>
                <a:lnTo>
                  <a:pt x="177795" y="160512"/>
                </a:lnTo>
                <a:lnTo>
                  <a:pt x="178537" y="164158"/>
                </a:lnTo>
                <a:lnTo>
                  <a:pt x="177128" y="168494"/>
                </a:lnTo>
                <a:lnTo>
                  <a:pt x="174282" y="173289"/>
                </a:lnTo>
                <a:lnTo>
                  <a:pt x="170481" y="178391"/>
                </a:lnTo>
                <a:lnTo>
                  <a:pt x="166993" y="182745"/>
                </a:lnTo>
                <a:lnTo>
                  <a:pt x="163716" y="186599"/>
                </a:lnTo>
                <a:lnTo>
                  <a:pt x="160579" y="190122"/>
                </a:lnTo>
                <a:lnTo>
                  <a:pt x="156583" y="193423"/>
                </a:lnTo>
                <a:lnTo>
                  <a:pt x="152013" y="196576"/>
                </a:lnTo>
                <a:lnTo>
                  <a:pt x="147062" y="199630"/>
                </a:lnTo>
                <a:lnTo>
                  <a:pt x="140904" y="202619"/>
                </a:lnTo>
                <a:lnTo>
                  <a:pt x="133940" y="205565"/>
                </a:lnTo>
                <a:lnTo>
                  <a:pt x="126442" y="208480"/>
                </a:lnTo>
                <a:lnTo>
                  <a:pt x="119536" y="211377"/>
                </a:lnTo>
                <a:lnTo>
                  <a:pt x="113029" y="214260"/>
                </a:lnTo>
                <a:lnTo>
                  <a:pt x="106786" y="217135"/>
                </a:lnTo>
                <a:lnTo>
                  <a:pt x="100717" y="219051"/>
                </a:lnTo>
                <a:lnTo>
                  <a:pt x="94767" y="220329"/>
                </a:lnTo>
                <a:lnTo>
                  <a:pt x="88896" y="221181"/>
                </a:lnTo>
                <a:lnTo>
                  <a:pt x="83076" y="221749"/>
                </a:lnTo>
                <a:lnTo>
                  <a:pt x="77291" y="222128"/>
                </a:lnTo>
                <a:lnTo>
                  <a:pt x="71530" y="222380"/>
                </a:lnTo>
                <a:lnTo>
                  <a:pt x="57508" y="222660"/>
                </a:lnTo>
                <a:lnTo>
                  <a:pt x="49769" y="222735"/>
                </a:lnTo>
                <a:lnTo>
                  <a:pt x="41752" y="221832"/>
                </a:lnTo>
                <a:lnTo>
                  <a:pt x="33550" y="220278"/>
                </a:lnTo>
                <a:lnTo>
                  <a:pt x="15972" y="21608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</TotalTime>
  <Words>242</Words>
  <Application>Microsoft Office PowerPoint</Application>
  <PresentationFormat>On-screen Show (4:3)</PresentationFormat>
  <Paragraphs>61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Solving Systems of Equations</vt:lpstr>
      <vt:lpstr>Objectives</vt:lpstr>
      <vt:lpstr>Page 817 # 1</vt:lpstr>
      <vt:lpstr>Page 817 # 2</vt:lpstr>
      <vt:lpstr>Page 817 #3</vt:lpstr>
      <vt:lpstr>Page 817 #4</vt:lpstr>
      <vt:lpstr>Page 817 #5</vt:lpstr>
      <vt:lpstr>Page 817 #6</vt:lpstr>
      <vt:lpstr>Inconsistent systems</vt:lpstr>
      <vt:lpstr>Dependent Systems</vt:lpstr>
      <vt:lpstr>The Substitution Method</vt:lpstr>
      <vt:lpstr>Try it</vt:lpstr>
      <vt:lpstr>Try 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</dc:title>
  <dc:creator>Ameena</dc:creator>
  <cp:lastModifiedBy>Ameena</cp:lastModifiedBy>
  <cp:revision>18</cp:revision>
  <dcterms:created xsi:type="dcterms:W3CDTF">2009-10-13T15:58:00Z</dcterms:created>
  <dcterms:modified xsi:type="dcterms:W3CDTF">2009-10-13T18:17:07Z</dcterms:modified>
</cp:coreProperties>
</file>